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1"/>
  </p:notesMasterIdLst>
  <p:sldIdLst>
    <p:sldId id="256" r:id="rId2"/>
    <p:sldId id="304" r:id="rId3"/>
    <p:sldId id="274" r:id="rId4"/>
    <p:sldId id="303" r:id="rId5"/>
    <p:sldId id="258" r:id="rId6"/>
    <p:sldId id="302" r:id="rId7"/>
    <p:sldId id="265" r:id="rId8"/>
    <p:sldId id="259" r:id="rId9"/>
    <p:sldId id="280" r:id="rId10"/>
  </p:sldIdLst>
  <p:sldSz cx="12192000" cy="6858000"/>
  <p:notesSz cx="6858000" cy="9144000"/>
  <p:embeddedFontLst>
    <p:embeddedFont>
      <p:font typeface="等线" panose="02010600030101010101" pitchFamily="2" charset="-122"/>
      <p:regular r:id="rId12"/>
      <p:bold r:id="rId13"/>
    </p:embeddedFont>
    <p:embeddedFont>
      <p:font typeface="Cascadia Code SemiBold" panose="020B0604020202020204" charset="0"/>
      <p:bold r:id="rId14"/>
      <p:boldItalic r:id="rId15"/>
    </p:embeddedFont>
    <p:embeddedFont>
      <p:font typeface="Comic Sans MS" panose="030F0702030302020204" pitchFamily="66" charset="0"/>
      <p:regular r:id="rId16"/>
      <p:bold r:id="rId17"/>
      <p:italic r:id="rId18"/>
      <p:boldItalic r:id="rId19"/>
    </p:embeddedFont>
    <p:embeddedFont>
      <p:font typeface="Quicksand" panose="020B0604020202020204" charset="0"/>
      <p:regular r:id="rId20"/>
      <p:bold r:id="rId21"/>
    </p:embeddedFont>
    <p:embeddedFont>
      <p:font typeface="Urbanist Black" panose="020B0604020202020204" charset="0"/>
      <p:bold r:id="rId22"/>
      <p:boldItalic r:id="rId23"/>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22C3E091-BA06-4A3C-B2EE-35BBA36DF035}">
          <p14:sldIdLst>
            <p14:sldId id="256"/>
            <p14:sldId id="304"/>
          </p14:sldIdLst>
        </p14:section>
        <p14:section name="Untitled Section" id="{BA182893-BE8B-46FD-BF10-4F71D4BF1C76}">
          <p14:sldIdLst>
            <p14:sldId id="274"/>
            <p14:sldId id="303"/>
            <p14:sldId id="258"/>
            <p14:sldId id="302"/>
            <p14:sldId id="265"/>
            <p14:sldId id="259"/>
            <p14:sldId id="280"/>
          </p14:sldIdLst>
        </p14:section>
      </p14:sectionLst>
    </p:ext>
    <p:ext uri="{EFAFB233-063F-42B5-8137-9DF3F51BA10A}">
      <p15:sldGuideLst xmlns:p15="http://schemas.microsoft.com/office/powerpoint/2012/main">
        <p15:guide id="1" orient="horz" pos="2282">
          <p15:clr>
            <a:srgbClr val="A4A3A4"/>
          </p15:clr>
        </p15:guide>
        <p15:guide id="2" pos="3839">
          <p15:clr>
            <a:srgbClr val="A4A3A4"/>
          </p15:clr>
        </p15:guide>
        <p15:guide id="3" pos="7108">
          <p15:clr>
            <a:srgbClr val="A4A3A4"/>
          </p15:clr>
        </p15:guide>
        <p15:guide id="4" pos="490">
          <p15:clr>
            <a:srgbClr val="A4A3A4"/>
          </p15:clr>
        </p15:guide>
        <p15:guide id="5" orient="horz" pos="1138">
          <p15:clr>
            <a:srgbClr val="A4A3A4"/>
          </p15:clr>
        </p15:guide>
        <p15:guide id="6" orient="horz" pos="398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B36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48"/>
      </p:cViewPr>
      <p:guideLst>
        <p:guide orient="horz" pos="2282"/>
        <p:guide pos="3839"/>
        <p:guide pos="7108"/>
        <p:guide pos="490"/>
        <p:guide orient="horz" pos="1138"/>
        <p:guide orient="horz" pos="3988"/>
      </p:guideLst>
    </p:cSldViewPr>
  </p:slideViewPr>
  <p:notesTextViewPr>
    <p:cViewPr>
      <p:scale>
        <a:sx n="1" d="1"/>
        <a:sy n="1" d="1"/>
      </p:scale>
      <p:origin x="0" y="0"/>
    </p:cViewPr>
  </p:notesTextViewPr>
  <p:sorterViewPr>
    <p:cViewPr>
      <p:scale>
        <a:sx n="63" d="100"/>
        <a:sy n="63"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1C3093-7D1F-43DF-8470-8620399183BD}" type="datetimeFigureOut">
              <a:rPr lang="zh-CN" altLang="en-US" smtClean="0"/>
              <a:t>2022/4/26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4A3D0F-442A-4D7E-A1BB-1DC7930C7B4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r>
              <a:rPr lang="en-US" altLang="zh-CN"/>
              <a:t>2022/4/24</a:t>
            </a:r>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r>
              <a:rPr lang="en-US" altLang="zh-CN"/>
              <a:t>2022/4/24</a:t>
            </a:r>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r>
              <a:rPr lang="en-US" altLang="zh-CN"/>
              <a:t>2022/4/24</a:t>
            </a:r>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r>
              <a:rPr lang="en-US" altLang="zh-CN"/>
              <a:t>2022/4/24</a:t>
            </a:r>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r>
              <a:rPr lang="en-US" altLang="zh-CN"/>
              <a:t>2022/4/24</a:t>
            </a:r>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9" name="图片占位符 8"/>
          <p:cNvSpPr>
            <a:spLocks noGrp="1"/>
          </p:cNvSpPr>
          <p:nvPr>
            <p:ph type="pic" sz="quarter" idx="13"/>
          </p:nvPr>
        </p:nvSpPr>
        <p:spPr>
          <a:xfrm>
            <a:off x="4557932" y="900332"/>
            <a:ext cx="3080825" cy="5229006"/>
          </a:xfrm>
          <a:custGeom>
            <a:avLst/>
            <a:gdLst>
              <a:gd name="connsiteX0" fmla="*/ 0 w 3080825"/>
              <a:gd name="connsiteY0" fmla="*/ 0 h 5229006"/>
              <a:gd name="connsiteX1" fmla="*/ 3080825 w 3080825"/>
              <a:gd name="connsiteY1" fmla="*/ 0 h 5229006"/>
              <a:gd name="connsiteX2" fmla="*/ 3080825 w 3080825"/>
              <a:gd name="connsiteY2" fmla="*/ 5229006 h 5229006"/>
              <a:gd name="connsiteX3" fmla="*/ 0 w 3080825"/>
              <a:gd name="connsiteY3" fmla="*/ 5229006 h 5229006"/>
            </a:gdLst>
            <a:ahLst/>
            <a:cxnLst>
              <a:cxn ang="0">
                <a:pos x="connsiteX0" y="connsiteY0"/>
              </a:cxn>
              <a:cxn ang="0">
                <a:pos x="connsiteX1" y="connsiteY1"/>
              </a:cxn>
              <a:cxn ang="0">
                <a:pos x="connsiteX2" y="connsiteY2"/>
              </a:cxn>
              <a:cxn ang="0">
                <a:pos x="connsiteX3" y="connsiteY3"/>
              </a:cxn>
            </a:cxnLst>
            <a:rect l="l" t="t" r="r" b="b"/>
            <a:pathLst>
              <a:path w="3080825" h="5229006">
                <a:moveTo>
                  <a:pt x="0" y="0"/>
                </a:moveTo>
                <a:lnTo>
                  <a:pt x="3080825" y="0"/>
                </a:lnTo>
                <a:lnTo>
                  <a:pt x="3080825" y="5229006"/>
                </a:lnTo>
                <a:lnTo>
                  <a:pt x="0" y="5229006"/>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defRPr lang="zh-CN" altLang="en-US" sz="1800">
                <a:solidFill>
                  <a:schemeClr val="lt1"/>
                </a:solidFill>
              </a:defRPr>
            </a:lvl1pPr>
          </a:lstStyle>
          <a:p>
            <a:pPr marL="0" lvl="0" algn="ct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r>
              <a:rPr lang="en-US" altLang="zh-CN"/>
              <a:t>2022/4/24</a:t>
            </a:r>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r>
              <a:rPr lang="en-US" altLang="zh-CN"/>
              <a:t>2022/4/24</a:t>
            </a:r>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r>
              <a:rPr lang="en-US" altLang="zh-CN"/>
              <a:t>2022/4/24</a:t>
            </a:r>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r>
              <a:rPr lang="en-US" altLang="zh-CN"/>
              <a:t>2022/4/24</a:t>
            </a:r>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r>
              <a:rPr lang="en-US" altLang="zh-CN"/>
              <a:t>2022/4/24</a:t>
            </a:r>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a:t>2022/4/24</a:t>
            </a:r>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a:t>2022/4/24</a:t>
            </a:r>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
        <p:nvSpPr>
          <p:cNvPr id="7" name="图片占位符 6"/>
          <p:cNvSpPr>
            <a:spLocks noGrp="1"/>
          </p:cNvSpPr>
          <p:nvPr>
            <p:ph type="pic" idx="13"/>
          </p:nvPr>
        </p:nvSpPr>
        <p:spPr>
          <a:xfrm>
            <a:off x="814614" y="1937285"/>
            <a:ext cx="5880100" cy="3771900"/>
          </a:xfrm>
          <a:custGeom>
            <a:avLst/>
            <a:gdLst>
              <a:gd name="connsiteX0" fmla="*/ 102256 w 5880100"/>
              <a:gd name="connsiteY0" fmla="*/ 0 h 3771900"/>
              <a:gd name="connsiteX1" fmla="*/ 5777844 w 5880100"/>
              <a:gd name="connsiteY1" fmla="*/ 0 h 3771900"/>
              <a:gd name="connsiteX2" fmla="*/ 5880100 w 5880100"/>
              <a:gd name="connsiteY2" fmla="*/ 102256 h 3771900"/>
              <a:gd name="connsiteX3" fmla="*/ 5880100 w 5880100"/>
              <a:gd name="connsiteY3" fmla="*/ 3669644 h 3771900"/>
              <a:gd name="connsiteX4" fmla="*/ 5777844 w 5880100"/>
              <a:gd name="connsiteY4" fmla="*/ 3771900 h 3771900"/>
              <a:gd name="connsiteX5" fmla="*/ 102256 w 5880100"/>
              <a:gd name="connsiteY5" fmla="*/ 3771900 h 3771900"/>
              <a:gd name="connsiteX6" fmla="*/ 0 w 5880100"/>
              <a:gd name="connsiteY6" fmla="*/ 3669644 h 3771900"/>
              <a:gd name="connsiteX7" fmla="*/ 0 w 5880100"/>
              <a:gd name="connsiteY7" fmla="*/ 102256 h 3771900"/>
              <a:gd name="connsiteX8" fmla="*/ 102256 w 5880100"/>
              <a:gd name="connsiteY8" fmla="*/ 0 h 3771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80100" h="3771900">
                <a:moveTo>
                  <a:pt x="102256" y="0"/>
                </a:moveTo>
                <a:lnTo>
                  <a:pt x="5777844" y="0"/>
                </a:lnTo>
                <a:cubicBezTo>
                  <a:pt x="5834318" y="0"/>
                  <a:pt x="5880100" y="45782"/>
                  <a:pt x="5880100" y="102256"/>
                </a:cubicBezTo>
                <a:lnTo>
                  <a:pt x="5880100" y="3669644"/>
                </a:lnTo>
                <a:cubicBezTo>
                  <a:pt x="5880100" y="3726118"/>
                  <a:pt x="5834318" y="3771900"/>
                  <a:pt x="5777844" y="3771900"/>
                </a:cubicBezTo>
                <a:lnTo>
                  <a:pt x="102256" y="3771900"/>
                </a:lnTo>
                <a:cubicBezTo>
                  <a:pt x="45782" y="3771900"/>
                  <a:pt x="0" y="3726118"/>
                  <a:pt x="0" y="3669644"/>
                </a:cubicBezTo>
                <a:lnTo>
                  <a:pt x="0" y="102256"/>
                </a:lnTo>
                <a:cubicBezTo>
                  <a:pt x="0" y="45782"/>
                  <a:pt x="45782" y="0"/>
                  <a:pt x="102256"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defRPr lang="zh-CN" altLang="en-US" sz="1800">
                <a:solidFill>
                  <a:schemeClr val="lt1"/>
                </a:solidFill>
              </a:defRPr>
            </a:lvl1pPr>
          </a:lstStyle>
          <a:p>
            <a:pPr marL="0" lvl="0" algn="ct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ltLang="zh-CN"/>
              <a:t>2022/4/24</a:t>
            </a:r>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2.xml"/><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5.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6.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p:cNvSpPr/>
          <p:nvPr/>
        </p:nvSpPr>
        <p:spPr>
          <a:xfrm>
            <a:off x="7472" y="0"/>
            <a:ext cx="12192000" cy="7266373"/>
          </a:xfrm>
          <a:prstGeom prst="roundRect">
            <a:avLst>
              <a:gd name="adj" fmla="val 0"/>
            </a:avLst>
          </a:prstGeom>
          <a:solidFill>
            <a:schemeClr val="accent1"/>
          </a:solidFill>
          <a:ln w="12700" cap="flat" cmpd="sng" algn="ctr">
            <a:noFill/>
            <a:prstDash val="solid"/>
            <a:miter lim="800000"/>
          </a:ln>
          <a:effectLst/>
          <a:extLst>
            <a:ext uri="{91240B29-F687-4F45-9708-019B960494DF}">
              <a14:hiddenLine xmlns:a14="http://schemas.microsoft.com/office/drawing/2010/main" w="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9" name="文本框 218"/>
          <p:cNvSpPr txBox="1"/>
          <p:nvPr/>
        </p:nvSpPr>
        <p:spPr>
          <a:xfrm>
            <a:off x="2346799" y="1164949"/>
            <a:ext cx="3989524" cy="5078313"/>
          </a:xfrm>
          <a:prstGeom prst="rect">
            <a:avLst/>
          </a:prstGeom>
          <a:noFill/>
        </p:spPr>
        <p:txBody>
          <a:bodyPr wrap="square">
            <a:spAutoFit/>
          </a:bodyPr>
          <a:lstStyle/>
          <a:p>
            <a:r>
              <a:rPr lang="en-US" altLang="zh-CN" sz="5400" b="1" dirty="0">
                <a:solidFill>
                  <a:schemeClr val="bg1"/>
                </a:solidFill>
                <a:latin typeface="+mj-lt"/>
              </a:rPr>
              <a:t>Smart Street Light Metering System</a:t>
            </a:r>
          </a:p>
          <a:p>
            <a:endParaRPr lang="en-US" altLang="zh-CN" sz="5400" b="1" dirty="0">
              <a:solidFill>
                <a:schemeClr val="bg1"/>
              </a:solidFill>
              <a:latin typeface="+mj-lt"/>
            </a:endParaRPr>
          </a:p>
        </p:txBody>
      </p:sp>
      <p:sp>
        <p:nvSpPr>
          <p:cNvPr id="231" name="任意多边形: 形状 230"/>
          <p:cNvSpPr/>
          <p:nvPr/>
        </p:nvSpPr>
        <p:spPr>
          <a:xfrm>
            <a:off x="-9243" y="4382673"/>
            <a:ext cx="2571264" cy="2475327"/>
          </a:xfrm>
          <a:custGeom>
            <a:avLst/>
            <a:gdLst>
              <a:gd name="connsiteX0" fmla="*/ 418505 w 2571264"/>
              <a:gd name="connsiteY0" fmla="*/ 0 h 2475327"/>
              <a:gd name="connsiteX1" fmla="*/ 2571264 w 2571264"/>
              <a:gd name="connsiteY1" fmla="*/ 2152759 h 2475327"/>
              <a:gd name="connsiteX2" fmla="*/ 2560150 w 2571264"/>
              <a:gd name="connsiteY2" fmla="*/ 2372866 h 2475327"/>
              <a:gd name="connsiteX3" fmla="*/ 2544512 w 2571264"/>
              <a:gd name="connsiteY3" fmla="*/ 2475327 h 2475327"/>
              <a:gd name="connsiteX4" fmla="*/ 0 w 2571264"/>
              <a:gd name="connsiteY4" fmla="*/ 2475327 h 2475327"/>
              <a:gd name="connsiteX5" fmla="*/ 0 w 2571264"/>
              <a:gd name="connsiteY5" fmla="*/ 41394 h 2475327"/>
              <a:gd name="connsiteX6" fmla="*/ 198398 w 2571264"/>
              <a:gd name="connsiteY6" fmla="*/ 11115 h 2475327"/>
              <a:gd name="connsiteX7" fmla="*/ 418505 w 2571264"/>
              <a:gd name="connsiteY7" fmla="*/ 0 h 2475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71264" h="2475327">
                <a:moveTo>
                  <a:pt x="418505" y="0"/>
                </a:moveTo>
                <a:cubicBezTo>
                  <a:pt x="1607441" y="0"/>
                  <a:pt x="2571264" y="963823"/>
                  <a:pt x="2571264" y="2152759"/>
                </a:cubicBezTo>
                <a:cubicBezTo>
                  <a:pt x="2571264" y="2227068"/>
                  <a:pt x="2567499" y="2300497"/>
                  <a:pt x="2560150" y="2372866"/>
                </a:cubicBezTo>
                <a:lnTo>
                  <a:pt x="2544512" y="2475327"/>
                </a:lnTo>
                <a:lnTo>
                  <a:pt x="0" y="2475327"/>
                </a:lnTo>
                <a:lnTo>
                  <a:pt x="0" y="41394"/>
                </a:lnTo>
                <a:lnTo>
                  <a:pt x="198398" y="11115"/>
                </a:lnTo>
                <a:cubicBezTo>
                  <a:pt x="270768" y="3765"/>
                  <a:pt x="344197" y="0"/>
                  <a:pt x="41850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726601" y="2211400"/>
            <a:ext cx="737862" cy="7378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p:nvSpPr>
        <p:spPr>
          <a:xfrm>
            <a:off x="528392" y="2687616"/>
            <a:ext cx="500355" cy="4634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矩形 231"/>
          <p:cNvSpPr/>
          <p:nvPr/>
        </p:nvSpPr>
        <p:spPr>
          <a:xfrm>
            <a:off x="428930" y="2180509"/>
            <a:ext cx="1567140" cy="553998"/>
          </a:xfrm>
          <a:prstGeom prst="rect">
            <a:avLst/>
          </a:prstGeom>
        </p:spPr>
        <p:txBody>
          <a:bodyPr wrap="square">
            <a:spAutoFit/>
          </a:bodyPr>
          <a:lstStyle/>
          <a:p>
            <a:pPr>
              <a:lnSpc>
                <a:spcPts val="1800"/>
              </a:lnSpc>
            </a:pPr>
            <a:r>
              <a:rPr lang="en-US" altLang="zh-CN" sz="1600" b="1" dirty="0">
                <a:solidFill>
                  <a:schemeClr val="bg1"/>
                </a:solidFill>
                <a:latin typeface="+mj-lt"/>
              </a:rPr>
              <a:t>IBM </a:t>
            </a:r>
          </a:p>
          <a:p>
            <a:pPr>
              <a:lnSpc>
                <a:spcPts val="1800"/>
              </a:lnSpc>
            </a:pPr>
            <a:r>
              <a:rPr lang="en-US" altLang="zh-CN" sz="1600" b="1" dirty="0">
                <a:solidFill>
                  <a:schemeClr val="bg1"/>
                </a:solidFill>
                <a:latin typeface="+mj-lt"/>
              </a:rPr>
              <a:t>ICE</a:t>
            </a:r>
          </a:p>
        </p:txBody>
      </p:sp>
      <p:sp>
        <p:nvSpPr>
          <p:cNvPr id="9" name="矩形 8"/>
          <p:cNvSpPr/>
          <p:nvPr/>
        </p:nvSpPr>
        <p:spPr>
          <a:xfrm>
            <a:off x="8725577" y="167054"/>
            <a:ext cx="1918697" cy="2520059"/>
          </a:xfrm>
          <a:prstGeom prst="rect">
            <a:avLst/>
          </a:prstGeom>
          <a:solidFill>
            <a:schemeClr val="accent3"/>
          </a:solidFill>
          <a:ln>
            <a:noFill/>
          </a:ln>
          <a:effectLst>
            <a:outerShdw blurRad="431800" dist="292100" dir="5400000" algn="t" rotWithShape="0">
              <a:schemeClr val="accent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矩形 232"/>
          <p:cNvSpPr/>
          <p:nvPr/>
        </p:nvSpPr>
        <p:spPr>
          <a:xfrm>
            <a:off x="8765564" y="2687514"/>
            <a:ext cx="1918697" cy="2522937"/>
          </a:xfrm>
          <a:prstGeom prst="rect">
            <a:avLst/>
          </a:prstGeom>
          <a:solidFill>
            <a:schemeClr val="accent2"/>
          </a:solidFill>
          <a:ln>
            <a:noFill/>
          </a:ln>
          <a:effectLst>
            <a:outerShdw blurRad="431800" dist="292100" dir="5400000" algn="t" rotWithShape="0">
              <a:schemeClr val="accent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矩形 233"/>
          <p:cNvSpPr/>
          <p:nvPr/>
        </p:nvSpPr>
        <p:spPr>
          <a:xfrm>
            <a:off x="7497319" y="1164949"/>
            <a:ext cx="1918697" cy="2522937"/>
          </a:xfrm>
          <a:prstGeom prst="rect">
            <a:avLst/>
          </a:prstGeom>
          <a:solidFill>
            <a:schemeClr val="accent4"/>
          </a:solidFill>
          <a:ln>
            <a:noFill/>
          </a:ln>
          <a:effectLst>
            <a:outerShdw blurRad="431800" dist="292100" dir="5400000" algn="t" rotWithShape="0">
              <a:schemeClr val="accent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5" name="矩形 234"/>
          <p:cNvSpPr/>
          <p:nvPr/>
        </p:nvSpPr>
        <p:spPr>
          <a:xfrm>
            <a:off x="9927702" y="1527698"/>
            <a:ext cx="1918697" cy="2522937"/>
          </a:xfrm>
          <a:prstGeom prst="rect">
            <a:avLst/>
          </a:prstGeom>
          <a:solidFill>
            <a:schemeClr val="accent5"/>
          </a:solidFill>
          <a:ln>
            <a:noFill/>
          </a:ln>
          <a:effectLst>
            <a:outerShdw blurRad="431800" dist="292100" dir="5400000" algn="t" rotWithShape="0">
              <a:schemeClr val="accent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6" name="矩形 235"/>
          <p:cNvSpPr/>
          <p:nvPr/>
        </p:nvSpPr>
        <p:spPr>
          <a:xfrm>
            <a:off x="9095578" y="3821644"/>
            <a:ext cx="1918697" cy="2522937"/>
          </a:xfrm>
          <a:prstGeom prst="rect">
            <a:avLst/>
          </a:prstGeom>
          <a:solidFill>
            <a:schemeClr val="accent6"/>
          </a:solidFill>
          <a:ln>
            <a:noFill/>
          </a:ln>
          <a:effectLst>
            <a:outerShdw blurRad="431800" dist="292100" dir="5400000" algn="t" rotWithShape="0">
              <a:schemeClr val="accent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9" name="任意多边形: 形状 238"/>
          <p:cNvSpPr/>
          <p:nvPr/>
        </p:nvSpPr>
        <p:spPr>
          <a:xfrm>
            <a:off x="8725577" y="1518263"/>
            <a:ext cx="1918697" cy="908155"/>
          </a:xfrm>
          <a:custGeom>
            <a:avLst/>
            <a:gdLst>
              <a:gd name="connsiteX0" fmla="*/ 1918697 w 1918697"/>
              <a:gd name="connsiteY0" fmla="*/ 0 h 908155"/>
              <a:gd name="connsiteX1" fmla="*/ 1918697 w 1918697"/>
              <a:gd name="connsiteY1" fmla="*/ 908155 h 908155"/>
              <a:gd name="connsiteX2" fmla="*/ 0 w 1918697"/>
              <a:gd name="connsiteY2" fmla="*/ 908155 h 908155"/>
              <a:gd name="connsiteX3" fmla="*/ 0 w 1918697"/>
              <a:gd name="connsiteY3" fmla="*/ 150153 h 908155"/>
              <a:gd name="connsiteX4" fmla="*/ 89956 w 1918697"/>
              <a:gd name="connsiteY4" fmla="*/ 134509 h 908155"/>
              <a:gd name="connsiteX5" fmla="*/ 235703 w 1918697"/>
              <a:gd name="connsiteY5" fmla="*/ 122877 h 908155"/>
              <a:gd name="connsiteX6" fmla="*/ 1088319 w 1918697"/>
              <a:gd name="connsiteY6" fmla="*/ 332942 h 908155"/>
              <a:gd name="connsiteX7" fmla="*/ 1887964 w 1918697"/>
              <a:gd name="connsiteY7" fmla="*/ 2151 h 908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8697" h="908155">
                <a:moveTo>
                  <a:pt x="1918697" y="0"/>
                </a:moveTo>
                <a:lnTo>
                  <a:pt x="1918697" y="908155"/>
                </a:lnTo>
                <a:lnTo>
                  <a:pt x="0" y="908155"/>
                </a:lnTo>
                <a:lnTo>
                  <a:pt x="0" y="150153"/>
                </a:lnTo>
                <a:lnTo>
                  <a:pt x="89956" y="134509"/>
                </a:lnTo>
                <a:cubicBezTo>
                  <a:pt x="140003" y="127961"/>
                  <a:pt x="188851" y="123907"/>
                  <a:pt x="235703" y="122877"/>
                </a:cubicBezTo>
                <a:cubicBezTo>
                  <a:pt x="610524" y="114640"/>
                  <a:pt x="806173" y="353537"/>
                  <a:pt x="1088319" y="332942"/>
                </a:cubicBezTo>
                <a:cubicBezTo>
                  <a:pt x="1352831" y="313634"/>
                  <a:pt x="1677076" y="33676"/>
                  <a:pt x="1887964" y="2151"/>
                </a:cubicBezTo>
                <a:close/>
              </a:path>
            </a:pathLst>
          </a:custGeom>
          <a:gradFill>
            <a:gsLst>
              <a:gs pos="0">
                <a:schemeClr val="accent1">
                  <a:lumMod val="5000"/>
                  <a:lumOff val="95000"/>
                  <a:alpha val="17000"/>
                </a:schemeClr>
              </a:gs>
              <a:gs pos="100000">
                <a:schemeClr val="bg1">
                  <a:alpha val="0"/>
                </a:schemeClr>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2" name="任意多边形: 形状 241"/>
          <p:cNvSpPr/>
          <p:nvPr/>
        </p:nvSpPr>
        <p:spPr>
          <a:xfrm>
            <a:off x="9593939" y="4050947"/>
            <a:ext cx="1090322" cy="1159504"/>
          </a:xfrm>
          <a:custGeom>
            <a:avLst/>
            <a:gdLst>
              <a:gd name="connsiteX0" fmla="*/ 998989 w 1090322"/>
              <a:gd name="connsiteY0" fmla="*/ 0 h 1159504"/>
              <a:gd name="connsiteX1" fmla="*/ 1090322 w 1090322"/>
              <a:gd name="connsiteY1" fmla="*/ 4612 h 1159504"/>
              <a:gd name="connsiteX2" fmla="*/ 1090322 w 1090322"/>
              <a:gd name="connsiteY2" fmla="*/ 1159504 h 1159504"/>
              <a:gd name="connsiteX3" fmla="*/ 14067 w 1090322"/>
              <a:gd name="connsiteY3" fmla="*/ 1159504 h 1159504"/>
              <a:gd name="connsiteX4" fmla="*/ 5158 w 1090322"/>
              <a:gd name="connsiteY4" fmla="*/ 1101130 h 1159504"/>
              <a:gd name="connsiteX5" fmla="*/ 0 w 1090322"/>
              <a:gd name="connsiteY5" fmla="*/ 998989 h 1159504"/>
              <a:gd name="connsiteX6" fmla="*/ 998989 w 1090322"/>
              <a:gd name="connsiteY6" fmla="*/ 0 h 115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0322" h="1159504">
                <a:moveTo>
                  <a:pt x="998989" y="0"/>
                </a:moveTo>
                <a:lnTo>
                  <a:pt x="1090322" y="4612"/>
                </a:lnTo>
                <a:lnTo>
                  <a:pt x="1090322" y="1159504"/>
                </a:lnTo>
                <a:lnTo>
                  <a:pt x="14067" y="1159504"/>
                </a:lnTo>
                <a:lnTo>
                  <a:pt x="5158" y="1101130"/>
                </a:lnTo>
                <a:cubicBezTo>
                  <a:pt x="1747" y="1067547"/>
                  <a:pt x="0" y="1033472"/>
                  <a:pt x="0" y="998989"/>
                </a:cubicBezTo>
                <a:cubicBezTo>
                  <a:pt x="0" y="447263"/>
                  <a:pt x="447263" y="0"/>
                  <a:pt x="998989" y="0"/>
                </a:cubicBezTo>
                <a:close/>
              </a:path>
            </a:pathLst>
          </a:custGeom>
          <a:gradFill>
            <a:gsLst>
              <a:gs pos="0">
                <a:schemeClr val="accent1">
                  <a:lumMod val="5000"/>
                  <a:lumOff val="95000"/>
                  <a:alpha val="17000"/>
                </a:schemeClr>
              </a:gs>
              <a:gs pos="100000">
                <a:schemeClr val="bg1">
                  <a:alpha val="0"/>
                </a:schemeClr>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45" name="任意多边形: 形状 244"/>
          <p:cNvSpPr/>
          <p:nvPr/>
        </p:nvSpPr>
        <p:spPr>
          <a:xfrm>
            <a:off x="10113476" y="2580331"/>
            <a:ext cx="1905723" cy="2522937"/>
          </a:xfrm>
          <a:custGeom>
            <a:avLst/>
            <a:gdLst>
              <a:gd name="connsiteX0" fmla="*/ 386325 w 1905723"/>
              <a:gd name="connsiteY0" fmla="*/ 0 h 2522937"/>
              <a:gd name="connsiteX1" fmla="*/ 401047 w 1905723"/>
              <a:gd name="connsiteY1" fmla="*/ 0 h 2522937"/>
              <a:gd name="connsiteX2" fmla="*/ 1905723 w 1905723"/>
              <a:gd name="connsiteY2" fmla="*/ 1504677 h 2522937"/>
              <a:gd name="connsiteX3" fmla="*/ 887463 w 1905723"/>
              <a:gd name="connsiteY3" fmla="*/ 2522937 h 2522937"/>
              <a:gd name="connsiteX4" fmla="*/ 0 w 1905723"/>
              <a:gd name="connsiteY4" fmla="*/ 2522937 h 2522937"/>
              <a:gd name="connsiteX5" fmla="*/ 0 w 1905723"/>
              <a:gd name="connsiteY5" fmla="*/ 386325 h 2522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05723" h="2522937">
                <a:moveTo>
                  <a:pt x="386325" y="0"/>
                </a:moveTo>
                <a:lnTo>
                  <a:pt x="401047" y="0"/>
                </a:lnTo>
                <a:lnTo>
                  <a:pt x="1905723" y="1504677"/>
                </a:lnTo>
                <a:lnTo>
                  <a:pt x="887463" y="2522937"/>
                </a:lnTo>
                <a:lnTo>
                  <a:pt x="0" y="2522937"/>
                </a:lnTo>
                <a:lnTo>
                  <a:pt x="0" y="386325"/>
                </a:lnTo>
                <a:close/>
              </a:path>
            </a:pathLst>
          </a:custGeom>
          <a:gradFill>
            <a:gsLst>
              <a:gs pos="0">
                <a:schemeClr val="accent1">
                  <a:lumMod val="5000"/>
                  <a:lumOff val="95000"/>
                  <a:alpha val="17000"/>
                </a:schemeClr>
              </a:gs>
              <a:gs pos="100000">
                <a:schemeClr val="bg1">
                  <a:alpha val="0"/>
                </a:schemeClr>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246" name="矩形 245"/>
          <p:cNvSpPr/>
          <p:nvPr/>
        </p:nvSpPr>
        <p:spPr>
          <a:xfrm>
            <a:off x="10043794" y="2091521"/>
            <a:ext cx="1802517" cy="553998"/>
          </a:xfrm>
          <a:prstGeom prst="rect">
            <a:avLst/>
          </a:prstGeom>
        </p:spPr>
        <p:txBody>
          <a:bodyPr wrap="square">
            <a:spAutoFit/>
          </a:bodyPr>
          <a:lstStyle/>
          <a:p>
            <a:pPr>
              <a:lnSpc>
                <a:spcPts val="1800"/>
              </a:lnSpc>
            </a:pPr>
            <a:r>
              <a:rPr lang="en-US" altLang="zh-CN" sz="1600" b="1" dirty="0">
                <a:solidFill>
                  <a:schemeClr val="bg1"/>
                </a:solidFill>
                <a:latin typeface="+mj-lt"/>
              </a:rPr>
              <a:t>SATHISH S</a:t>
            </a:r>
          </a:p>
          <a:p>
            <a:pPr>
              <a:lnSpc>
                <a:spcPts val="1800"/>
              </a:lnSpc>
            </a:pPr>
            <a:r>
              <a:rPr lang="en-US" altLang="zh-CN" sz="1600" b="1" dirty="0">
                <a:solidFill>
                  <a:schemeClr val="bg1"/>
                </a:solidFill>
                <a:latin typeface="+mj-lt"/>
              </a:rPr>
              <a:t>9920004677</a:t>
            </a:r>
          </a:p>
        </p:txBody>
      </p:sp>
      <p:sp>
        <p:nvSpPr>
          <p:cNvPr id="248" name="矩形 247"/>
          <p:cNvSpPr/>
          <p:nvPr/>
        </p:nvSpPr>
        <p:spPr>
          <a:xfrm>
            <a:off x="9299993" y="4355219"/>
            <a:ext cx="1802517" cy="784830"/>
          </a:xfrm>
          <a:prstGeom prst="rect">
            <a:avLst/>
          </a:prstGeom>
        </p:spPr>
        <p:txBody>
          <a:bodyPr wrap="square">
            <a:spAutoFit/>
          </a:bodyPr>
          <a:lstStyle/>
          <a:p>
            <a:pPr>
              <a:lnSpc>
                <a:spcPts val="1800"/>
              </a:lnSpc>
            </a:pPr>
            <a:r>
              <a:rPr lang="en-US" altLang="zh-CN" sz="1600" b="1" dirty="0">
                <a:solidFill>
                  <a:schemeClr val="bg1"/>
                </a:solidFill>
                <a:latin typeface="+mj-lt"/>
              </a:rPr>
              <a:t>AHMAD MOHIUDDIN</a:t>
            </a:r>
          </a:p>
          <a:p>
            <a:pPr>
              <a:lnSpc>
                <a:spcPts val="1800"/>
              </a:lnSpc>
            </a:pPr>
            <a:r>
              <a:rPr lang="en-US" altLang="zh-CN" sz="1600" b="1" dirty="0">
                <a:solidFill>
                  <a:schemeClr val="bg1"/>
                </a:solidFill>
                <a:latin typeface="+mj-lt"/>
              </a:rPr>
              <a:t>9920004716</a:t>
            </a:r>
          </a:p>
        </p:txBody>
      </p:sp>
      <p:sp>
        <p:nvSpPr>
          <p:cNvPr id="249" name="矩形 248"/>
          <p:cNvSpPr/>
          <p:nvPr/>
        </p:nvSpPr>
        <p:spPr>
          <a:xfrm>
            <a:off x="8783103" y="250332"/>
            <a:ext cx="1802517" cy="783590"/>
          </a:xfrm>
          <a:prstGeom prst="rect">
            <a:avLst/>
          </a:prstGeom>
        </p:spPr>
        <p:txBody>
          <a:bodyPr wrap="square">
            <a:spAutoFit/>
          </a:bodyPr>
          <a:lstStyle/>
          <a:p>
            <a:pPr>
              <a:lnSpc>
                <a:spcPts val="1800"/>
              </a:lnSpc>
            </a:pPr>
            <a:r>
              <a:rPr lang="en-US" altLang="zh-CN" sz="1600" b="1" dirty="0">
                <a:solidFill>
                  <a:schemeClr val="bg1"/>
                </a:solidFill>
                <a:latin typeface="+mj-lt"/>
              </a:rPr>
              <a:t>MATHAN KUMAR M</a:t>
            </a:r>
          </a:p>
          <a:p>
            <a:pPr>
              <a:lnSpc>
                <a:spcPts val="1800"/>
              </a:lnSpc>
            </a:pPr>
            <a:r>
              <a:rPr lang="en-US" altLang="zh-CN" sz="1600" b="1" dirty="0">
                <a:solidFill>
                  <a:schemeClr val="bg1"/>
                </a:solidFill>
                <a:latin typeface="+mj-lt"/>
              </a:rPr>
              <a:t>9920004608</a:t>
            </a:r>
          </a:p>
        </p:txBody>
      </p:sp>
      <p:sp>
        <p:nvSpPr>
          <p:cNvPr id="2" name="椭圆 6"/>
          <p:cNvSpPr/>
          <p:nvPr/>
        </p:nvSpPr>
        <p:spPr>
          <a:xfrm>
            <a:off x="5805271" y="4734337"/>
            <a:ext cx="737862" cy="7378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45"/>
          <p:cNvSpPr/>
          <p:nvPr/>
        </p:nvSpPr>
        <p:spPr>
          <a:xfrm>
            <a:off x="7569707" y="1637137"/>
            <a:ext cx="1802517" cy="553998"/>
          </a:xfrm>
          <a:prstGeom prst="rect">
            <a:avLst/>
          </a:prstGeom>
        </p:spPr>
        <p:txBody>
          <a:bodyPr wrap="square">
            <a:spAutoFit/>
          </a:bodyPr>
          <a:lstStyle/>
          <a:p>
            <a:pPr>
              <a:lnSpc>
                <a:spcPts val="1800"/>
              </a:lnSpc>
            </a:pPr>
            <a:r>
              <a:rPr lang="en-US" altLang="zh-CN" sz="1600" b="1" dirty="0">
                <a:solidFill>
                  <a:schemeClr val="bg1"/>
                </a:solidFill>
                <a:latin typeface="+mj-lt"/>
              </a:rPr>
              <a:t>ARSALAN KHAN</a:t>
            </a:r>
          </a:p>
          <a:p>
            <a:pPr>
              <a:lnSpc>
                <a:spcPts val="1800"/>
              </a:lnSpc>
            </a:pPr>
            <a:r>
              <a:rPr lang="en-US" altLang="zh-CN" sz="1600" b="1" dirty="0">
                <a:solidFill>
                  <a:schemeClr val="bg1"/>
                </a:solidFill>
                <a:latin typeface="+mj-lt"/>
              </a:rPr>
              <a:t>9920004669</a:t>
            </a:r>
          </a:p>
        </p:txBody>
      </p:sp>
      <p:sp>
        <p:nvSpPr>
          <p:cNvPr id="22" name="矩形 245"/>
          <p:cNvSpPr/>
          <p:nvPr/>
        </p:nvSpPr>
        <p:spPr>
          <a:xfrm>
            <a:off x="5908473" y="265843"/>
            <a:ext cx="2590634" cy="830997"/>
          </a:xfrm>
          <a:prstGeom prst="rect">
            <a:avLst/>
          </a:prstGeom>
        </p:spPr>
        <p:txBody>
          <a:bodyPr wrap="square">
            <a:spAutoFit/>
          </a:bodyPr>
          <a:lstStyle/>
          <a:p>
            <a:r>
              <a:rPr lang="en-US" altLang="zh-CN" sz="2400" b="1" dirty="0">
                <a:solidFill>
                  <a:schemeClr val="bg1"/>
                </a:solidFill>
                <a:latin typeface="Cascadia Code SemiBold" panose="020B0609020000020004" pitchFamily="49" charset="0"/>
                <a:ea typeface="Cascadia Code SemiBold" panose="020B0609020000020004" pitchFamily="49" charset="0"/>
                <a:cs typeface="Cascadia Code SemiBold" panose="020B0609020000020004" pitchFamily="49" charset="0"/>
              </a:rPr>
              <a:t>BINARY BRAINS PRESENTS</a:t>
            </a:r>
          </a:p>
        </p:txBody>
      </p:sp>
      <p:sp>
        <p:nvSpPr>
          <p:cNvPr id="23" name="矩形 245">
            <a:extLst>
              <a:ext uri="{FF2B5EF4-FFF2-40B4-BE49-F238E27FC236}">
                <a16:creationId xmlns:a16="http://schemas.microsoft.com/office/drawing/2014/main" id="{A83192E5-C399-4D00-89E8-1AE0B9332C2A}"/>
              </a:ext>
            </a:extLst>
          </p:cNvPr>
          <p:cNvSpPr/>
          <p:nvPr/>
        </p:nvSpPr>
        <p:spPr>
          <a:xfrm>
            <a:off x="218409" y="4971056"/>
            <a:ext cx="2089976" cy="323165"/>
          </a:xfrm>
          <a:prstGeom prst="rect">
            <a:avLst/>
          </a:prstGeom>
        </p:spPr>
        <p:txBody>
          <a:bodyPr wrap="square">
            <a:spAutoFit/>
          </a:bodyPr>
          <a:lstStyle/>
          <a:p>
            <a:pPr>
              <a:lnSpc>
                <a:spcPts val="1800"/>
              </a:lnSpc>
            </a:pPr>
            <a:endParaRPr lang="en-US" altLang="zh-CN" sz="1600" b="1" dirty="0">
              <a:solidFill>
                <a:schemeClr val="bg1"/>
              </a:solidFill>
              <a:latin typeface="+mj-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矩形: 圆角 157"/>
          <p:cNvSpPr/>
          <p:nvPr/>
        </p:nvSpPr>
        <p:spPr>
          <a:xfrm>
            <a:off x="0" y="0"/>
            <a:ext cx="12192000" cy="6858000"/>
          </a:xfrm>
          <a:prstGeom prst="roundRect">
            <a:avLst>
              <a:gd name="adj" fmla="val 0"/>
            </a:avLst>
          </a:prstGeom>
          <a:solidFill>
            <a:schemeClr val="accent1"/>
          </a:solidFill>
          <a:ln w="12700" cap="flat" cmpd="sng" algn="ctr">
            <a:noFill/>
            <a:prstDash val="solid"/>
            <a:miter lim="800000"/>
          </a:ln>
          <a:effectLst/>
          <a:extLst>
            <a:ext uri="{91240B29-F687-4F45-9708-019B960494DF}">
              <a14:hiddenLine xmlns:a14="http://schemas.microsoft.com/office/drawing/2010/main" w="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9" name="文本框 158"/>
          <p:cNvSpPr txBox="1"/>
          <p:nvPr/>
        </p:nvSpPr>
        <p:spPr>
          <a:xfrm>
            <a:off x="2354518" y="1781965"/>
            <a:ext cx="6137036" cy="3675109"/>
          </a:xfrm>
          <a:prstGeom prst="rect">
            <a:avLst/>
          </a:prstGeom>
          <a:noFill/>
        </p:spPr>
        <p:txBody>
          <a:bodyPr wrap="square">
            <a:spAutoFit/>
          </a:bodyPr>
          <a:lstStyle/>
          <a:p>
            <a:pPr>
              <a:lnSpc>
                <a:spcPct val="107000"/>
              </a:lnSpc>
              <a:spcAft>
                <a:spcPts val="800"/>
              </a:spcAft>
            </a:pPr>
            <a:r>
              <a:rPr lang="en-US" sz="2000" dirty="0">
                <a:solidFill>
                  <a:schemeClr val="bg1"/>
                </a:solidFill>
                <a:effectLst/>
                <a:latin typeface="+mj-lt"/>
                <a:ea typeface="Calibri" panose="020F0502020204030204" pitchFamily="34" charset="0"/>
                <a:cs typeface="Times New Roman" panose="02020603050405020304" pitchFamily="18" charset="0"/>
              </a:rPr>
              <a:t>The world is moving towards automation. From virtual personal assistants to delf driving cars , everything seems to be getting automated.</a:t>
            </a:r>
          </a:p>
          <a:p>
            <a:pPr>
              <a:lnSpc>
                <a:spcPct val="107000"/>
              </a:lnSpc>
              <a:spcAft>
                <a:spcPts val="800"/>
              </a:spcAft>
            </a:pPr>
            <a:r>
              <a:rPr lang="en-US" sz="2000" dirty="0">
                <a:solidFill>
                  <a:schemeClr val="bg1"/>
                </a:solidFill>
                <a:latin typeface="+mj-lt"/>
                <a:ea typeface="Calibri" panose="020F0502020204030204" pitchFamily="34" charset="0"/>
                <a:cs typeface="Times New Roman" panose="02020603050405020304" pitchFamily="18" charset="0"/>
              </a:rPr>
              <a:t> Streets lights are one such domain</a:t>
            </a:r>
            <a:r>
              <a:rPr lang="en-US" sz="2000" dirty="0">
                <a:solidFill>
                  <a:schemeClr val="bg1"/>
                </a:solidFill>
                <a:effectLst/>
                <a:latin typeface="+mj-lt"/>
                <a:ea typeface="Calibri" panose="020F0502020204030204" pitchFamily="34" charset="0"/>
                <a:cs typeface="Times New Roman" panose="02020603050405020304" pitchFamily="18" charset="0"/>
              </a:rPr>
              <a:t> that can be fully automated resulting in significant lesser power consumption and easy maintenance.</a:t>
            </a:r>
          </a:p>
          <a:p>
            <a:pPr>
              <a:lnSpc>
                <a:spcPct val="107000"/>
              </a:lnSpc>
              <a:spcAft>
                <a:spcPts val="800"/>
              </a:spcAft>
            </a:pPr>
            <a:r>
              <a:rPr lang="en-US" sz="2000" dirty="0">
                <a:solidFill>
                  <a:schemeClr val="bg1"/>
                </a:solidFill>
                <a:latin typeface="+mj-lt"/>
                <a:ea typeface="Calibri" panose="020F0502020204030204" pitchFamily="34" charset="0"/>
                <a:cs typeface="Times New Roman" panose="02020603050405020304" pitchFamily="18" charset="0"/>
              </a:rPr>
              <a:t>  Our project aims to build a smart </a:t>
            </a:r>
            <a:endParaRPr lang="en-US" sz="2000" dirty="0">
              <a:solidFill>
                <a:schemeClr val="bg1"/>
              </a:solidFill>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n-IN" sz="2000" dirty="0">
                <a:solidFill>
                  <a:schemeClr val="bg1"/>
                </a:solidFill>
                <a:effectLst/>
                <a:latin typeface="+mj-lt"/>
                <a:ea typeface="Calibri" panose="020F0502020204030204" pitchFamily="34" charset="0"/>
                <a:cs typeface="Times New Roman" panose="02020603050405020304" pitchFamily="18" charset="0"/>
              </a:rPr>
              <a:t>Light metering  system which controls th</a:t>
            </a:r>
            <a:r>
              <a:rPr lang="en-IN" sz="2000" dirty="0">
                <a:solidFill>
                  <a:schemeClr val="bg1"/>
                </a:solidFill>
                <a:latin typeface="+mj-lt"/>
                <a:ea typeface="Calibri" panose="020F0502020204030204" pitchFamily="34" charset="0"/>
                <a:cs typeface="Times New Roman" panose="02020603050405020304" pitchFamily="18" charset="0"/>
              </a:rPr>
              <a:t>e intensity based on various factors along with recording the power consumption on daily basis.</a:t>
            </a:r>
            <a:endParaRPr lang="en-IN" sz="2000" dirty="0">
              <a:solidFill>
                <a:schemeClr val="bg1"/>
              </a:solidFill>
              <a:effectLst/>
              <a:latin typeface="+mj-lt"/>
              <a:ea typeface="Calibri" panose="020F0502020204030204" pitchFamily="34" charset="0"/>
              <a:cs typeface="Times New Roman" panose="02020603050405020304" pitchFamily="18" charset="0"/>
            </a:endParaRPr>
          </a:p>
        </p:txBody>
      </p:sp>
      <p:sp>
        <p:nvSpPr>
          <p:cNvPr id="162" name="任意多边形: 形状 161"/>
          <p:cNvSpPr/>
          <p:nvPr/>
        </p:nvSpPr>
        <p:spPr>
          <a:xfrm>
            <a:off x="0" y="4382673"/>
            <a:ext cx="2571264" cy="2475327"/>
          </a:xfrm>
          <a:custGeom>
            <a:avLst/>
            <a:gdLst>
              <a:gd name="connsiteX0" fmla="*/ 418505 w 2571264"/>
              <a:gd name="connsiteY0" fmla="*/ 0 h 2475327"/>
              <a:gd name="connsiteX1" fmla="*/ 2571264 w 2571264"/>
              <a:gd name="connsiteY1" fmla="*/ 2152759 h 2475327"/>
              <a:gd name="connsiteX2" fmla="*/ 2560150 w 2571264"/>
              <a:gd name="connsiteY2" fmla="*/ 2372866 h 2475327"/>
              <a:gd name="connsiteX3" fmla="*/ 2544512 w 2571264"/>
              <a:gd name="connsiteY3" fmla="*/ 2475327 h 2475327"/>
              <a:gd name="connsiteX4" fmla="*/ 0 w 2571264"/>
              <a:gd name="connsiteY4" fmla="*/ 2475327 h 2475327"/>
              <a:gd name="connsiteX5" fmla="*/ 0 w 2571264"/>
              <a:gd name="connsiteY5" fmla="*/ 41394 h 2475327"/>
              <a:gd name="connsiteX6" fmla="*/ 198398 w 2571264"/>
              <a:gd name="connsiteY6" fmla="*/ 11115 h 2475327"/>
              <a:gd name="connsiteX7" fmla="*/ 418505 w 2571264"/>
              <a:gd name="connsiteY7" fmla="*/ 0 h 2475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71264" h="2475327">
                <a:moveTo>
                  <a:pt x="418505" y="0"/>
                </a:moveTo>
                <a:cubicBezTo>
                  <a:pt x="1607441" y="0"/>
                  <a:pt x="2571264" y="963823"/>
                  <a:pt x="2571264" y="2152759"/>
                </a:cubicBezTo>
                <a:cubicBezTo>
                  <a:pt x="2571264" y="2227068"/>
                  <a:pt x="2567499" y="2300497"/>
                  <a:pt x="2560150" y="2372866"/>
                </a:cubicBezTo>
                <a:lnTo>
                  <a:pt x="2544512" y="2475327"/>
                </a:lnTo>
                <a:lnTo>
                  <a:pt x="0" y="2475327"/>
                </a:lnTo>
                <a:lnTo>
                  <a:pt x="0" y="41394"/>
                </a:lnTo>
                <a:lnTo>
                  <a:pt x="198398" y="11115"/>
                </a:lnTo>
                <a:cubicBezTo>
                  <a:pt x="270768" y="3765"/>
                  <a:pt x="344197" y="0"/>
                  <a:pt x="41850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椭圆 162"/>
          <p:cNvSpPr/>
          <p:nvPr/>
        </p:nvSpPr>
        <p:spPr>
          <a:xfrm>
            <a:off x="409638" y="3189385"/>
            <a:ext cx="737862" cy="7378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矩形 163"/>
          <p:cNvSpPr/>
          <p:nvPr/>
        </p:nvSpPr>
        <p:spPr>
          <a:xfrm>
            <a:off x="528392" y="2687616"/>
            <a:ext cx="500355" cy="4634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矩形 165"/>
          <p:cNvSpPr/>
          <p:nvPr/>
        </p:nvSpPr>
        <p:spPr>
          <a:xfrm>
            <a:off x="8725577" y="-131734"/>
            <a:ext cx="1918697" cy="2522937"/>
          </a:xfrm>
          <a:prstGeom prst="rect">
            <a:avLst/>
          </a:prstGeom>
          <a:solidFill>
            <a:schemeClr val="accent3"/>
          </a:solidFill>
          <a:ln>
            <a:noFill/>
          </a:ln>
          <a:effectLst>
            <a:outerShdw blurRad="431800" dist="292100" dir="5400000" algn="t" rotWithShape="0">
              <a:schemeClr val="accent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矩形 166"/>
          <p:cNvSpPr/>
          <p:nvPr/>
        </p:nvSpPr>
        <p:spPr>
          <a:xfrm>
            <a:off x="8765564" y="2687514"/>
            <a:ext cx="1918697" cy="2522937"/>
          </a:xfrm>
          <a:prstGeom prst="rect">
            <a:avLst/>
          </a:prstGeom>
          <a:solidFill>
            <a:schemeClr val="accent2"/>
          </a:solidFill>
          <a:ln>
            <a:noFill/>
          </a:ln>
          <a:effectLst>
            <a:outerShdw blurRad="431800" dist="292100" dir="5400000" algn="t" rotWithShape="0">
              <a:schemeClr val="accent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矩形 167"/>
          <p:cNvSpPr/>
          <p:nvPr/>
        </p:nvSpPr>
        <p:spPr>
          <a:xfrm>
            <a:off x="10864877" y="-1133641"/>
            <a:ext cx="1918697" cy="2522937"/>
          </a:xfrm>
          <a:prstGeom prst="rect">
            <a:avLst/>
          </a:prstGeom>
          <a:solidFill>
            <a:schemeClr val="accent4"/>
          </a:solidFill>
          <a:ln>
            <a:noFill/>
          </a:ln>
          <a:effectLst>
            <a:outerShdw blurRad="431800" dist="292100" dir="5400000" algn="t" rotWithShape="0">
              <a:schemeClr val="accent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矩形 168"/>
          <p:cNvSpPr/>
          <p:nvPr/>
        </p:nvSpPr>
        <p:spPr>
          <a:xfrm>
            <a:off x="10878297" y="1641998"/>
            <a:ext cx="1918697" cy="2522937"/>
          </a:xfrm>
          <a:prstGeom prst="rect">
            <a:avLst/>
          </a:prstGeom>
          <a:solidFill>
            <a:schemeClr val="accent5"/>
          </a:solidFill>
          <a:ln>
            <a:noFill/>
          </a:ln>
          <a:effectLst>
            <a:outerShdw blurRad="431800" dist="292100" dir="5400000" algn="t" rotWithShape="0">
              <a:schemeClr val="accent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矩形 169"/>
          <p:cNvSpPr/>
          <p:nvPr/>
        </p:nvSpPr>
        <p:spPr>
          <a:xfrm>
            <a:off x="10865323" y="4389334"/>
            <a:ext cx="1918697" cy="2522937"/>
          </a:xfrm>
          <a:prstGeom prst="rect">
            <a:avLst/>
          </a:prstGeom>
          <a:solidFill>
            <a:schemeClr val="accent6"/>
          </a:solidFill>
          <a:ln>
            <a:noFill/>
          </a:ln>
          <a:effectLst>
            <a:outerShdw blurRad="431800" dist="292100" dir="5400000" algn="t" rotWithShape="0">
              <a:schemeClr val="accent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0" name="任意多边形: 形状 189"/>
          <p:cNvSpPr/>
          <p:nvPr/>
        </p:nvSpPr>
        <p:spPr>
          <a:xfrm>
            <a:off x="8725577" y="1518263"/>
            <a:ext cx="1918697" cy="908155"/>
          </a:xfrm>
          <a:custGeom>
            <a:avLst/>
            <a:gdLst>
              <a:gd name="connsiteX0" fmla="*/ 1918697 w 1918697"/>
              <a:gd name="connsiteY0" fmla="*/ 0 h 908155"/>
              <a:gd name="connsiteX1" fmla="*/ 1918697 w 1918697"/>
              <a:gd name="connsiteY1" fmla="*/ 908155 h 908155"/>
              <a:gd name="connsiteX2" fmla="*/ 0 w 1918697"/>
              <a:gd name="connsiteY2" fmla="*/ 908155 h 908155"/>
              <a:gd name="connsiteX3" fmla="*/ 0 w 1918697"/>
              <a:gd name="connsiteY3" fmla="*/ 150153 h 908155"/>
              <a:gd name="connsiteX4" fmla="*/ 89956 w 1918697"/>
              <a:gd name="connsiteY4" fmla="*/ 134509 h 908155"/>
              <a:gd name="connsiteX5" fmla="*/ 235703 w 1918697"/>
              <a:gd name="connsiteY5" fmla="*/ 122877 h 908155"/>
              <a:gd name="connsiteX6" fmla="*/ 1088319 w 1918697"/>
              <a:gd name="connsiteY6" fmla="*/ 332942 h 908155"/>
              <a:gd name="connsiteX7" fmla="*/ 1887964 w 1918697"/>
              <a:gd name="connsiteY7" fmla="*/ 2151 h 908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8697" h="908155">
                <a:moveTo>
                  <a:pt x="1918697" y="0"/>
                </a:moveTo>
                <a:lnTo>
                  <a:pt x="1918697" y="908155"/>
                </a:lnTo>
                <a:lnTo>
                  <a:pt x="0" y="908155"/>
                </a:lnTo>
                <a:lnTo>
                  <a:pt x="0" y="150153"/>
                </a:lnTo>
                <a:lnTo>
                  <a:pt x="89956" y="134509"/>
                </a:lnTo>
                <a:cubicBezTo>
                  <a:pt x="140003" y="127961"/>
                  <a:pt x="188851" y="123907"/>
                  <a:pt x="235703" y="122877"/>
                </a:cubicBezTo>
                <a:cubicBezTo>
                  <a:pt x="610524" y="114640"/>
                  <a:pt x="806173" y="353537"/>
                  <a:pt x="1088319" y="332942"/>
                </a:cubicBezTo>
                <a:cubicBezTo>
                  <a:pt x="1352831" y="313634"/>
                  <a:pt x="1677076" y="33676"/>
                  <a:pt x="1887964" y="2151"/>
                </a:cubicBezTo>
                <a:close/>
              </a:path>
            </a:pathLst>
          </a:custGeom>
          <a:gradFill>
            <a:gsLst>
              <a:gs pos="0">
                <a:schemeClr val="accent1">
                  <a:lumMod val="5000"/>
                  <a:lumOff val="95000"/>
                  <a:alpha val="17000"/>
                </a:schemeClr>
              </a:gs>
              <a:gs pos="100000">
                <a:schemeClr val="bg1">
                  <a:alpha val="0"/>
                </a:schemeClr>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1" name="椭圆 190"/>
          <p:cNvSpPr/>
          <p:nvPr/>
        </p:nvSpPr>
        <p:spPr>
          <a:xfrm>
            <a:off x="10542391" y="-355980"/>
            <a:ext cx="1997978" cy="1997978"/>
          </a:xfrm>
          <a:prstGeom prst="ellipse">
            <a:avLst/>
          </a:prstGeom>
          <a:gradFill>
            <a:gsLst>
              <a:gs pos="0">
                <a:schemeClr val="accent1">
                  <a:lumMod val="5000"/>
                  <a:lumOff val="95000"/>
                  <a:alpha val="17000"/>
                </a:schemeClr>
              </a:gs>
              <a:gs pos="100000">
                <a:schemeClr val="bg1">
                  <a:alpha val="0"/>
                </a:schemeClr>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92" name="任意多边形: 形状 191"/>
          <p:cNvSpPr/>
          <p:nvPr/>
        </p:nvSpPr>
        <p:spPr>
          <a:xfrm>
            <a:off x="9593939" y="4050947"/>
            <a:ext cx="1090322" cy="1159504"/>
          </a:xfrm>
          <a:custGeom>
            <a:avLst/>
            <a:gdLst>
              <a:gd name="connsiteX0" fmla="*/ 998989 w 1090322"/>
              <a:gd name="connsiteY0" fmla="*/ 0 h 1159504"/>
              <a:gd name="connsiteX1" fmla="*/ 1090322 w 1090322"/>
              <a:gd name="connsiteY1" fmla="*/ 4612 h 1159504"/>
              <a:gd name="connsiteX2" fmla="*/ 1090322 w 1090322"/>
              <a:gd name="connsiteY2" fmla="*/ 1159504 h 1159504"/>
              <a:gd name="connsiteX3" fmla="*/ 14067 w 1090322"/>
              <a:gd name="connsiteY3" fmla="*/ 1159504 h 1159504"/>
              <a:gd name="connsiteX4" fmla="*/ 5158 w 1090322"/>
              <a:gd name="connsiteY4" fmla="*/ 1101130 h 1159504"/>
              <a:gd name="connsiteX5" fmla="*/ 0 w 1090322"/>
              <a:gd name="connsiteY5" fmla="*/ 998989 h 1159504"/>
              <a:gd name="connsiteX6" fmla="*/ 998989 w 1090322"/>
              <a:gd name="connsiteY6" fmla="*/ 0 h 115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0322" h="1159504">
                <a:moveTo>
                  <a:pt x="998989" y="0"/>
                </a:moveTo>
                <a:lnTo>
                  <a:pt x="1090322" y="4612"/>
                </a:lnTo>
                <a:lnTo>
                  <a:pt x="1090322" y="1159504"/>
                </a:lnTo>
                <a:lnTo>
                  <a:pt x="14067" y="1159504"/>
                </a:lnTo>
                <a:lnTo>
                  <a:pt x="5158" y="1101130"/>
                </a:lnTo>
                <a:cubicBezTo>
                  <a:pt x="1747" y="1067547"/>
                  <a:pt x="0" y="1033472"/>
                  <a:pt x="0" y="998989"/>
                </a:cubicBezTo>
                <a:cubicBezTo>
                  <a:pt x="0" y="447263"/>
                  <a:pt x="447263" y="0"/>
                  <a:pt x="998989" y="0"/>
                </a:cubicBezTo>
                <a:close/>
              </a:path>
            </a:pathLst>
          </a:custGeom>
          <a:gradFill>
            <a:gsLst>
              <a:gs pos="0">
                <a:schemeClr val="accent1">
                  <a:lumMod val="5000"/>
                  <a:lumOff val="95000"/>
                  <a:alpha val="17000"/>
                </a:schemeClr>
              </a:gs>
              <a:gs pos="100000">
                <a:schemeClr val="bg1">
                  <a:alpha val="0"/>
                </a:schemeClr>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93" name="任意多边形: 形状 192"/>
          <p:cNvSpPr/>
          <p:nvPr/>
        </p:nvSpPr>
        <p:spPr>
          <a:xfrm>
            <a:off x="10884783" y="1682827"/>
            <a:ext cx="1905723" cy="2522937"/>
          </a:xfrm>
          <a:custGeom>
            <a:avLst/>
            <a:gdLst>
              <a:gd name="connsiteX0" fmla="*/ 386325 w 1905723"/>
              <a:gd name="connsiteY0" fmla="*/ 0 h 2522937"/>
              <a:gd name="connsiteX1" fmla="*/ 401047 w 1905723"/>
              <a:gd name="connsiteY1" fmla="*/ 0 h 2522937"/>
              <a:gd name="connsiteX2" fmla="*/ 1905723 w 1905723"/>
              <a:gd name="connsiteY2" fmla="*/ 1504677 h 2522937"/>
              <a:gd name="connsiteX3" fmla="*/ 887463 w 1905723"/>
              <a:gd name="connsiteY3" fmla="*/ 2522937 h 2522937"/>
              <a:gd name="connsiteX4" fmla="*/ 0 w 1905723"/>
              <a:gd name="connsiteY4" fmla="*/ 2522937 h 2522937"/>
              <a:gd name="connsiteX5" fmla="*/ 0 w 1905723"/>
              <a:gd name="connsiteY5" fmla="*/ 386325 h 2522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05723" h="2522937">
                <a:moveTo>
                  <a:pt x="386325" y="0"/>
                </a:moveTo>
                <a:lnTo>
                  <a:pt x="401047" y="0"/>
                </a:lnTo>
                <a:lnTo>
                  <a:pt x="1905723" y="1504677"/>
                </a:lnTo>
                <a:lnTo>
                  <a:pt x="887463" y="2522937"/>
                </a:lnTo>
                <a:lnTo>
                  <a:pt x="0" y="2522937"/>
                </a:lnTo>
                <a:lnTo>
                  <a:pt x="0" y="386325"/>
                </a:lnTo>
                <a:close/>
              </a:path>
            </a:pathLst>
          </a:custGeom>
          <a:gradFill>
            <a:gsLst>
              <a:gs pos="0">
                <a:schemeClr val="accent1">
                  <a:lumMod val="5000"/>
                  <a:lumOff val="95000"/>
                  <a:alpha val="17000"/>
                </a:schemeClr>
              </a:gs>
              <a:gs pos="100000">
                <a:schemeClr val="bg1">
                  <a:alpha val="0"/>
                </a:schemeClr>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pic>
        <p:nvPicPr>
          <p:cNvPr id="4" name="Graphic 3" descr="Stars">
            <a:extLst>
              <a:ext uri="{FF2B5EF4-FFF2-40B4-BE49-F238E27FC236}">
                <a16:creationId xmlns:a16="http://schemas.microsoft.com/office/drawing/2014/main" id="{D05AA223-2222-4A36-B3F5-94124CE95F1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922097">
            <a:off x="8804386" y="700575"/>
            <a:ext cx="3900379" cy="3900379"/>
          </a:xfrm>
          <a:prstGeom prst="rect">
            <a:avLst/>
          </a:prstGeom>
        </p:spPr>
      </p:pic>
      <p:sp>
        <p:nvSpPr>
          <p:cNvPr id="5" name="TextBox 4">
            <a:extLst>
              <a:ext uri="{FF2B5EF4-FFF2-40B4-BE49-F238E27FC236}">
                <a16:creationId xmlns:a16="http://schemas.microsoft.com/office/drawing/2014/main" id="{D4E4B9DB-3BFE-4D49-BDD9-E944DDAD321F}"/>
              </a:ext>
            </a:extLst>
          </p:cNvPr>
          <p:cNvSpPr txBox="1"/>
          <p:nvPr/>
        </p:nvSpPr>
        <p:spPr>
          <a:xfrm>
            <a:off x="1126916" y="607768"/>
            <a:ext cx="5365622" cy="707886"/>
          </a:xfrm>
          <a:prstGeom prst="rect">
            <a:avLst/>
          </a:prstGeom>
          <a:noFill/>
        </p:spPr>
        <p:txBody>
          <a:bodyPr wrap="square" rtlCol="0">
            <a:spAutoFit/>
          </a:bodyPr>
          <a:lstStyle/>
          <a:p>
            <a:r>
              <a:rPr lang="en-US" sz="4000" dirty="0">
                <a:solidFill>
                  <a:schemeClr val="bg1"/>
                </a:solidFill>
                <a:latin typeface="Comic Sans MS" panose="030F0702030302020204" pitchFamily="66" charset="0"/>
              </a:rPr>
              <a:t>INTROUDUCTION</a:t>
            </a:r>
            <a:endParaRPr lang="en-IN" sz="4000" dirty="0">
              <a:solidFill>
                <a:schemeClr val="bg1"/>
              </a:solidFill>
              <a:latin typeface="Comic Sans MS" panose="030F0702030302020204" pitchFamily="66" charset="0"/>
            </a:endParaRPr>
          </a:p>
        </p:txBody>
      </p:sp>
      <p:grpSp>
        <p:nvGrpSpPr>
          <p:cNvPr id="20" name="组合 202">
            <a:extLst>
              <a:ext uri="{FF2B5EF4-FFF2-40B4-BE49-F238E27FC236}">
                <a16:creationId xmlns:a16="http://schemas.microsoft.com/office/drawing/2014/main" id="{D96CB210-1E29-4840-A468-DA82DE185B94}"/>
              </a:ext>
            </a:extLst>
          </p:cNvPr>
          <p:cNvGrpSpPr/>
          <p:nvPr/>
        </p:nvGrpSpPr>
        <p:grpSpPr>
          <a:xfrm rot="16200000" flipV="1">
            <a:off x="6021041" y="874618"/>
            <a:ext cx="631849" cy="166914"/>
            <a:chOff x="5068547" y="2835152"/>
            <a:chExt cx="2945581" cy="651041"/>
          </a:xfrm>
        </p:grpSpPr>
        <p:sp>
          <p:nvSpPr>
            <p:cNvPr id="21" name="椭圆 203">
              <a:extLst>
                <a:ext uri="{FF2B5EF4-FFF2-40B4-BE49-F238E27FC236}">
                  <a16:creationId xmlns:a16="http://schemas.microsoft.com/office/drawing/2014/main" id="{C6BCC22E-72C2-4C12-B9C1-448B81683428}"/>
                </a:ext>
              </a:extLst>
            </p:cNvPr>
            <p:cNvSpPr/>
            <p:nvPr/>
          </p:nvSpPr>
          <p:spPr>
            <a:xfrm>
              <a:off x="5068547" y="2835152"/>
              <a:ext cx="651041" cy="65104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04">
              <a:extLst>
                <a:ext uri="{FF2B5EF4-FFF2-40B4-BE49-F238E27FC236}">
                  <a16:creationId xmlns:a16="http://schemas.microsoft.com/office/drawing/2014/main" id="{CD97A39F-EA83-4DC0-9E9C-9ACB27DDA98C}"/>
                </a:ext>
              </a:extLst>
            </p:cNvPr>
            <p:cNvSpPr/>
            <p:nvPr/>
          </p:nvSpPr>
          <p:spPr>
            <a:xfrm>
              <a:off x="6215817" y="2835152"/>
              <a:ext cx="651041" cy="65104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05">
              <a:extLst>
                <a:ext uri="{FF2B5EF4-FFF2-40B4-BE49-F238E27FC236}">
                  <a16:creationId xmlns:a16="http://schemas.microsoft.com/office/drawing/2014/main" id="{2AF23954-46E3-4F9C-B48F-1BCC839AE010}"/>
                </a:ext>
              </a:extLst>
            </p:cNvPr>
            <p:cNvSpPr/>
            <p:nvPr/>
          </p:nvSpPr>
          <p:spPr>
            <a:xfrm>
              <a:off x="7363087" y="2835152"/>
              <a:ext cx="651041" cy="651041"/>
            </a:xfrm>
            <a:prstGeom prst="ellipse">
              <a:avLst/>
            </a:prstGeom>
            <a:solidFill>
              <a:srgbClr val="7B36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223810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 name="组合 193"/>
          <p:cNvGrpSpPr/>
          <p:nvPr/>
        </p:nvGrpSpPr>
        <p:grpSpPr>
          <a:xfrm flipV="1">
            <a:off x="5761619" y="1310556"/>
            <a:ext cx="631849" cy="139653"/>
            <a:chOff x="5068547" y="2835152"/>
            <a:chExt cx="2945581" cy="651041"/>
          </a:xfrm>
        </p:grpSpPr>
        <p:sp>
          <p:nvSpPr>
            <p:cNvPr id="195" name="椭圆 194"/>
            <p:cNvSpPr/>
            <p:nvPr/>
          </p:nvSpPr>
          <p:spPr>
            <a:xfrm>
              <a:off x="5068547" y="2835152"/>
              <a:ext cx="651041" cy="65104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6" name="椭圆 195"/>
            <p:cNvSpPr/>
            <p:nvPr/>
          </p:nvSpPr>
          <p:spPr>
            <a:xfrm>
              <a:off x="6215817" y="2835152"/>
              <a:ext cx="651041" cy="65104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7" name="椭圆 196"/>
            <p:cNvSpPr/>
            <p:nvPr/>
          </p:nvSpPr>
          <p:spPr>
            <a:xfrm>
              <a:off x="7363087" y="2835152"/>
              <a:ext cx="651041" cy="651041"/>
            </a:xfrm>
            <a:prstGeom prst="ellipse">
              <a:avLst/>
            </a:prstGeom>
            <a:solidFill>
              <a:srgbClr val="7B36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8" name="文本框 197"/>
          <p:cNvSpPr txBox="1"/>
          <p:nvPr/>
        </p:nvSpPr>
        <p:spPr>
          <a:xfrm>
            <a:off x="2073378" y="290682"/>
            <a:ext cx="7941547" cy="583565"/>
          </a:xfrm>
          <a:prstGeom prst="rect">
            <a:avLst/>
          </a:prstGeom>
          <a:noFill/>
        </p:spPr>
        <p:txBody>
          <a:bodyPr wrap="square">
            <a:spAutoFit/>
            <a:scene3d>
              <a:camera prst="orthographicFront"/>
              <a:lightRig rig="threePt" dir="t"/>
            </a:scene3d>
          </a:bodyPr>
          <a:lstStyle/>
          <a:p>
            <a:pPr algn="ctr"/>
            <a:r>
              <a:rPr lang="en-US" altLang="zh-CN" sz="3200" b="1" dirty="0">
                <a:solidFill>
                  <a:schemeClr val="tx2">
                    <a:lumMod val="50000"/>
                  </a:schemeClr>
                </a:solidFill>
                <a:latin typeface="+mj-lt"/>
              </a:rPr>
              <a:t>PROJECT OUTLINE</a:t>
            </a:r>
            <a:endParaRPr lang="en-US" altLang="zh-CN" sz="3200" b="1" dirty="0">
              <a:solidFill>
                <a:schemeClr val="tx1"/>
              </a:solidFill>
              <a:effectLst>
                <a:outerShdw blurRad="38100" dist="19050" dir="2700000" algn="tl" rotWithShape="0">
                  <a:schemeClr val="dk1">
                    <a:alpha val="40000"/>
                  </a:schemeClr>
                </a:outerShdw>
              </a:effectLst>
              <a:latin typeface="+mj-lt"/>
              <a:sym typeface="+mn-ea"/>
            </a:endParaRPr>
          </a:p>
        </p:txBody>
      </p:sp>
      <p:sp>
        <p:nvSpPr>
          <p:cNvPr id="199" name="任意多边形: 形状 198"/>
          <p:cNvSpPr/>
          <p:nvPr/>
        </p:nvSpPr>
        <p:spPr>
          <a:xfrm>
            <a:off x="5372975" y="2142473"/>
            <a:ext cx="2471614" cy="418465"/>
          </a:xfrm>
          <a:custGeom>
            <a:avLst/>
            <a:gdLst>
              <a:gd name="connsiteX0" fmla="*/ 0 w 1378857"/>
              <a:gd name="connsiteY0" fmla="*/ 464457 h 464457"/>
              <a:gd name="connsiteX1" fmla="*/ 420915 w 1378857"/>
              <a:gd name="connsiteY1" fmla="*/ 0 h 464457"/>
              <a:gd name="connsiteX2" fmla="*/ 1378857 w 1378857"/>
              <a:gd name="connsiteY2" fmla="*/ 0 h 464457"/>
            </a:gdLst>
            <a:ahLst/>
            <a:cxnLst>
              <a:cxn ang="0">
                <a:pos x="connsiteX0" y="connsiteY0"/>
              </a:cxn>
              <a:cxn ang="0">
                <a:pos x="connsiteX1" y="connsiteY1"/>
              </a:cxn>
              <a:cxn ang="0">
                <a:pos x="connsiteX2" y="connsiteY2"/>
              </a:cxn>
            </a:cxnLst>
            <a:rect l="l" t="t" r="r" b="b"/>
            <a:pathLst>
              <a:path w="1378857" h="464457">
                <a:moveTo>
                  <a:pt x="0" y="464457"/>
                </a:moveTo>
                <a:lnTo>
                  <a:pt x="420915" y="0"/>
                </a:lnTo>
                <a:lnTo>
                  <a:pt x="1378857" y="0"/>
                </a:lnTo>
              </a:path>
            </a:pathLst>
          </a:custGeom>
          <a:ln>
            <a:headEnd type="none" w="med" len="med"/>
            <a:tailEnd type="oval"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200" name="任意多边形: 形状 199"/>
          <p:cNvSpPr/>
          <p:nvPr/>
        </p:nvSpPr>
        <p:spPr>
          <a:xfrm flipV="1">
            <a:off x="5957052" y="5024110"/>
            <a:ext cx="1982392" cy="418737"/>
          </a:xfrm>
          <a:custGeom>
            <a:avLst/>
            <a:gdLst>
              <a:gd name="connsiteX0" fmla="*/ 0 w 1378857"/>
              <a:gd name="connsiteY0" fmla="*/ 464457 h 464457"/>
              <a:gd name="connsiteX1" fmla="*/ 420915 w 1378857"/>
              <a:gd name="connsiteY1" fmla="*/ 0 h 464457"/>
              <a:gd name="connsiteX2" fmla="*/ 1378857 w 1378857"/>
              <a:gd name="connsiteY2" fmla="*/ 0 h 464457"/>
            </a:gdLst>
            <a:ahLst/>
            <a:cxnLst>
              <a:cxn ang="0">
                <a:pos x="connsiteX0" y="connsiteY0"/>
              </a:cxn>
              <a:cxn ang="0">
                <a:pos x="connsiteX1" y="connsiteY1"/>
              </a:cxn>
              <a:cxn ang="0">
                <a:pos x="connsiteX2" y="connsiteY2"/>
              </a:cxn>
            </a:cxnLst>
            <a:rect l="l" t="t" r="r" b="b"/>
            <a:pathLst>
              <a:path w="1378857" h="464457">
                <a:moveTo>
                  <a:pt x="0" y="464457"/>
                </a:moveTo>
                <a:lnTo>
                  <a:pt x="420915" y="0"/>
                </a:lnTo>
                <a:lnTo>
                  <a:pt x="1378857" y="0"/>
                </a:lnTo>
              </a:path>
            </a:pathLst>
          </a:custGeom>
          <a:ln>
            <a:headEnd type="none" w="med" len="med"/>
            <a:tailEnd type="oval"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cxnSp>
        <p:nvCxnSpPr>
          <p:cNvPr id="201" name="直接连接符 200"/>
          <p:cNvCxnSpPr>
            <a:cxnSpLocks/>
          </p:cNvCxnSpPr>
          <p:nvPr/>
        </p:nvCxnSpPr>
        <p:spPr>
          <a:xfrm flipV="1">
            <a:off x="6154958" y="4070971"/>
            <a:ext cx="1742463" cy="2878"/>
          </a:xfrm>
          <a:prstGeom prst="line">
            <a:avLst/>
          </a:prstGeom>
          <a:ln>
            <a:headEnd type="none" w="med" len="med"/>
            <a:tailEnd type="oval" w="med" len="med"/>
          </a:ln>
        </p:spPr>
        <p:style>
          <a:lnRef idx="1">
            <a:schemeClr val="dk1"/>
          </a:lnRef>
          <a:fillRef idx="0">
            <a:schemeClr val="dk1"/>
          </a:fillRef>
          <a:effectRef idx="0">
            <a:schemeClr val="dk1"/>
          </a:effectRef>
          <a:fontRef idx="minor">
            <a:schemeClr val="tx1"/>
          </a:fontRef>
        </p:style>
      </p:cxnSp>
      <p:sp>
        <p:nvSpPr>
          <p:cNvPr id="202" name="椭圆 201"/>
          <p:cNvSpPr/>
          <p:nvPr/>
        </p:nvSpPr>
        <p:spPr>
          <a:xfrm>
            <a:off x="2112216" y="2015693"/>
            <a:ext cx="4034970" cy="4034970"/>
          </a:xfrm>
          <a:prstGeom prst="ellipse">
            <a:avLst/>
          </a:prstGeom>
          <a:solidFill>
            <a:schemeClr val="accent1"/>
          </a:solidFill>
          <a:ln>
            <a:noFill/>
          </a:ln>
          <a:effectLst>
            <a:outerShdw blurRad="431800" dist="292100" dir="5400000" algn="t" rotWithShape="0">
              <a:schemeClr val="accent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5" name="椭圆 214"/>
          <p:cNvSpPr/>
          <p:nvPr/>
        </p:nvSpPr>
        <p:spPr>
          <a:xfrm>
            <a:off x="5870887" y="4941389"/>
            <a:ext cx="130178" cy="130178"/>
          </a:xfrm>
          <a:prstGeom prst="ellipse">
            <a:avLst/>
          </a:prstGeom>
          <a:solidFill>
            <a:schemeClr val="bg1"/>
          </a:solidFill>
          <a:ln>
            <a:noFill/>
          </a:ln>
          <a:effectLst>
            <a:outerShdw blurRad="406400" dist="101600" algn="ctr" rotWithShape="0">
              <a:schemeClr val="bg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6" name="椭圆 215"/>
          <p:cNvSpPr/>
          <p:nvPr/>
        </p:nvSpPr>
        <p:spPr>
          <a:xfrm>
            <a:off x="6109241" y="4033178"/>
            <a:ext cx="130178" cy="130178"/>
          </a:xfrm>
          <a:prstGeom prst="ellipse">
            <a:avLst/>
          </a:prstGeom>
          <a:solidFill>
            <a:schemeClr val="bg1"/>
          </a:solidFill>
          <a:ln>
            <a:noFill/>
          </a:ln>
          <a:effectLst>
            <a:outerShdw blurRad="406400" dist="101600" algn="ctr" rotWithShape="0">
              <a:schemeClr val="bg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7" name="椭圆 216"/>
          <p:cNvSpPr/>
          <p:nvPr/>
        </p:nvSpPr>
        <p:spPr>
          <a:xfrm>
            <a:off x="5368145" y="2448212"/>
            <a:ext cx="130178" cy="130178"/>
          </a:xfrm>
          <a:prstGeom prst="ellipse">
            <a:avLst/>
          </a:prstGeom>
          <a:solidFill>
            <a:schemeClr val="bg1"/>
          </a:solidFill>
          <a:ln>
            <a:noFill/>
          </a:ln>
          <a:effectLst>
            <a:outerShdw blurRad="406400" dist="101600" algn="ctr" rotWithShape="0">
              <a:schemeClr val="bg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9" name="矩形 218"/>
          <p:cNvSpPr/>
          <p:nvPr/>
        </p:nvSpPr>
        <p:spPr>
          <a:xfrm>
            <a:off x="8039471" y="1995993"/>
            <a:ext cx="1766830" cy="323165"/>
          </a:xfrm>
          <a:prstGeom prst="rect">
            <a:avLst/>
          </a:prstGeom>
        </p:spPr>
        <p:txBody>
          <a:bodyPr wrap="none">
            <a:spAutoFit/>
          </a:bodyPr>
          <a:lstStyle/>
          <a:p>
            <a:pPr algn="l">
              <a:lnSpc>
                <a:spcPts val="1800"/>
              </a:lnSpc>
            </a:pPr>
            <a:r>
              <a:rPr lang="en-US" altLang="zh-CN" sz="1600" b="1" dirty="0">
                <a:solidFill>
                  <a:schemeClr val="tx1">
                    <a:lumMod val="85000"/>
                    <a:lumOff val="15000"/>
                  </a:schemeClr>
                </a:solidFill>
                <a:latin typeface="+mj-lt"/>
              </a:rPr>
              <a:t>INTRODUCTION </a:t>
            </a:r>
          </a:p>
        </p:txBody>
      </p:sp>
      <p:sp>
        <p:nvSpPr>
          <p:cNvPr id="222" name="矩形 221"/>
          <p:cNvSpPr/>
          <p:nvPr/>
        </p:nvSpPr>
        <p:spPr>
          <a:xfrm>
            <a:off x="8039471" y="3967334"/>
            <a:ext cx="1782860" cy="323165"/>
          </a:xfrm>
          <a:prstGeom prst="rect">
            <a:avLst/>
          </a:prstGeom>
        </p:spPr>
        <p:txBody>
          <a:bodyPr wrap="none">
            <a:spAutoFit/>
          </a:bodyPr>
          <a:lstStyle/>
          <a:p>
            <a:pPr algn="l">
              <a:lnSpc>
                <a:spcPts val="1800"/>
              </a:lnSpc>
            </a:pPr>
            <a:r>
              <a:rPr lang="en-US" altLang="zh-CN" sz="1600" b="1" dirty="0">
                <a:solidFill>
                  <a:schemeClr val="tx1">
                    <a:lumMod val="85000"/>
                    <a:lumOff val="15000"/>
                  </a:schemeClr>
                </a:solidFill>
                <a:latin typeface="+mj-lt"/>
              </a:rPr>
              <a:t>METHODOLOGY</a:t>
            </a:r>
          </a:p>
        </p:txBody>
      </p:sp>
      <p:sp>
        <p:nvSpPr>
          <p:cNvPr id="252" name="矩形 251"/>
          <p:cNvSpPr/>
          <p:nvPr/>
        </p:nvSpPr>
        <p:spPr>
          <a:xfrm>
            <a:off x="8039471" y="3378116"/>
            <a:ext cx="1136850" cy="323165"/>
          </a:xfrm>
          <a:prstGeom prst="rect">
            <a:avLst/>
          </a:prstGeom>
        </p:spPr>
        <p:txBody>
          <a:bodyPr wrap="none">
            <a:spAutoFit/>
          </a:bodyPr>
          <a:lstStyle/>
          <a:p>
            <a:pPr algn="l">
              <a:lnSpc>
                <a:spcPts val="1800"/>
              </a:lnSpc>
            </a:pPr>
            <a:r>
              <a:rPr lang="en-US" altLang="zh-CN" sz="1600" b="1" dirty="0">
                <a:solidFill>
                  <a:schemeClr val="tx1">
                    <a:lumMod val="85000"/>
                    <a:lumOff val="15000"/>
                  </a:schemeClr>
                </a:solidFill>
                <a:latin typeface="+mj-lt"/>
              </a:rPr>
              <a:t>DATASET</a:t>
            </a:r>
          </a:p>
        </p:txBody>
      </p:sp>
      <p:cxnSp>
        <p:nvCxnSpPr>
          <p:cNvPr id="3" name="直接连接符 200"/>
          <p:cNvCxnSpPr>
            <a:cxnSpLocks/>
          </p:cNvCxnSpPr>
          <p:nvPr/>
        </p:nvCxnSpPr>
        <p:spPr>
          <a:xfrm flipV="1">
            <a:off x="5789606" y="2946607"/>
            <a:ext cx="2116185" cy="0"/>
          </a:xfrm>
          <a:prstGeom prst="line">
            <a:avLst/>
          </a:prstGeom>
          <a:ln>
            <a:headEnd type="none" w="med" len="med"/>
            <a:tailEnd type="oval" w="med" len="med"/>
          </a:ln>
        </p:spPr>
        <p:style>
          <a:lnRef idx="1">
            <a:schemeClr val="dk1"/>
          </a:lnRef>
          <a:fillRef idx="0">
            <a:schemeClr val="dk1"/>
          </a:fillRef>
          <a:effectRef idx="0">
            <a:schemeClr val="dk1"/>
          </a:effectRef>
          <a:fontRef idx="minor">
            <a:schemeClr val="tx1"/>
          </a:fontRef>
        </p:style>
      </p:cxnSp>
      <p:sp>
        <p:nvSpPr>
          <p:cNvPr id="4" name="椭圆 214"/>
          <p:cNvSpPr/>
          <p:nvPr/>
        </p:nvSpPr>
        <p:spPr>
          <a:xfrm>
            <a:off x="5755953" y="2845000"/>
            <a:ext cx="130179" cy="168843"/>
          </a:xfrm>
          <a:prstGeom prst="ellipse">
            <a:avLst/>
          </a:prstGeom>
          <a:solidFill>
            <a:schemeClr val="bg1"/>
          </a:solidFill>
          <a:ln>
            <a:noFill/>
          </a:ln>
          <a:effectLst>
            <a:outerShdw blurRad="406400" dist="101600" algn="ctr" rotWithShape="0">
              <a:schemeClr val="bg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221"/>
          <p:cNvSpPr/>
          <p:nvPr/>
        </p:nvSpPr>
        <p:spPr>
          <a:xfrm>
            <a:off x="8039471" y="2857749"/>
            <a:ext cx="2473754" cy="323165"/>
          </a:xfrm>
          <a:prstGeom prst="rect">
            <a:avLst/>
          </a:prstGeom>
        </p:spPr>
        <p:txBody>
          <a:bodyPr wrap="none">
            <a:spAutoFit/>
          </a:bodyPr>
          <a:lstStyle/>
          <a:p>
            <a:pPr algn="l">
              <a:lnSpc>
                <a:spcPts val="1800"/>
              </a:lnSpc>
            </a:pPr>
            <a:r>
              <a:rPr lang="en-US" altLang="zh-CN" sz="1600" b="1" dirty="0">
                <a:solidFill>
                  <a:schemeClr val="tx1">
                    <a:lumMod val="85000"/>
                    <a:lumOff val="15000"/>
                  </a:schemeClr>
                </a:solidFill>
                <a:latin typeface="+mj-lt"/>
              </a:rPr>
              <a:t>PROBLEM STATEMENT</a:t>
            </a:r>
          </a:p>
        </p:txBody>
      </p:sp>
      <p:cxnSp>
        <p:nvCxnSpPr>
          <p:cNvPr id="44" name="直接连接符 200">
            <a:extLst>
              <a:ext uri="{FF2B5EF4-FFF2-40B4-BE49-F238E27FC236}">
                <a16:creationId xmlns:a16="http://schemas.microsoft.com/office/drawing/2014/main" id="{5B8FA862-0FF2-4B42-914A-2F2F7FC9CC77}"/>
              </a:ext>
            </a:extLst>
          </p:cNvPr>
          <p:cNvCxnSpPr>
            <a:cxnSpLocks/>
          </p:cNvCxnSpPr>
          <p:nvPr/>
        </p:nvCxnSpPr>
        <p:spPr>
          <a:xfrm>
            <a:off x="6028551" y="3515300"/>
            <a:ext cx="1910893" cy="0"/>
          </a:xfrm>
          <a:prstGeom prst="line">
            <a:avLst/>
          </a:prstGeom>
          <a:ln>
            <a:headEnd type="none" w="med" len="med"/>
            <a:tailEnd type="oval" w="med" len="med"/>
          </a:ln>
        </p:spPr>
        <p:style>
          <a:lnRef idx="1">
            <a:schemeClr val="dk1"/>
          </a:lnRef>
          <a:fillRef idx="0">
            <a:schemeClr val="dk1"/>
          </a:fillRef>
          <a:effectRef idx="0">
            <a:schemeClr val="dk1"/>
          </a:effectRef>
          <a:fontRef idx="minor">
            <a:schemeClr val="tx1"/>
          </a:fontRef>
        </p:style>
      </p:cxnSp>
      <p:sp>
        <p:nvSpPr>
          <p:cNvPr id="48" name="椭圆 215">
            <a:extLst>
              <a:ext uri="{FF2B5EF4-FFF2-40B4-BE49-F238E27FC236}">
                <a16:creationId xmlns:a16="http://schemas.microsoft.com/office/drawing/2014/main" id="{7048DA77-0859-4770-9C0F-0AEFF5D8BDD2}"/>
              </a:ext>
            </a:extLst>
          </p:cNvPr>
          <p:cNvSpPr/>
          <p:nvPr/>
        </p:nvSpPr>
        <p:spPr>
          <a:xfrm>
            <a:off x="5979063" y="3474610"/>
            <a:ext cx="130178" cy="130178"/>
          </a:xfrm>
          <a:prstGeom prst="ellipse">
            <a:avLst/>
          </a:prstGeom>
          <a:solidFill>
            <a:schemeClr val="bg1"/>
          </a:solidFill>
          <a:ln>
            <a:noFill/>
          </a:ln>
          <a:effectLst>
            <a:outerShdw blurRad="406400" dist="101600" algn="ctr" rotWithShape="0">
              <a:schemeClr val="bg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215">
            <a:extLst>
              <a:ext uri="{FF2B5EF4-FFF2-40B4-BE49-F238E27FC236}">
                <a16:creationId xmlns:a16="http://schemas.microsoft.com/office/drawing/2014/main" id="{DB018BEF-E351-47FB-A2B2-C719D0355E3F}"/>
              </a:ext>
            </a:extLst>
          </p:cNvPr>
          <p:cNvSpPr/>
          <p:nvPr/>
        </p:nvSpPr>
        <p:spPr>
          <a:xfrm>
            <a:off x="6020496" y="4541473"/>
            <a:ext cx="130178" cy="130178"/>
          </a:xfrm>
          <a:prstGeom prst="ellipse">
            <a:avLst/>
          </a:prstGeom>
          <a:solidFill>
            <a:schemeClr val="bg1"/>
          </a:solidFill>
          <a:ln>
            <a:noFill/>
          </a:ln>
          <a:effectLst>
            <a:outerShdw blurRad="406400" dist="101600" algn="ctr" rotWithShape="0">
              <a:schemeClr val="bg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1" name="直接连接符 200">
            <a:extLst>
              <a:ext uri="{FF2B5EF4-FFF2-40B4-BE49-F238E27FC236}">
                <a16:creationId xmlns:a16="http://schemas.microsoft.com/office/drawing/2014/main" id="{A3DD2916-7F45-4514-BAF2-D7926D5E5BDD}"/>
              </a:ext>
            </a:extLst>
          </p:cNvPr>
          <p:cNvCxnSpPr>
            <a:cxnSpLocks/>
          </p:cNvCxnSpPr>
          <p:nvPr/>
        </p:nvCxnSpPr>
        <p:spPr>
          <a:xfrm flipV="1">
            <a:off x="6154957" y="4637047"/>
            <a:ext cx="1742463" cy="2878"/>
          </a:xfrm>
          <a:prstGeom prst="line">
            <a:avLst/>
          </a:prstGeom>
          <a:ln>
            <a:headEnd type="none" w="med" len="med"/>
            <a:tailEnd type="oval" w="med" len="med"/>
          </a:ln>
        </p:spPr>
        <p:style>
          <a:lnRef idx="1">
            <a:schemeClr val="dk1"/>
          </a:lnRef>
          <a:fillRef idx="0">
            <a:schemeClr val="dk1"/>
          </a:fillRef>
          <a:effectRef idx="0">
            <a:schemeClr val="dk1"/>
          </a:effectRef>
          <a:fontRef idx="minor">
            <a:schemeClr val="tx1"/>
          </a:fontRef>
        </p:style>
      </p:cxnSp>
      <p:sp>
        <p:nvSpPr>
          <p:cNvPr id="52" name="矩形 221">
            <a:extLst>
              <a:ext uri="{FF2B5EF4-FFF2-40B4-BE49-F238E27FC236}">
                <a16:creationId xmlns:a16="http://schemas.microsoft.com/office/drawing/2014/main" id="{D0954D28-C8DB-48D0-B30B-BFE42CE88DEE}"/>
              </a:ext>
            </a:extLst>
          </p:cNvPr>
          <p:cNvSpPr/>
          <p:nvPr/>
        </p:nvSpPr>
        <p:spPr>
          <a:xfrm>
            <a:off x="8039471" y="4475464"/>
            <a:ext cx="2464136" cy="323165"/>
          </a:xfrm>
          <a:prstGeom prst="rect">
            <a:avLst/>
          </a:prstGeom>
        </p:spPr>
        <p:txBody>
          <a:bodyPr wrap="none">
            <a:spAutoFit/>
          </a:bodyPr>
          <a:lstStyle/>
          <a:p>
            <a:pPr algn="l">
              <a:lnSpc>
                <a:spcPts val="1800"/>
              </a:lnSpc>
            </a:pPr>
            <a:r>
              <a:rPr lang="en-US" altLang="zh-CN" sz="1600" b="1" dirty="0">
                <a:solidFill>
                  <a:schemeClr val="tx1">
                    <a:lumMod val="85000"/>
                    <a:lumOff val="15000"/>
                  </a:schemeClr>
                </a:solidFill>
                <a:latin typeface="+mj-lt"/>
              </a:rPr>
              <a:t>EXPERMENTAL RESULT</a:t>
            </a:r>
          </a:p>
        </p:txBody>
      </p:sp>
      <p:sp>
        <p:nvSpPr>
          <p:cNvPr id="53" name="矩形 221">
            <a:extLst>
              <a:ext uri="{FF2B5EF4-FFF2-40B4-BE49-F238E27FC236}">
                <a16:creationId xmlns:a16="http://schemas.microsoft.com/office/drawing/2014/main" id="{4301AE25-F949-4C6E-B3DE-38F8D33E75C2}"/>
              </a:ext>
            </a:extLst>
          </p:cNvPr>
          <p:cNvSpPr/>
          <p:nvPr/>
        </p:nvSpPr>
        <p:spPr>
          <a:xfrm>
            <a:off x="8049089" y="5281264"/>
            <a:ext cx="184731" cy="323165"/>
          </a:xfrm>
          <a:prstGeom prst="rect">
            <a:avLst/>
          </a:prstGeom>
        </p:spPr>
        <p:txBody>
          <a:bodyPr wrap="none">
            <a:spAutoFit/>
          </a:bodyPr>
          <a:lstStyle/>
          <a:p>
            <a:pPr algn="l">
              <a:lnSpc>
                <a:spcPts val="1800"/>
              </a:lnSpc>
            </a:pPr>
            <a:endParaRPr lang="en-US" altLang="zh-CN" sz="1600" b="1" dirty="0">
              <a:solidFill>
                <a:schemeClr val="tx1">
                  <a:lumMod val="85000"/>
                  <a:lumOff val="15000"/>
                </a:schemeClr>
              </a:solidFill>
              <a:latin typeface="+mj-lt"/>
            </a:endParaRPr>
          </a:p>
        </p:txBody>
      </p:sp>
      <p:sp>
        <p:nvSpPr>
          <p:cNvPr id="54" name="矩形 221">
            <a:extLst>
              <a:ext uri="{FF2B5EF4-FFF2-40B4-BE49-F238E27FC236}">
                <a16:creationId xmlns:a16="http://schemas.microsoft.com/office/drawing/2014/main" id="{5D440A13-85EF-426E-B5DF-00B0FD96AB4B}"/>
              </a:ext>
            </a:extLst>
          </p:cNvPr>
          <p:cNvSpPr/>
          <p:nvPr/>
        </p:nvSpPr>
        <p:spPr>
          <a:xfrm>
            <a:off x="8049089" y="5310743"/>
            <a:ext cx="1510350" cy="323165"/>
          </a:xfrm>
          <a:prstGeom prst="rect">
            <a:avLst/>
          </a:prstGeom>
        </p:spPr>
        <p:txBody>
          <a:bodyPr wrap="none">
            <a:spAutoFit/>
          </a:bodyPr>
          <a:lstStyle/>
          <a:p>
            <a:pPr algn="l">
              <a:lnSpc>
                <a:spcPts val="1800"/>
              </a:lnSpc>
            </a:pPr>
            <a:r>
              <a:rPr lang="en-US" altLang="zh-CN" sz="1600" b="1" dirty="0">
                <a:solidFill>
                  <a:schemeClr val="tx1">
                    <a:lumMod val="85000"/>
                    <a:lumOff val="15000"/>
                  </a:schemeClr>
                </a:solidFill>
                <a:latin typeface="+mj-lt"/>
              </a:rPr>
              <a:t>CONCLUSION</a:t>
            </a:r>
          </a:p>
        </p:txBody>
      </p:sp>
      <p:pic>
        <p:nvPicPr>
          <p:cNvPr id="1028" name="Picture 4" descr="YouTube Minimal Icon Vector Logo - Download Free SVG Icon | Worldvectorlogo">
            <a:extLst>
              <a:ext uri="{FF2B5EF4-FFF2-40B4-BE49-F238E27FC236}">
                <a16:creationId xmlns:a16="http://schemas.microsoft.com/office/drawing/2014/main" id="{F7E5C4BC-40A7-44AD-BB73-5D1A44C320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860230">
            <a:off x="2822962" y="3071984"/>
            <a:ext cx="2543175" cy="179070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3" name="矩形: 圆角 3"/>
          <p:cNvSpPr/>
          <p:nvPr/>
        </p:nvSpPr>
        <p:spPr>
          <a:xfrm>
            <a:off x="2344" y="0"/>
            <a:ext cx="12192000" cy="6858000"/>
          </a:xfrm>
          <a:prstGeom prst="roundRect">
            <a:avLst>
              <a:gd name="adj" fmla="val 0"/>
            </a:avLst>
          </a:prstGeom>
          <a:solidFill>
            <a:schemeClr val="accent1"/>
          </a:solidFill>
          <a:ln w="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182"/>
          <p:cNvSpPr/>
          <p:nvPr/>
        </p:nvSpPr>
        <p:spPr>
          <a:xfrm>
            <a:off x="3022333" y="1809393"/>
            <a:ext cx="5120640" cy="4152766"/>
          </a:xfrm>
          <a:prstGeom prst="rect">
            <a:avLst/>
          </a:prstGeom>
          <a:solidFill>
            <a:schemeClr val="accent6">
              <a:lumMod val="60000"/>
              <a:lumOff val="40000"/>
            </a:schemeClr>
          </a:solidFill>
          <a:ln>
            <a:solidFill>
              <a:schemeClr val="accent1"/>
            </a:solidFill>
          </a:ln>
          <a:effectLst>
            <a:outerShdw blurRad="431800" dist="292100" dir="5400000" algn="t" rotWithShape="0">
              <a:schemeClr val="accent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任意多边形: 形状 249"/>
          <p:cNvSpPr/>
          <p:nvPr/>
        </p:nvSpPr>
        <p:spPr>
          <a:xfrm rot="2292549">
            <a:off x="1238187" y="648762"/>
            <a:ext cx="829507" cy="1879282"/>
          </a:xfrm>
          <a:custGeom>
            <a:avLst/>
            <a:gdLst>
              <a:gd name="connsiteX0" fmla="*/ 25427 w 829507"/>
              <a:gd name="connsiteY0" fmla="*/ 0 h 1879282"/>
              <a:gd name="connsiteX1" fmla="*/ 392629 w 829507"/>
              <a:gd name="connsiteY1" fmla="*/ 0 h 1879282"/>
              <a:gd name="connsiteX2" fmla="*/ 415791 w 829507"/>
              <a:gd name="connsiteY2" fmla="*/ 14975 h 1879282"/>
              <a:gd name="connsiteX3" fmla="*/ 827269 w 829507"/>
              <a:gd name="connsiteY3" fmla="*/ 929216 h 1879282"/>
              <a:gd name="connsiteX4" fmla="*/ 827269 w 829507"/>
              <a:gd name="connsiteY4" fmla="*/ 950065 h 1879282"/>
              <a:gd name="connsiteX5" fmla="*/ 415791 w 829507"/>
              <a:gd name="connsiteY5" fmla="*/ 1864306 h 1879282"/>
              <a:gd name="connsiteX6" fmla="*/ 392629 w 829507"/>
              <a:gd name="connsiteY6" fmla="*/ 1879282 h 1879282"/>
              <a:gd name="connsiteX7" fmla="*/ 25427 w 829507"/>
              <a:gd name="connsiteY7" fmla="*/ 1879282 h 1879282"/>
              <a:gd name="connsiteX8" fmla="*/ 2265 w 829507"/>
              <a:gd name="connsiteY8" fmla="*/ 1843457 h 1879282"/>
              <a:gd name="connsiteX9" fmla="*/ 404359 w 829507"/>
              <a:gd name="connsiteY9" fmla="*/ 950065 h 1879282"/>
              <a:gd name="connsiteX10" fmla="*/ 404359 w 829507"/>
              <a:gd name="connsiteY10" fmla="*/ 929216 h 1879282"/>
              <a:gd name="connsiteX11" fmla="*/ 2265 w 829507"/>
              <a:gd name="connsiteY11" fmla="*/ 35825 h 1879282"/>
              <a:gd name="connsiteX12" fmla="*/ 25427 w 829507"/>
              <a:gd name="connsiteY12" fmla="*/ 0 h 1879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29507" h="1879282">
                <a:moveTo>
                  <a:pt x="25427" y="0"/>
                </a:moveTo>
                <a:lnTo>
                  <a:pt x="392629" y="0"/>
                </a:lnTo>
                <a:cubicBezTo>
                  <a:pt x="402630" y="0"/>
                  <a:pt x="411686" y="5855"/>
                  <a:pt x="415791" y="14975"/>
                </a:cubicBezTo>
                <a:lnTo>
                  <a:pt x="827269" y="929216"/>
                </a:lnTo>
                <a:cubicBezTo>
                  <a:pt x="830253" y="935846"/>
                  <a:pt x="830253" y="943436"/>
                  <a:pt x="827269" y="950065"/>
                </a:cubicBezTo>
                <a:lnTo>
                  <a:pt x="415791" y="1864306"/>
                </a:lnTo>
                <a:cubicBezTo>
                  <a:pt x="411686" y="1873426"/>
                  <a:pt x="402630" y="1879282"/>
                  <a:pt x="392629" y="1879282"/>
                </a:cubicBezTo>
                <a:lnTo>
                  <a:pt x="25427" y="1879282"/>
                </a:lnTo>
                <a:cubicBezTo>
                  <a:pt x="7002" y="1879282"/>
                  <a:pt x="-5297" y="1860259"/>
                  <a:pt x="2265" y="1843457"/>
                </a:cubicBezTo>
                <a:lnTo>
                  <a:pt x="404359" y="950065"/>
                </a:lnTo>
                <a:cubicBezTo>
                  <a:pt x="407343" y="943436"/>
                  <a:pt x="407343" y="935846"/>
                  <a:pt x="404359" y="929216"/>
                </a:cubicBezTo>
                <a:lnTo>
                  <a:pt x="2265" y="35825"/>
                </a:lnTo>
                <a:cubicBezTo>
                  <a:pt x="-5297" y="19023"/>
                  <a:pt x="7002" y="0"/>
                  <a:pt x="25427" y="0"/>
                </a:cubicBezTo>
              </a:path>
            </a:pathLst>
          </a:custGeom>
          <a:solidFill>
            <a:schemeClr val="accent2"/>
          </a:solidFill>
          <a:ln>
            <a:noFill/>
          </a:ln>
          <a:effectLst>
            <a:outerShdw blurRad="431800" dist="292100" dir="5400000" algn="t" rotWithShape="0">
              <a:schemeClr val="accent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形状 172"/>
          <p:cNvSpPr/>
          <p:nvPr/>
        </p:nvSpPr>
        <p:spPr>
          <a:xfrm>
            <a:off x="9710894" y="3885776"/>
            <a:ext cx="2481107" cy="2972224"/>
          </a:xfrm>
          <a:custGeom>
            <a:avLst/>
            <a:gdLst>
              <a:gd name="connsiteX0" fmla="*/ 2396274 w 2481107"/>
              <a:gd name="connsiteY0" fmla="*/ 0 h 2972224"/>
              <a:gd name="connsiteX1" fmla="*/ 2481107 w 2481107"/>
              <a:gd name="connsiteY1" fmla="*/ 4284 h 2972224"/>
              <a:gd name="connsiteX2" fmla="*/ 2481107 w 2481107"/>
              <a:gd name="connsiteY2" fmla="*/ 2972224 h 2972224"/>
              <a:gd name="connsiteX3" fmla="*/ 72601 w 2481107"/>
              <a:gd name="connsiteY3" fmla="*/ 2972224 h 2972224"/>
              <a:gd name="connsiteX4" fmla="*/ 48684 w 2481107"/>
              <a:gd name="connsiteY4" fmla="*/ 2879207 h 2972224"/>
              <a:gd name="connsiteX5" fmla="*/ 0 w 2481107"/>
              <a:gd name="connsiteY5" fmla="*/ 2396274 h 2972224"/>
              <a:gd name="connsiteX6" fmla="*/ 2396274 w 2481107"/>
              <a:gd name="connsiteY6" fmla="*/ 0 h 2972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81107" h="2972224">
                <a:moveTo>
                  <a:pt x="2396274" y="0"/>
                </a:moveTo>
                <a:lnTo>
                  <a:pt x="2481107" y="4284"/>
                </a:lnTo>
                <a:lnTo>
                  <a:pt x="2481107" y="2972224"/>
                </a:lnTo>
                <a:lnTo>
                  <a:pt x="72601" y="2972224"/>
                </a:lnTo>
                <a:lnTo>
                  <a:pt x="48684" y="2879207"/>
                </a:lnTo>
                <a:cubicBezTo>
                  <a:pt x="16763" y="2723215"/>
                  <a:pt x="0" y="2561702"/>
                  <a:pt x="0" y="2396274"/>
                </a:cubicBezTo>
                <a:cubicBezTo>
                  <a:pt x="0" y="1072848"/>
                  <a:pt x="1072848" y="0"/>
                  <a:pt x="2396274"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 name="任意多边形: 形状 220"/>
          <p:cNvSpPr/>
          <p:nvPr/>
        </p:nvSpPr>
        <p:spPr>
          <a:xfrm rot="8534829">
            <a:off x="9183410" y="629905"/>
            <a:ext cx="829507" cy="1879282"/>
          </a:xfrm>
          <a:custGeom>
            <a:avLst/>
            <a:gdLst>
              <a:gd name="connsiteX0" fmla="*/ 25427 w 829507"/>
              <a:gd name="connsiteY0" fmla="*/ 0 h 1879282"/>
              <a:gd name="connsiteX1" fmla="*/ 392629 w 829507"/>
              <a:gd name="connsiteY1" fmla="*/ 0 h 1879282"/>
              <a:gd name="connsiteX2" fmla="*/ 415791 w 829507"/>
              <a:gd name="connsiteY2" fmla="*/ 14975 h 1879282"/>
              <a:gd name="connsiteX3" fmla="*/ 827269 w 829507"/>
              <a:gd name="connsiteY3" fmla="*/ 929217 h 1879282"/>
              <a:gd name="connsiteX4" fmla="*/ 827269 w 829507"/>
              <a:gd name="connsiteY4" fmla="*/ 950066 h 1879282"/>
              <a:gd name="connsiteX5" fmla="*/ 415791 w 829507"/>
              <a:gd name="connsiteY5" fmla="*/ 1864306 h 1879282"/>
              <a:gd name="connsiteX6" fmla="*/ 392629 w 829507"/>
              <a:gd name="connsiteY6" fmla="*/ 1879282 h 1879282"/>
              <a:gd name="connsiteX7" fmla="*/ 25427 w 829507"/>
              <a:gd name="connsiteY7" fmla="*/ 1879282 h 1879282"/>
              <a:gd name="connsiteX8" fmla="*/ 2265 w 829507"/>
              <a:gd name="connsiteY8" fmla="*/ 1843457 h 1879282"/>
              <a:gd name="connsiteX9" fmla="*/ 404359 w 829507"/>
              <a:gd name="connsiteY9" fmla="*/ 950066 h 1879282"/>
              <a:gd name="connsiteX10" fmla="*/ 404359 w 829507"/>
              <a:gd name="connsiteY10" fmla="*/ 929217 h 1879282"/>
              <a:gd name="connsiteX11" fmla="*/ 2265 w 829507"/>
              <a:gd name="connsiteY11" fmla="*/ 35825 h 1879282"/>
              <a:gd name="connsiteX12" fmla="*/ 25427 w 829507"/>
              <a:gd name="connsiteY12" fmla="*/ 0 h 1879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29507" h="1879282">
                <a:moveTo>
                  <a:pt x="25427" y="0"/>
                </a:moveTo>
                <a:lnTo>
                  <a:pt x="392629" y="0"/>
                </a:lnTo>
                <a:cubicBezTo>
                  <a:pt x="402630" y="0"/>
                  <a:pt x="411686" y="5855"/>
                  <a:pt x="415791" y="14975"/>
                </a:cubicBezTo>
                <a:lnTo>
                  <a:pt x="827269" y="929217"/>
                </a:lnTo>
                <a:cubicBezTo>
                  <a:pt x="830253" y="935846"/>
                  <a:pt x="830253" y="943436"/>
                  <a:pt x="827269" y="950066"/>
                </a:cubicBezTo>
                <a:lnTo>
                  <a:pt x="415791" y="1864306"/>
                </a:lnTo>
                <a:cubicBezTo>
                  <a:pt x="411686" y="1873426"/>
                  <a:pt x="402630" y="1879282"/>
                  <a:pt x="392629" y="1879282"/>
                </a:cubicBezTo>
                <a:lnTo>
                  <a:pt x="25427" y="1879282"/>
                </a:lnTo>
                <a:cubicBezTo>
                  <a:pt x="7002" y="1879282"/>
                  <a:pt x="-5297" y="1860259"/>
                  <a:pt x="2265" y="1843457"/>
                </a:cubicBezTo>
                <a:lnTo>
                  <a:pt x="404359" y="950066"/>
                </a:lnTo>
                <a:cubicBezTo>
                  <a:pt x="407343" y="943436"/>
                  <a:pt x="407343" y="935846"/>
                  <a:pt x="404359" y="929217"/>
                </a:cubicBezTo>
                <a:lnTo>
                  <a:pt x="2265" y="35825"/>
                </a:lnTo>
                <a:cubicBezTo>
                  <a:pt x="-5297" y="19023"/>
                  <a:pt x="7002" y="0"/>
                  <a:pt x="25427" y="0"/>
                </a:cubicBezTo>
              </a:path>
            </a:pathLst>
          </a:custGeom>
          <a:solidFill>
            <a:schemeClr val="accent3"/>
          </a:solidFill>
          <a:ln>
            <a:noFill/>
          </a:ln>
          <a:effectLst>
            <a:outerShdw blurRad="431800" dist="292100" dir="5400000" algn="t" rotWithShape="0">
              <a:schemeClr val="accent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202"/>
          <p:cNvSpPr/>
          <p:nvPr/>
        </p:nvSpPr>
        <p:spPr>
          <a:xfrm>
            <a:off x="3178282" y="2132976"/>
            <a:ext cx="4752602" cy="3102388"/>
          </a:xfrm>
          <a:prstGeom prst="rect">
            <a:avLst/>
          </a:prstGeom>
        </p:spPr>
        <p:txBody>
          <a:bodyPr wrap="square">
            <a:spAutoFit/>
          </a:bodyPr>
          <a:lstStyle/>
          <a:p>
            <a:pPr>
              <a:lnSpc>
                <a:spcPts val="1800"/>
              </a:lnSpc>
            </a:pPr>
            <a:r>
              <a:rPr lang="en-US" altLang="zh-CN" sz="2000" b="1" dirty="0">
                <a:latin typeface="+mj-lt"/>
              </a:rPr>
              <a:t>The popularity of YouTube not only attracted genuine viewers but spammers as well. As a result, there is an increase in unwanted spam videos and comments. Here comes the importance of an AI-based YouTube spam comment detection model. In this AI project, you will be focusing on text and words and classify internet comments as spam or not spam. The spam detection model can be accomplished by using bag-of-words and multinomial Naïve Bayes. </a:t>
            </a:r>
          </a:p>
        </p:txBody>
      </p:sp>
      <p:sp>
        <p:nvSpPr>
          <p:cNvPr id="14" name="TextBox 13"/>
          <p:cNvSpPr txBox="1"/>
          <p:nvPr/>
        </p:nvSpPr>
        <p:spPr>
          <a:xfrm>
            <a:off x="2714198" y="572675"/>
            <a:ext cx="5655466" cy="646331"/>
          </a:xfrm>
          <a:prstGeom prst="rect">
            <a:avLst/>
          </a:prstGeom>
          <a:noFill/>
        </p:spPr>
        <p:txBody>
          <a:bodyPr wrap="square" rtlCol="0">
            <a:spAutoFit/>
          </a:bodyPr>
          <a:lstStyle/>
          <a:p>
            <a:pPr algn="ctr"/>
            <a:r>
              <a:rPr lang="en-US" altLang="zh-CN" sz="3600" b="1" dirty="0">
                <a:solidFill>
                  <a:srgbClr val="FFFFFF"/>
                </a:solidFill>
                <a:latin typeface="Urbanist Black"/>
              </a:rPr>
              <a:t>PROBLEM STATEMENT </a:t>
            </a:r>
            <a:endParaRPr lang="en-IN" dirty="0"/>
          </a:p>
        </p:txBody>
      </p:sp>
    </p:spTree>
    <p:extLst>
      <p:ext uri="{BB962C8B-B14F-4D97-AF65-F5344CB8AC3E}">
        <p14:creationId xmlns:p14="http://schemas.microsoft.com/office/powerpoint/2010/main" val="593164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矩形: 圆角 171"/>
          <p:cNvSpPr/>
          <p:nvPr/>
        </p:nvSpPr>
        <p:spPr>
          <a:xfrm>
            <a:off x="0" y="8792"/>
            <a:ext cx="12192000" cy="6858000"/>
          </a:xfrm>
          <a:prstGeom prst="roundRect">
            <a:avLst>
              <a:gd name="adj" fmla="val 0"/>
            </a:avLst>
          </a:prstGeom>
          <a:solidFill>
            <a:schemeClr val="accent1"/>
          </a:solidFill>
          <a:ln w="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3" name="组合 172"/>
          <p:cNvGrpSpPr/>
          <p:nvPr/>
        </p:nvGrpSpPr>
        <p:grpSpPr>
          <a:xfrm>
            <a:off x="584212" y="507032"/>
            <a:ext cx="4308849" cy="3461380"/>
            <a:chOff x="8725577" y="-131734"/>
            <a:chExt cx="1918697" cy="2558152"/>
          </a:xfrm>
        </p:grpSpPr>
        <p:sp>
          <p:nvSpPr>
            <p:cNvPr id="174" name="矩形 173"/>
            <p:cNvSpPr/>
            <p:nvPr/>
          </p:nvSpPr>
          <p:spPr>
            <a:xfrm>
              <a:off x="8725577" y="-131734"/>
              <a:ext cx="1918697" cy="2522937"/>
            </a:xfrm>
            <a:prstGeom prst="rect">
              <a:avLst/>
            </a:prstGeom>
            <a:solidFill>
              <a:schemeClr val="accent3"/>
            </a:solidFill>
            <a:ln>
              <a:noFill/>
            </a:ln>
            <a:effectLst>
              <a:outerShdw blurRad="431800" dist="292100" dir="5400000" algn="t" rotWithShape="0">
                <a:schemeClr val="accent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5" name="任意多边形: 形状 174"/>
            <p:cNvSpPr/>
            <p:nvPr/>
          </p:nvSpPr>
          <p:spPr>
            <a:xfrm>
              <a:off x="8725577" y="1518263"/>
              <a:ext cx="1918697" cy="908155"/>
            </a:xfrm>
            <a:custGeom>
              <a:avLst/>
              <a:gdLst>
                <a:gd name="connsiteX0" fmla="*/ 1918697 w 1918697"/>
                <a:gd name="connsiteY0" fmla="*/ 0 h 908155"/>
                <a:gd name="connsiteX1" fmla="*/ 1918697 w 1918697"/>
                <a:gd name="connsiteY1" fmla="*/ 908155 h 908155"/>
                <a:gd name="connsiteX2" fmla="*/ 0 w 1918697"/>
                <a:gd name="connsiteY2" fmla="*/ 908155 h 908155"/>
                <a:gd name="connsiteX3" fmla="*/ 0 w 1918697"/>
                <a:gd name="connsiteY3" fmla="*/ 150153 h 908155"/>
                <a:gd name="connsiteX4" fmla="*/ 89956 w 1918697"/>
                <a:gd name="connsiteY4" fmla="*/ 134509 h 908155"/>
                <a:gd name="connsiteX5" fmla="*/ 235703 w 1918697"/>
                <a:gd name="connsiteY5" fmla="*/ 122877 h 908155"/>
                <a:gd name="connsiteX6" fmla="*/ 1088319 w 1918697"/>
                <a:gd name="connsiteY6" fmla="*/ 332942 h 908155"/>
                <a:gd name="connsiteX7" fmla="*/ 1887964 w 1918697"/>
                <a:gd name="connsiteY7" fmla="*/ 2151 h 908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8697" h="908155">
                  <a:moveTo>
                    <a:pt x="1918697" y="0"/>
                  </a:moveTo>
                  <a:lnTo>
                    <a:pt x="1918697" y="908155"/>
                  </a:lnTo>
                  <a:lnTo>
                    <a:pt x="0" y="908155"/>
                  </a:lnTo>
                  <a:lnTo>
                    <a:pt x="0" y="150153"/>
                  </a:lnTo>
                  <a:lnTo>
                    <a:pt x="89956" y="134509"/>
                  </a:lnTo>
                  <a:cubicBezTo>
                    <a:pt x="140003" y="127961"/>
                    <a:pt x="188851" y="123907"/>
                    <a:pt x="235703" y="122877"/>
                  </a:cubicBezTo>
                  <a:cubicBezTo>
                    <a:pt x="610524" y="114640"/>
                    <a:pt x="806173" y="353537"/>
                    <a:pt x="1088319" y="332942"/>
                  </a:cubicBezTo>
                  <a:cubicBezTo>
                    <a:pt x="1352831" y="313634"/>
                    <a:pt x="1677076" y="33676"/>
                    <a:pt x="1887964" y="2151"/>
                  </a:cubicBezTo>
                  <a:close/>
                </a:path>
              </a:pathLst>
            </a:custGeom>
            <a:gradFill>
              <a:gsLst>
                <a:gs pos="0">
                  <a:schemeClr val="accent1">
                    <a:lumMod val="5000"/>
                    <a:lumOff val="95000"/>
                    <a:alpha val="17000"/>
                  </a:schemeClr>
                </a:gs>
                <a:gs pos="100000">
                  <a:schemeClr val="bg1">
                    <a:alpha val="0"/>
                  </a:schemeClr>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8" name="矩形 177"/>
          <p:cNvSpPr/>
          <p:nvPr/>
        </p:nvSpPr>
        <p:spPr>
          <a:xfrm>
            <a:off x="702310" y="893445"/>
            <a:ext cx="4072890" cy="2862322"/>
          </a:xfrm>
          <a:prstGeom prst="rect">
            <a:avLst/>
          </a:prstGeom>
        </p:spPr>
        <p:txBody>
          <a:bodyPr wrap="square">
            <a:spAutoFit/>
          </a:bodyPr>
          <a:lstStyle/>
          <a:p>
            <a:pPr>
              <a:lnSpc>
                <a:spcPts val="1800"/>
              </a:lnSpc>
            </a:pPr>
            <a:r>
              <a:rPr lang="en-US" altLang="zh-CN" sz="2000" b="1" dirty="0">
                <a:latin typeface="+mj-lt"/>
              </a:rPr>
              <a:t>The dataset has  been formed by collecting comments from various social media websites for example, </a:t>
            </a:r>
            <a:r>
              <a:rPr lang="en-US" altLang="zh-CN" sz="2000" b="1" dirty="0" err="1">
                <a:latin typeface="+mj-lt"/>
              </a:rPr>
              <a:t>FaceBook</a:t>
            </a:r>
            <a:r>
              <a:rPr lang="en-US" altLang="zh-CN" sz="2000" b="1" dirty="0">
                <a:latin typeface="+mj-lt"/>
              </a:rPr>
              <a:t>, </a:t>
            </a:r>
            <a:r>
              <a:rPr lang="en-US" altLang="zh-CN" sz="2000" b="1" dirty="0" err="1">
                <a:latin typeface="+mj-lt"/>
              </a:rPr>
              <a:t>Twiiter</a:t>
            </a:r>
            <a:r>
              <a:rPr lang="en-US" altLang="zh-CN" sz="2000" b="1" dirty="0">
                <a:latin typeface="+mj-lt"/>
              </a:rPr>
              <a:t>, Instagram, YouTube etc.  </a:t>
            </a:r>
          </a:p>
          <a:p>
            <a:pPr>
              <a:lnSpc>
                <a:spcPts val="1800"/>
              </a:lnSpc>
            </a:pPr>
            <a:endParaRPr lang="en-US" altLang="zh-CN" sz="2000" b="1" dirty="0">
              <a:latin typeface="+mj-lt"/>
            </a:endParaRPr>
          </a:p>
          <a:p>
            <a:pPr>
              <a:lnSpc>
                <a:spcPts val="1800"/>
              </a:lnSpc>
            </a:pPr>
            <a:r>
              <a:rPr lang="en-US" altLang="zh-CN" sz="2000" b="1" dirty="0">
                <a:latin typeface="+mj-lt"/>
              </a:rPr>
              <a:t>Figure </a:t>
            </a:r>
          </a:p>
          <a:p>
            <a:pPr>
              <a:lnSpc>
                <a:spcPts val="1800"/>
              </a:lnSpc>
            </a:pPr>
            <a:r>
              <a:rPr lang="en-US" altLang="zh-CN" sz="2000" b="1" dirty="0">
                <a:latin typeface="+mj-lt"/>
              </a:rPr>
              <a:t>below shows raw data collected from UCI machine learning repository. Next, identify whether the comment is spam or ham.</a:t>
            </a:r>
          </a:p>
        </p:txBody>
      </p:sp>
      <p:sp>
        <p:nvSpPr>
          <p:cNvPr id="179" name="任意多边形: 形状 178"/>
          <p:cNvSpPr/>
          <p:nvPr/>
        </p:nvSpPr>
        <p:spPr>
          <a:xfrm flipH="1" flipV="1">
            <a:off x="9620736" y="0"/>
            <a:ext cx="2571264" cy="2475327"/>
          </a:xfrm>
          <a:custGeom>
            <a:avLst/>
            <a:gdLst>
              <a:gd name="connsiteX0" fmla="*/ 418505 w 2571264"/>
              <a:gd name="connsiteY0" fmla="*/ 0 h 2475327"/>
              <a:gd name="connsiteX1" fmla="*/ 2571264 w 2571264"/>
              <a:gd name="connsiteY1" fmla="*/ 2152759 h 2475327"/>
              <a:gd name="connsiteX2" fmla="*/ 2560150 w 2571264"/>
              <a:gd name="connsiteY2" fmla="*/ 2372866 h 2475327"/>
              <a:gd name="connsiteX3" fmla="*/ 2544512 w 2571264"/>
              <a:gd name="connsiteY3" fmla="*/ 2475327 h 2475327"/>
              <a:gd name="connsiteX4" fmla="*/ 0 w 2571264"/>
              <a:gd name="connsiteY4" fmla="*/ 2475327 h 2475327"/>
              <a:gd name="connsiteX5" fmla="*/ 0 w 2571264"/>
              <a:gd name="connsiteY5" fmla="*/ 41394 h 2475327"/>
              <a:gd name="connsiteX6" fmla="*/ 198398 w 2571264"/>
              <a:gd name="connsiteY6" fmla="*/ 11115 h 2475327"/>
              <a:gd name="connsiteX7" fmla="*/ 418505 w 2571264"/>
              <a:gd name="connsiteY7" fmla="*/ 0 h 2475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71264" h="2475327">
                <a:moveTo>
                  <a:pt x="418505" y="0"/>
                </a:moveTo>
                <a:cubicBezTo>
                  <a:pt x="1607441" y="0"/>
                  <a:pt x="2571264" y="963823"/>
                  <a:pt x="2571264" y="2152759"/>
                </a:cubicBezTo>
                <a:cubicBezTo>
                  <a:pt x="2571264" y="2227068"/>
                  <a:pt x="2567499" y="2300497"/>
                  <a:pt x="2560150" y="2372866"/>
                </a:cubicBezTo>
                <a:lnTo>
                  <a:pt x="2544512" y="2475327"/>
                </a:lnTo>
                <a:lnTo>
                  <a:pt x="0" y="2475327"/>
                </a:lnTo>
                <a:lnTo>
                  <a:pt x="0" y="41394"/>
                </a:lnTo>
                <a:lnTo>
                  <a:pt x="198398" y="11115"/>
                </a:lnTo>
                <a:cubicBezTo>
                  <a:pt x="270768" y="3765"/>
                  <a:pt x="344197" y="0"/>
                  <a:pt x="41850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矩形 179"/>
          <p:cNvSpPr/>
          <p:nvPr/>
        </p:nvSpPr>
        <p:spPr>
          <a:xfrm>
            <a:off x="6749147" y="1448894"/>
            <a:ext cx="2442979" cy="664797"/>
          </a:xfrm>
          <a:prstGeom prst="rect">
            <a:avLst/>
          </a:prstGeom>
        </p:spPr>
        <p:txBody>
          <a:bodyPr wrap="square">
            <a:spAutoFit/>
          </a:bodyPr>
          <a:lstStyle/>
          <a:p>
            <a:pPr>
              <a:lnSpc>
                <a:spcPct val="110000"/>
              </a:lnSpc>
            </a:pPr>
            <a:r>
              <a:rPr lang="en-US" altLang="zh-CN" sz="3600" b="1" dirty="0">
                <a:solidFill>
                  <a:schemeClr val="bg1"/>
                </a:solidFill>
                <a:latin typeface="+mj-lt"/>
              </a:rPr>
              <a:t>DATASET</a:t>
            </a:r>
          </a:p>
        </p:txBody>
      </p:sp>
      <p:sp>
        <p:nvSpPr>
          <p:cNvPr id="182" name="矩形 181"/>
          <p:cNvSpPr/>
          <p:nvPr/>
        </p:nvSpPr>
        <p:spPr>
          <a:xfrm>
            <a:off x="11137806" y="6354550"/>
            <a:ext cx="500355" cy="4634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1" name="任意多边形: 形状 220"/>
          <p:cNvSpPr/>
          <p:nvPr/>
        </p:nvSpPr>
        <p:spPr>
          <a:xfrm rot="10800000">
            <a:off x="5681246" y="860325"/>
            <a:ext cx="829507" cy="1879282"/>
          </a:xfrm>
          <a:custGeom>
            <a:avLst/>
            <a:gdLst>
              <a:gd name="connsiteX0" fmla="*/ 25427 w 829507"/>
              <a:gd name="connsiteY0" fmla="*/ 0 h 1879282"/>
              <a:gd name="connsiteX1" fmla="*/ 392629 w 829507"/>
              <a:gd name="connsiteY1" fmla="*/ 0 h 1879282"/>
              <a:gd name="connsiteX2" fmla="*/ 415791 w 829507"/>
              <a:gd name="connsiteY2" fmla="*/ 14975 h 1879282"/>
              <a:gd name="connsiteX3" fmla="*/ 827269 w 829507"/>
              <a:gd name="connsiteY3" fmla="*/ 929217 h 1879282"/>
              <a:gd name="connsiteX4" fmla="*/ 827269 w 829507"/>
              <a:gd name="connsiteY4" fmla="*/ 950066 h 1879282"/>
              <a:gd name="connsiteX5" fmla="*/ 415791 w 829507"/>
              <a:gd name="connsiteY5" fmla="*/ 1864306 h 1879282"/>
              <a:gd name="connsiteX6" fmla="*/ 392629 w 829507"/>
              <a:gd name="connsiteY6" fmla="*/ 1879282 h 1879282"/>
              <a:gd name="connsiteX7" fmla="*/ 25427 w 829507"/>
              <a:gd name="connsiteY7" fmla="*/ 1879282 h 1879282"/>
              <a:gd name="connsiteX8" fmla="*/ 2265 w 829507"/>
              <a:gd name="connsiteY8" fmla="*/ 1843457 h 1879282"/>
              <a:gd name="connsiteX9" fmla="*/ 404359 w 829507"/>
              <a:gd name="connsiteY9" fmla="*/ 950066 h 1879282"/>
              <a:gd name="connsiteX10" fmla="*/ 404359 w 829507"/>
              <a:gd name="connsiteY10" fmla="*/ 929217 h 1879282"/>
              <a:gd name="connsiteX11" fmla="*/ 2265 w 829507"/>
              <a:gd name="connsiteY11" fmla="*/ 35825 h 1879282"/>
              <a:gd name="connsiteX12" fmla="*/ 25427 w 829507"/>
              <a:gd name="connsiteY12" fmla="*/ 0 h 1879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29507" h="1879282">
                <a:moveTo>
                  <a:pt x="25427" y="0"/>
                </a:moveTo>
                <a:lnTo>
                  <a:pt x="392629" y="0"/>
                </a:lnTo>
                <a:cubicBezTo>
                  <a:pt x="402630" y="0"/>
                  <a:pt x="411686" y="5855"/>
                  <a:pt x="415791" y="14975"/>
                </a:cubicBezTo>
                <a:lnTo>
                  <a:pt x="827269" y="929217"/>
                </a:lnTo>
                <a:cubicBezTo>
                  <a:pt x="830253" y="935846"/>
                  <a:pt x="830253" y="943436"/>
                  <a:pt x="827269" y="950066"/>
                </a:cubicBezTo>
                <a:lnTo>
                  <a:pt x="415791" y="1864306"/>
                </a:lnTo>
                <a:cubicBezTo>
                  <a:pt x="411686" y="1873426"/>
                  <a:pt x="402630" y="1879282"/>
                  <a:pt x="392629" y="1879282"/>
                </a:cubicBezTo>
                <a:lnTo>
                  <a:pt x="25427" y="1879282"/>
                </a:lnTo>
                <a:cubicBezTo>
                  <a:pt x="7002" y="1879282"/>
                  <a:pt x="-5297" y="1860259"/>
                  <a:pt x="2265" y="1843457"/>
                </a:cubicBezTo>
                <a:lnTo>
                  <a:pt x="404359" y="950066"/>
                </a:lnTo>
                <a:cubicBezTo>
                  <a:pt x="407343" y="943436"/>
                  <a:pt x="407343" y="935846"/>
                  <a:pt x="404359" y="929217"/>
                </a:cubicBezTo>
                <a:lnTo>
                  <a:pt x="2265" y="35825"/>
                </a:lnTo>
                <a:cubicBezTo>
                  <a:pt x="-5297" y="19023"/>
                  <a:pt x="7002" y="0"/>
                  <a:pt x="25427" y="0"/>
                </a:cubicBezTo>
              </a:path>
            </a:pathLst>
          </a:custGeom>
          <a:solidFill>
            <a:schemeClr val="accent3"/>
          </a:solidFill>
          <a:ln>
            <a:noFill/>
          </a:ln>
          <a:effectLst>
            <a:outerShdw blurRad="431800" dist="292100" dir="5400000" algn="t" rotWithShape="0">
              <a:schemeClr val="accent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03" name="组合 202"/>
          <p:cNvGrpSpPr/>
          <p:nvPr/>
        </p:nvGrpSpPr>
        <p:grpSpPr>
          <a:xfrm>
            <a:off x="11295685" y="289915"/>
            <a:ext cx="631849" cy="139653"/>
            <a:chOff x="5068547" y="2835152"/>
            <a:chExt cx="2945581" cy="651041"/>
          </a:xfrm>
        </p:grpSpPr>
        <p:sp>
          <p:nvSpPr>
            <p:cNvPr id="204" name="椭圆 203"/>
            <p:cNvSpPr/>
            <p:nvPr/>
          </p:nvSpPr>
          <p:spPr>
            <a:xfrm>
              <a:off x="5068547" y="2835152"/>
              <a:ext cx="651041" cy="65104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 name="椭圆 204"/>
            <p:cNvSpPr/>
            <p:nvPr/>
          </p:nvSpPr>
          <p:spPr>
            <a:xfrm>
              <a:off x="6215817" y="2835152"/>
              <a:ext cx="651041" cy="65104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6" name="椭圆 205"/>
            <p:cNvSpPr/>
            <p:nvPr/>
          </p:nvSpPr>
          <p:spPr>
            <a:xfrm>
              <a:off x="7363087" y="2835152"/>
              <a:ext cx="651041" cy="651041"/>
            </a:xfrm>
            <a:prstGeom prst="ellipse">
              <a:avLst/>
            </a:prstGeom>
            <a:solidFill>
              <a:srgbClr val="7B36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 name="Picture 1"/>
          <p:cNvPicPr>
            <a:picLocks noChangeAspect="1"/>
          </p:cNvPicPr>
          <p:nvPr/>
        </p:nvPicPr>
        <p:blipFill>
          <a:blip r:embed="rId3"/>
          <a:stretch>
            <a:fillRect/>
          </a:stretch>
        </p:blipFill>
        <p:spPr>
          <a:xfrm>
            <a:off x="571982" y="4427795"/>
            <a:ext cx="8762864" cy="1773192"/>
          </a:xfrm>
          <a:prstGeom prst="rect">
            <a:avLst/>
          </a:prstGeom>
        </p:spPr>
      </p:pic>
      <p:sp>
        <p:nvSpPr>
          <p:cNvPr id="3" name="Date Placeholder 2"/>
          <p:cNvSpPr>
            <a:spLocks noGrp="1"/>
          </p:cNvSpPr>
          <p:nvPr>
            <p:ph type="dt" sz="half" idx="10"/>
          </p:nvPr>
        </p:nvSpPr>
        <p:spPr/>
        <p:txBody>
          <a:bodyPr/>
          <a:lstStyle/>
          <a:p>
            <a:r>
              <a:rPr lang="en-US" altLang="zh-CN" dirty="0">
                <a:solidFill>
                  <a:schemeClr val="bg1"/>
                </a:solidFill>
              </a:rPr>
              <a:t>2022/4/24</a:t>
            </a:r>
            <a:endParaRPr lang="zh-CN" altLang="en-US"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矩形: 圆角 199"/>
          <p:cNvSpPr/>
          <p:nvPr/>
        </p:nvSpPr>
        <p:spPr>
          <a:xfrm>
            <a:off x="2386899" y="254331"/>
            <a:ext cx="12192000" cy="6858000"/>
          </a:xfrm>
          <a:prstGeom prst="roundRect">
            <a:avLst>
              <a:gd name="adj" fmla="val 0"/>
            </a:avLst>
          </a:prstGeom>
          <a:solidFill>
            <a:schemeClr val="accent1"/>
          </a:solidFill>
          <a:ln w="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1" name="任意多边形: 形状 200"/>
          <p:cNvSpPr/>
          <p:nvPr/>
        </p:nvSpPr>
        <p:spPr>
          <a:xfrm>
            <a:off x="0" y="3386704"/>
            <a:ext cx="3635830" cy="3500172"/>
          </a:xfrm>
          <a:custGeom>
            <a:avLst/>
            <a:gdLst>
              <a:gd name="connsiteX0" fmla="*/ 418505 w 2571264"/>
              <a:gd name="connsiteY0" fmla="*/ 0 h 2475327"/>
              <a:gd name="connsiteX1" fmla="*/ 2571264 w 2571264"/>
              <a:gd name="connsiteY1" fmla="*/ 2152759 h 2475327"/>
              <a:gd name="connsiteX2" fmla="*/ 2560150 w 2571264"/>
              <a:gd name="connsiteY2" fmla="*/ 2372866 h 2475327"/>
              <a:gd name="connsiteX3" fmla="*/ 2544512 w 2571264"/>
              <a:gd name="connsiteY3" fmla="*/ 2475327 h 2475327"/>
              <a:gd name="connsiteX4" fmla="*/ 0 w 2571264"/>
              <a:gd name="connsiteY4" fmla="*/ 2475327 h 2475327"/>
              <a:gd name="connsiteX5" fmla="*/ 0 w 2571264"/>
              <a:gd name="connsiteY5" fmla="*/ 41394 h 2475327"/>
              <a:gd name="connsiteX6" fmla="*/ 198398 w 2571264"/>
              <a:gd name="connsiteY6" fmla="*/ 11115 h 2475327"/>
              <a:gd name="connsiteX7" fmla="*/ 418505 w 2571264"/>
              <a:gd name="connsiteY7" fmla="*/ 0 h 2475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71264" h="2475327">
                <a:moveTo>
                  <a:pt x="418505" y="0"/>
                </a:moveTo>
                <a:cubicBezTo>
                  <a:pt x="1607441" y="0"/>
                  <a:pt x="2571264" y="963823"/>
                  <a:pt x="2571264" y="2152759"/>
                </a:cubicBezTo>
                <a:cubicBezTo>
                  <a:pt x="2571264" y="2227068"/>
                  <a:pt x="2567499" y="2300497"/>
                  <a:pt x="2560150" y="2372866"/>
                </a:cubicBezTo>
                <a:lnTo>
                  <a:pt x="2544512" y="2475327"/>
                </a:lnTo>
                <a:lnTo>
                  <a:pt x="0" y="2475327"/>
                </a:lnTo>
                <a:lnTo>
                  <a:pt x="0" y="41394"/>
                </a:lnTo>
                <a:lnTo>
                  <a:pt x="198398" y="11115"/>
                </a:lnTo>
                <a:cubicBezTo>
                  <a:pt x="270768" y="3765"/>
                  <a:pt x="344197" y="0"/>
                  <a:pt x="41850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3" name="组合 202"/>
          <p:cNvGrpSpPr/>
          <p:nvPr/>
        </p:nvGrpSpPr>
        <p:grpSpPr>
          <a:xfrm>
            <a:off x="297485" y="184505"/>
            <a:ext cx="631849" cy="139653"/>
            <a:chOff x="5068547" y="2835152"/>
            <a:chExt cx="2945581" cy="651041"/>
          </a:xfrm>
        </p:grpSpPr>
        <p:sp>
          <p:nvSpPr>
            <p:cNvPr id="204" name="椭圆 203"/>
            <p:cNvSpPr/>
            <p:nvPr/>
          </p:nvSpPr>
          <p:spPr>
            <a:xfrm>
              <a:off x="5068547" y="2835152"/>
              <a:ext cx="651041" cy="65104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 name="椭圆 204"/>
            <p:cNvSpPr/>
            <p:nvPr/>
          </p:nvSpPr>
          <p:spPr>
            <a:xfrm>
              <a:off x="6215817" y="2835152"/>
              <a:ext cx="651041" cy="65104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6" name="椭圆 205"/>
            <p:cNvSpPr/>
            <p:nvPr/>
          </p:nvSpPr>
          <p:spPr>
            <a:xfrm>
              <a:off x="7363087" y="2835152"/>
              <a:ext cx="651041" cy="651041"/>
            </a:xfrm>
            <a:prstGeom prst="ellipse">
              <a:avLst/>
            </a:prstGeom>
            <a:solidFill>
              <a:srgbClr val="7B36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菱形 201"/>
          <p:cNvSpPr/>
          <p:nvPr/>
        </p:nvSpPr>
        <p:spPr>
          <a:xfrm rot="16200000">
            <a:off x="966190" y="-230883"/>
            <a:ext cx="2808530" cy="4614001"/>
          </a:xfrm>
          <a:prstGeom prst="diamond">
            <a:avLst/>
          </a:prstGeom>
          <a:solidFill>
            <a:schemeClr val="accent6"/>
          </a:solidFill>
          <a:ln>
            <a:noFill/>
          </a:ln>
          <a:effectLst>
            <a:outerShdw blurRad="431800" dist="292100" dir="5400000" algn="t" rotWithShape="0">
              <a:schemeClr val="accent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 Box 4"/>
          <p:cNvSpPr txBox="1"/>
          <p:nvPr/>
        </p:nvSpPr>
        <p:spPr>
          <a:xfrm>
            <a:off x="632015" y="1728259"/>
            <a:ext cx="3413426" cy="584775"/>
          </a:xfrm>
          <a:prstGeom prst="rect">
            <a:avLst/>
          </a:prstGeom>
          <a:noFill/>
        </p:spPr>
        <p:txBody>
          <a:bodyPr wrap="square" rtlCol="0">
            <a:spAutoFit/>
          </a:bodyPr>
          <a:lstStyle/>
          <a:p>
            <a:pPr algn="ctr"/>
            <a:r>
              <a:rPr lang="en-US" sz="3200" b="1" dirty="0"/>
              <a:t>METHODOLOGY</a:t>
            </a:r>
            <a:r>
              <a:rPr lang="en-US" sz="2400" b="1" dirty="0"/>
              <a:t> </a:t>
            </a:r>
          </a:p>
        </p:txBody>
      </p:sp>
      <p:sp>
        <p:nvSpPr>
          <p:cNvPr id="4" name="TextBox 3"/>
          <p:cNvSpPr txBox="1"/>
          <p:nvPr/>
        </p:nvSpPr>
        <p:spPr>
          <a:xfrm>
            <a:off x="5009912" y="327456"/>
            <a:ext cx="6945975" cy="6001643"/>
          </a:xfrm>
          <a:prstGeom prst="rect">
            <a:avLst/>
          </a:prstGeom>
          <a:noFill/>
        </p:spPr>
        <p:txBody>
          <a:bodyPr wrap="square" rtlCol="0">
            <a:spAutoFit/>
          </a:bodyPr>
          <a:lstStyle/>
          <a:p>
            <a:pPr marL="342900" indent="-342900">
              <a:buAutoNum type="arabicPeriod"/>
            </a:pPr>
            <a:r>
              <a:rPr lang="en-US" sz="1600" dirty="0">
                <a:solidFill>
                  <a:schemeClr val="bg1"/>
                </a:solidFill>
              </a:rPr>
              <a:t>Data Preprocessing:</a:t>
            </a:r>
          </a:p>
          <a:p>
            <a:r>
              <a:rPr lang="en-US" sz="1600" dirty="0">
                <a:solidFill>
                  <a:schemeClr val="bg1"/>
                </a:solidFill>
              </a:rPr>
              <a:t>	In the dataset, columns which do not contribute to the 	overall building of the model are removed in the initial 	stage. This ensures the model does not behave 	abnormally 	due to this part of data</a:t>
            </a:r>
          </a:p>
          <a:p>
            <a:endParaRPr lang="en-US" sz="1600" dirty="0">
              <a:solidFill>
                <a:schemeClr val="bg1"/>
              </a:solidFill>
            </a:endParaRPr>
          </a:p>
          <a:p>
            <a:pPr marL="342900" indent="-342900">
              <a:buAutoNum type="arabicPeriod" startAt="2"/>
            </a:pPr>
            <a:r>
              <a:rPr lang="en-US" sz="1600" dirty="0">
                <a:solidFill>
                  <a:schemeClr val="bg1"/>
                </a:solidFill>
              </a:rPr>
              <a:t>Tokenization:</a:t>
            </a:r>
          </a:p>
          <a:p>
            <a:pPr lvl="2"/>
            <a:r>
              <a:rPr lang="en-US" sz="1600" dirty="0">
                <a:solidFill>
                  <a:schemeClr val="bg1"/>
                </a:solidFill>
              </a:rPr>
              <a:t>Tokenization is a way of separating a piece of text into smaller units called tokens. Here, tokens can be either words, characters, or sub words. Hence, tokenization can be broadly classified into 3 types – word, character, and sub word (n-gram characters) tokenization.</a:t>
            </a:r>
          </a:p>
          <a:p>
            <a:pPr lvl="2"/>
            <a:endParaRPr lang="en-US" sz="1600" dirty="0">
              <a:solidFill>
                <a:schemeClr val="bg1"/>
              </a:solidFill>
            </a:endParaRPr>
          </a:p>
          <a:p>
            <a:pPr marL="342900" indent="-342900">
              <a:buAutoNum type="arabicPeriod" startAt="3"/>
            </a:pPr>
            <a:r>
              <a:rPr lang="en-US" sz="1600" dirty="0">
                <a:solidFill>
                  <a:schemeClr val="bg1"/>
                </a:solidFill>
              </a:rPr>
              <a:t>Naïve Bayes Classifier:</a:t>
            </a:r>
          </a:p>
          <a:p>
            <a:r>
              <a:rPr lang="en-US" sz="1600" dirty="0">
                <a:solidFill>
                  <a:schemeClr val="bg1"/>
                </a:solidFill>
              </a:rPr>
              <a:t>	Naive Bayes classifier assumes that the presence of a 	particular feature in a class is unrelated to the 		presence of any other feature</a:t>
            </a:r>
          </a:p>
          <a:p>
            <a:endParaRPr lang="en-US" sz="1600" dirty="0">
              <a:solidFill>
                <a:schemeClr val="bg1"/>
              </a:solidFill>
            </a:endParaRPr>
          </a:p>
          <a:p>
            <a:r>
              <a:rPr lang="en-US" sz="1600" dirty="0">
                <a:solidFill>
                  <a:schemeClr val="bg1"/>
                </a:solidFill>
              </a:rPr>
              <a:t>	</a:t>
            </a:r>
            <a:r>
              <a:rPr lang="en-US" sz="1600" dirty="0" err="1">
                <a:solidFill>
                  <a:schemeClr val="bg1"/>
                </a:solidFill>
              </a:rPr>
              <a:t>MultinomialNB</a:t>
            </a:r>
            <a:r>
              <a:rPr lang="en-US" sz="1600" dirty="0">
                <a:solidFill>
                  <a:schemeClr val="bg1"/>
                </a:solidFill>
              </a:rPr>
              <a:t> implements the naive Bayes algorithm for 	</a:t>
            </a:r>
            <a:r>
              <a:rPr lang="en-US" sz="1600" dirty="0" err="1">
                <a:solidFill>
                  <a:schemeClr val="bg1"/>
                </a:solidFill>
              </a:rPr>
              <a:t>multinomially</a:t>
            </a:r>
            <a:r>
              <a:rPr lang="en-US" sz="1600" dirty="0">
                <a:solidFill>
                  <a:schemeClr val="bg1"/>
                </a:solidFill>
              </a:rPr>
              <a:t> distributed data, and is one of the 	two classic 	naive Bayes variants used in text classification (where the 	data are typically represented as word vector counts, 	although </a:t>
            </a:r>
            <a:r>
              <a:rPr lang="en-US" sz="1600" dirty="0" err="1">
                <a:solidFill>
                  <a:schemeClr val="bg1"/>
                </a:solidFill>
              </a:rPr>
              <a:t>tf-idf</a:t>
            </a:r>
            <a:r>
              <a:rPr lang="en-US" sz="1600" dirty="0">
                <a:solidFill>
                  <a:schemeClr val="bg1"/>
                </a:solidFill>
              </a:rPr>
              <a:t> vectors are also known to work well in 	practice).</a:t>
            </a:r>
            <a:endParaRPr lang="en-IN"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矩形: 圆角 199"/>
          <p:cNvSpPr/>
          <p:nvPr/>
        </p:nvSpPr>
        <p:spPr>
          <a:xfrm>
            <a:off x="-1569754" y="-394898"/>
            <a:ext cx="12192000" cy="6858000"/>
          </a:xfrm>
          <a:prstGeom prst="roundRect">
            <a:avLst>
              <a:gd name="adj" fmla="val 0"/>
            </a:avLst>
          </a:prstGeom>
          <a:solidFill>
            <a:schemeClr val="accent1"/>
          </a:solidFill>
          <a:ln w="0" cap="flat" cmpd="sng" algn="ctr">
            <a:solidFill>
              <a:schemeClr val="accent6">
                <a:lumMod val="60000"/>
                <a:lumOff val="4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1" name="任意多边形: 形状 200"/>
          <p:cNvSpPr/>
          <p:nvPr/>
        </p:nvSpPr>
        <p:spPr>
          <a:xfrm>
            <a:off x="0" y="3415579"/>
            <a:ext cx="3635830" cy="3500172"/>
          </a:xfrm>
          <a:custGeom>
            <a:avLst/>
            <a:gdLst>
              <a:gd name="connsiteX0" fmla="*/ 418505 w 2571264"/>
              <a:gd name="connsiteY0" fmla="*/ 0 h 2475327"/>
              <a:gd name="connsiteX1" fmla="*/ 2571264 w 2571264"/>
              <a:gd name="connsiteY1" fmla="*/ 2152759 h 2475327"/>
              <a:gd name="connsiteX2" fmla="*/ 2560150 w 2571264"/>
              <a:gd name="connsiteY2" fmla="*/ 2372866 h 2475327"/>
              <a:gd name="connsiteX3" fmla="*/ 2544512 w 2571264"/>
              <a:gd name="connsiteY3" fmla="*/ 2475327 h 2475327"/>
              <a:gd name="connsiteX4" fmla="*/ 0 w 2571264"/>
              <a:gd name="connsiteY4" fmla="*/ 2475327 h 2475327"/>
              <a:gd name="connsiteX5" fmla="*/ 0 w 2571264"/>
              <a:gd name="connsiteY5" fmla="*/ 41394 h 2475327"/>
              <a:gd name="connsiteX6" fmla="*/ 198398 w 2571264"/>
              <a:gd name="connsiteY6" fmla="*/ 11115 h 2475327"/>
              <a:gd name="connsiteX7" fmla="*/ 418505 w 2571264"/>
              <a:gd name="connsiteY7" fmla="*/ 0 h 2475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71264" h="2475327">
                <a:moveTo>
                  <a:pt x="418505" y="0"/>
                </a:moveTo>
                <a:cubicBezTo>
                  <a:pt x="1607441" y="0"/>
                  <a:pt x="2571264" y="963823"/>
                  <a:pt x="2571264" y="2152759"/>
                </a:cubicBezTo>
                <a:cubicBezTo>
                  <a:pt x="2571264" y="2227068"/>
                  <a:pt x="2567499" y="2300497"/>
                  <a:pt x="2560150" y="2372866"/>
                </a:cubicBezTo>
                <a:lnTo>
                  <a:pt x="2544512" y="2475327"/>
                </a:lnTo>
                <a:lnTo>
                  <a:pt x="0" y="2475327"/>
                </a:lnTo>
                <a:lnTo>
                  <a:pt x="0" y="41394"/>
                </a:lnTo>
                <a:lnTo>
                  <a:pt x="198398" y="11115"/>
                </a:lnTo>
                <a:cubicBezTo>
                  <a:pt x="270768" y="3765"/>
                  <a:pt x="344197" y="0"/>
                  <a:pt x="41850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3" name="组合 202"/>
          <p:cNvGrpSpPr/>
          <p:nvPr/>
        </p:nvGrpSpPr>
        <p:grpSpPr>
          <a:xfrm>
            <a:off x="11295685" y="289915"/>
            <a:ext cx="631849" cy="139653"/>
            <a:chOff x="5068547" y="2835152"/>
            <a:chExt cx="2945581" cy="651041"/>
          </a:xfrm>
        </p:grpSpPr>
        <p:sp>
          <p:nvSpPr>
            <p:cNvPr id="204" name="椭圆 203"/>
            <p:cNvSpPr/>
            <p:nvPr/>
          </p:nvSpPr>
          <p:spPr>
            <a:xfrm>
              <a:off x="5068547" y="2835152"/>
              <a:ext cx="651041" cy="65104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 name="椭圆 204"/>
            <p:cNvSpPr/>
            <p:nvPr/>
          </p:nvSpPr>
          <p:spPr>
            <a:xfrm>
              <a:off x="6215817" y="2835152"/>
              <a:ext cx="651041" cy="65104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6" name="椭圆 205"/>
            <p:cNvSpPr/>
            <p:nvPr/>
          </p:nvSpPr>
          <p:spPr>
            <a:xfrm>
              <a:off x="7363087" y="2835152"/>
              <a:ext cx="651041" cy="651041"/>
            </a:xfrm>
            <a:prstGeom prst="ellipse">
              <a:avLst/>
            </a:prstGeom>
            <a:solidFill>
              <a:srgbClr val="7B36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8" name="矩形 167"/>
          <p:cNvSpPr/>
          <p:nvPr/>
        </p:nvSpPr>
        <p:spPr>
          <a:xfrm>
            <a:off x="3746888" y="996580"/>
            <a:ext cx="8040993" cy="5086586"/>
          </a:xfrm>
          <a:prstGeom prst="rect">
            <a:avLst/>
          </a:prstGeom>
          <a:solidFill>
            <a:schemeClr val="accent5"/>
          </a:solidFill>
          <a:ln>
            <a:noFill/>
          </a:ln>
          <a:effectLst>
            <a:outerShdw blurRad="431800" dist="292100" dir="5400000" algn="t" rotWithShape="0">
              <a:schemeClr val="accent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aphicFrame>
        <p:nvGraphicFramePr>
          <p:cNvPr id="6" name="Table 6">
            <a:extLst>
              <a:ext uri="{FF2B5EF4-FFF2-40B4-BE49-F238E27FC236}">
                <a16:creationId xmlns:a16="http://schemas.microsoft.com/office/drawing/2014/main" id="{BA3D978E-CEC2-4170-9179-EF004C8DA3D5}"/>
              </a:ext>
            </a:extLst>
          </p:cNvPr>
          <p:cNvGraphicFramePr>
            <a:graphicFrameLocks noGrp="1"/>
          </p:cNvGraphicFramePr>
          <p:nvPr>
            <p:extLst>
              <p:ext uri="{D42A27DB-BD31-4B8C-83A1-F6EECF244321}">
                <p14:modId xmlns:p14="http://schemas.microsoft.com/office/powerpoint/2010/main" val="3994487351"/>
              </p:ext>
            </p:extLst>
          </p:nvPr>
        </p:nvGraphicFramePr>
        <p:xfrm>
          <a:off x="3960784" y="1265351"/>
          <a:ext cx="7613200" cy="4549044"/>
        </p:xfrm>
        <a:graphic>
          <a:graphicData uri="http://schemas.openxmlformats.org/drawingml/2006/table">
            <a:tbl>
              <a:tblPr firstRow="1" bandRow="1">
                <a:tableStyleId>{17292A2E-F333-43FB-9621-5CBBE7FDCDCB}</a:tableStyleId>
              </a:tblPr>
              <a:tblGrid>
                <a:gridCol w="1531844">
                  <a:extLst>
                    <a:ext uri="{9D8B030D-6E8A-4147-A177-3AD203B41FA5}">
                      <a16:colId xmlns:a16="http://schemas.microsoft.com/office/drawing/2014/main" val="14606198"/>
                    </a:ext>
                  </a:extLst>
                </a:gridCol>
                <a:gridCol w="1531844">
                  <a:extLst>
                    <a:ext uri="{9D8B030D-6E8A-4147-A177-3AD203B41FA5}">
                      <a16:colId xmlns:a16="http://schemas.microsoft.com/office/drawing/2014/main" val="3142265619"/>
                    </a:ext>
                  </a:extLst>
                </a:gridCol>
                <a:gridCol w="1531844">
                  <a:extLst>
                    <a:ext uri="{9D8B030D-6E8A-4147-A177-3AD203B41FA5}">
                      <a16:colId xmlns:a16="http://schemas.microsoft.com/office/drawing/2014/main" val="2875028192"/>
                    </a:ext>
                  </a:extLst>
                </a:gridCol>
                <a:gridCol w="1508834">
                  <a:extLst>
                    <a:ext uri="{9D8B030D-6E8A-4147-A177-3AD203B41FA5}">
                      <a16:colId xmlns:a16="http://schemas.microsoft.com/office/drawing/2014/main" val="2362532593"/>
                    </a:ext>
                  </a:extLst>
                </a:gridCol>
                <a:gridCol w="1508834">
                  <a:extLst>
                    <a:ext uri="{9D8B030D-6E8A-4147-A177-3AD203B41FA5}">
                      <a16:colId xmlns:a16="http://schemas.microsoft.com/office/drawing/2014/main" val="1087596230"/>
                    </a:ext>
                  </a:extLst>
                </a:gridCol>
              </a:tblGrid>
              <a:tr h="758174">
                <a:tc>
                  <a:txBody>
                    <a:bodyPr/>
                    <a:lstStyle/>
                    <a:p>
                      <a:pPr algn="ctr">
                        <a:lnSpc>
                          <a:spcPct val="200000"/>
                        </a:lnSpc>
                      </a:pPr>
                      <a:r>
                        <a:rPr lang="en-US" dirty="0">
                          <a:solidFill>
                            <a:schemeClr val="tx1"/>
                          </a:solidFill>
                        </a:rPr>
                        <a:t>X</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tx1"/>
                          </a:solidFill>
                        </a:rPr>
                        <a:t>Precision</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tx1"/>
                          </a:solidFill>
                        </a:rPr>
                        <a:t>Recall</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rPr>
                        <a:t>F1-score</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rPr>
                        <a:t>Support</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63925175"/>
                  </a:ext>
                </a:extLst>
              </a:tr>
              <a:tr h="758174">
                <a:tc>
                  <a:txBody>
                    <a:bodyPr/>
                    <a:lstStyle/>
                    <a:p>
                      <a:pPr algn="ctr"/>
                      <a:r>
                        <a:rPr lang="en-US" dirty="0">
                          <a:solidFill>
                            <a:schemeClr val="bg1"/>
                          </a:solidFill>
                        </a:rPr>
                        <a:t>0</a:t>
                      </a:r>
                      <a:endParaRPr lang="en-IN"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bg1"/>
                          </a:solidFill>
                        </a:rPr>
                        <a:t>0.96</a:t>
                      </a:r>
                      <a:endParaRPr lang="en-IN"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bg1"/>
                          </a:solidFill>
                        </a:rPr>
                        <a:t>0.88</a:t>
                      </a:r>
                      <a:endParaRPr lang="en-IN"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bg1"/>
                          </a:solidFill>
                        </a:rPr>
                        <a:t>0.92</a:t>
                      </a:r>
                      <a:endParaRPr lang="en-IN"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bg1"/>
                          </a:solidFill>
                        </a:rPr>
                        <a:t>234</a:t>
                      </a:r>
                      <a:endParaRPr lang="en-IN"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53684211"/>
                  </a:ext>
                </a:extLst>
              </a:tr>
              <a:tr h="758174">
                <a:tc>
                  <a:txBody>
                    <a:bodyPr/>
                    <a:lstStyle/>
                    <a:p>
                      <a:pPr algn="ctr"/>
                      <a:r>
                        <a:rPr lang="en-US" dirty="0">
                          <a:solidFill>
                            <a:schemeClr val="bg1"/>
                          </a:solidFill>
                        </a:rPr>
                        <a:t>1</a:t>
                      </a:r>
                      <a:endParaRPr lang="en-IN"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bg1"/>
                          </a:solidFill>
                        </a:rPr>
                        <a:t>0.90</a:t>
                      </a:r>
                      <a:endParaRPr lang="en-IN"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bg1"/>
                          </a:solidFill>
                        </a:rPr>
                        <a:t>0.96</a:t>
                      </a:r>
                      <a:endParaRPr lang="en-IN"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0.93</a:t>
                      </a:r>
                      <a:endParaRPr lang="en-IN" dirty="0">
                        <a:solidFill>
                          <a:schemeClr val="bg1"/>
                        </a:solidFill>
                      </a:endParaRPr>
                    </a:p>
                    <a:p>
                      <a:pPr algn="ctr"/>
                      <a:endParaRPr lang="en-IN"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bg1"/>
                          </a:solidFill>
                        </a:rPr>
                        <a:t>255</a:t>
                      </a:r>
                      <a:endParaRPr lang="en-IN"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91199049"/>
                  </a:ext>
                </a:extLst>
              </a:tr>
              <a:tr h="758174">
                <a:tc>
                  <a:txBody>
                    <a:bodyPr/>
                    <a:lstStyle/>
                    <a:p>
                      <a:pPr algn="ctr"/>
                      <a:r>
                        <a:rPr lang="en-US" dirty="0">
                          <a:solidFill>
                            <a:schemeClr val="bg1"/>
                          </a:solidFill>
                        </a:rPr>
                        <a:t>accuracy</a:t>
                      </a:r>
                      <a:endParaRPr lang="en-IN"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0.92</a:t>
                      </a:r>
                      <a:endParaRPr lang="en-IN" dirty="0">
                        <a:solidFill>
                          <a:schemeClr val="bg1"/>
                        </a:solidFill>
                      </a:endParaRPr>
                    </a:p>
                    <a:p>
                      <a:pPr algn="ctr"/>
                      <a:endParaRPr lang="en-IN"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bg1"/>
                          </a:solidFill>
                        </a:rPr>
                        <a:t>489</a:t>
                      </a:r>
                      <a:endParaRPr lang="en-IN"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6843034"/>
                  </a:ext>
                </a:extLst>
              </a:tr>
              <a:tr h="758174">
                <a:tc>
                  <a:txBody>
                    <a:bodyPr/>
                    <a:lstStyle/>
                    <a:p>
                      <a:pPr algn="ctr"/>
                      <a:r>
                        <a:rPr lang="en-US" dirty="0">
                          <a:solidFill>
                            <a:schemeClr val="bg1"/>
                          </a:solidFill>
                        </a:rPr>
                        <a:t>Macro avg</a:t>
                      </a:r>
                      <a:endParaRPr lang="en-IN"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bg1"/>
                          </a:solidFill>
                        </a:rPr>
                        <a:t>0.93</a:t>
                      </a:r>
                      <a:endParaRPr lang="en-IN"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bg1"/>
                          </a:solidFill>
                        </a:rPr>
                        <a:t>0.92</a:t>
                      </a:r>
                      <a:endParaRPr lang="en-IN"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0.92</a:t>
                      </a:r>
                      <a:endParaRPr lang="en-IN" dirty="0">
                        <a:solidFill>
                          <a:schemeClr val="bg1"/>
                        </a:solidFill>
                      </a:endParaRPr>
                    </a:p>
                    <a:p>
                      <a:pPr algn="ctr"/>
                      <a:endParaRPr lang="en-IN"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bg1"/>
                          </a:solidFill>
                        </a:rPr>
                        <a:t>489</a:t>
                      </a:r>
                      <a:endParaRPr lang="en-IN"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556206"/>
                  </a:ext>
                </a:extLst>
              </a:tr>
              <a:tr h="758174">
                <a:tc>
                  <a:txBody>
                    <a:bodyPr/>
                    <a:lstStyle/>
                    <a:p>
                      <a:pPr algn="ctr"/>
                      <a:r>
                        <a:rPr lang="en-US" dirty="0">
                          <a:solidFill>
                            <a:schemeClr val="bg1"/>
                          </a:solidFill>
                        </a:rPr>
                        <a:t>Weighted avg</a:t>
                      </a:r>
                      <a:endParaRPr lang="en-IN"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bg1"/>
                          </a:solidFill>
                        </a:rPr>
                        <a:t>0.93</a:t>
                      </a:r>
                      <a:endParaRPr lang="en-IN"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bg1"/>
                          </a:solidFill>
                        </a:rPr>
                        <a:t>0.92</a:t>
                      </a:r>
                      <a:endParaRPr lang="en-IN"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0.92</a:t>
                      </a:r>
                      <a:endParaRPr lang="en-IN" dirty="0">
                        <a:solidFill>
                          <a:schemeClr val="bg1"/>
                        </a:solidFill>
                      </a:endParaRPr>
                    </a:p>
                    <a:p>
                      <a:pPr algn="ctr"/>
                      <a:endParaRPr lang="en-IN"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bg1"/>
                          </a:solidFill>
                        </a:rPr>
                        <a:t>489</a:t>
                      </a:r>
                      <a:endParaRPr lang="en-IN"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6951074"/>
                  </a:ext>
                </a:extLst>
              </a:tr>
            </a:tbl>
          </a:graphicData>
        </a:graphic>
      </p:graphicFrame>
      <p:sp>
        <p:nvSpPr>
          <p:cNvPr id="3" name="TextBox 2">
            <a:extLst>
              <a:ext uri="{FF2B5EF4-FFF2-40B4-BE49-F238E27FC236}">
                <a16:creationId xmlns:a16="http://schemas.microsoft.com/office/drawing/2014/main" id="{A91466D3-8D52-43A2-BD71-431D3C54AA67}"/>
              </a:ext>
            </a:extLst>
          </p:cNvPr>
          <p:cNvSpPr txBox="1"/>
          <p:nvPr/>
        </p:nvSpPr>
        <p:spPr>
          <a:xfrm>
            <a:off x="182879" y="1170158"/>
            <a:ext cx="3564008" cy="1200329"/>
          </a:xfrm>
          <a:prstGeom prst="rect">
            <a:avLst/>
          </a:prstGeom>
          <a:noFill/>
        </p:spPr>
        <p:txBody>
          <a:bodyPr wrap="square" rtlCol="0">
            <a:spAutoFit/>
          </a:bodyPr>
          <a:lstStyle/>
          <a:p>
            <a:r>
              <a:rPr lang="en-US" sz="3600" b="1" u="sng" dirty="0"/>
              <a:t>EXPERIMENTAL RESULT</a:t>
            </a:r>
            <a:endParaRPr lang="en-IN" sz="3600" b="1" u="sng"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矩形: 圆角 171"/>
          <p:cNvSpPr/>
          <p:nvPr/>
        </p:nvSpPr>
        <p:spPr>
          <a:xfrm>
            <a:off x="-756662" y="1386038"/>
            <a:ext cx="12192000" cy="6858000"/>
          </a:xfrm>
          <a:prstGeom prst="roundRect">
            <a:avLst>
              <a:gd name="adj" fmla="val 0"/>
            </a:avLst>
          </a:prstGeom>
          <a:solidFill>
            <a:schemeClr val="accent1"/>
          </a:solidFill>
          <a:ln w="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10000"/>
              </a:lnSpc>
            </a:pPr>
            <a:r>
              <a:rPr lang="en-US" altLang="zh-CN" sz="3600" b="1" dirty="0">
                <a:solidFill>
                  <a:srgbClr val="FFFFFF"/>
                </a:solidFill>
                <a:latin typeface="Urbanist Black"/>
              </a:rPr>
              <a:t>        </a:t>
            </a:r>
          </a:p>
        </p:txBody>
      </p:sp>
      <p:grpSp>
        <p:nvGrpSpPr>
          <p:cNvPr id="173" name="组合 172"/>
          <p:cNvGrpSpPr/>
          <p:nvPr/>
        </p:nvGrpSpPr>
        <p:grpSpPr>
          <a:xfrm>
            <a:off x="5235331" y="611505"/>
            <a:ext cx="5510530" cy="5744845"/>
            <a:chOff x="8725577" y="-131734"/>
            <a:chExt cx="1918697" cy="2558152"/>
          </a:xfrm>
        </p:grpSpPr>
        <p:sp>
          <p:nvSpPr>
            <p:cNvPr id="174" name="矩形 173"/>
            <p:cNvSpPr/>
            <p:nvPr/>
          </p:nvSpPr>
          <p:spPr>
            <a:xfrm>
              <a:off x="8725577" y="-131734"/>
              <a:ext cx="1918697" cy="2522937"/>
            </a:xfrm>
            <a:prstGeom prst="rect">
              <a:avLst/>
            </a:prstGeom>
            <a:solidFill>
              <a:schemeClr val="accent3"/>
            </a:solidFill>
            <a:ln>
              <a:noFill/>
            </a:ln>
            <a:effectLst>
              <a:outerShdw blurRad="431800" dist="292100" dir="5400000" algn="t" rotWithShape="0">
                <a:schemeClr val="accent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5" name="任意多边形: 形状 174"/>
            <p:cNvSpPr/>
            <p:nvPr/>
          </p:nvSpPr>
          <p:spPr>
            <a:xfrm>
              <a:off x="8725577" y="1518263"/>
              <a:ext cx="1918697" cy="908155"/>
            </a:xfrm>
            <a:custGeom>
              <a:avLst/>
              <a:gdLst>
                <a:gd name="connsiteX0" fmla="*/ 1918697 w 1918697"/>
                <a:gd name="connsiteY0" fmla="*/ 0 h 908155"/>
                <a:gd name="connsiteX1" fmla="*/ 1918697 w 1918697"/>
                <a:gd name="connsiteY1" fmla="*/ 908155 h 908155"/>
                <a:gd name="connsiteX2" fmla="*/ 0 w 1918697"/>
                <a:gd name="connsiteY2" fmla="*/ 908155 h 908155"/>
                <a:gd name="connsiteX3" fmla="*/ 0 w 1918697"/>
                <a:gd name="connsiteY3" fmla="*/ 150153 h 908155"/>
                <a:gd name="connsiteX4" fmla="*/ 89956 w 1918697"/>
                <a:gd name="connsiteY4" fmla="*/ 134509 h 908155"/>
                <a:gd name="connsiteX5" fmla="*/ 235703 w 1918697"/>
                <a:gd name="connsiteY5" fmla="*/ 122877 h 908155"/>
                <a:gd name="connsiteX6" fmla="*/ 1088319 w 1918697"/>
                <a:gd name="connsiteY6" fmla="*/ 332942 h 908155"/>
                <a:gd name="connsiteX7" fmla="*/ 1887964 w 1918697"/>
                <a:gd name="connsiteY7" fmla="*/ 2151 h 908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8697" h="908155">
                  <a:moveTo>
                    <a:pt x="1918697" y="0"/>
                  </a:moveTo>
                  <a:lnTo>
                    <a:pt x="1918697" y="908155"/>
                  </a:lnTo>
                  <a:lnTo>
                    <a:pt x="0" y="908155"/>
                  </a:lnTo>
                  <a:lnTo>
                    <a:pt x="0" y="150153"/>
                  </a:lnTo>
                  <a:lnTo>
                    <a:pt x="89956" y="134509"/>
                  </a:lnTo>
                  <a:cubicBezTo>
                    <a:pt x="140003" y="127961"/>
                    <a:pt x="188851" y="123907"/>
                    <a:pt x="235703" y="122877"/>
                  </a:cubicBezTo>
                  <a:cubicBezTo>
                    <a:pt x="610524" y="114640"/>
                    <a:pt x="806173" y="353537"/>
                    <a:pt x="1088319" y="332942"/>
                  </a:cubicBezTo>
                  <a:cubicBezTo>
                    <a:pt x="1352831" y="313634"/>
                    <a:pt x="1677076" y="33676"/>
                    <a:pt x="1887964" y="2151"/>
                  </a:cubicBezTo>
                  <a:close/>
                </a:path>
              </a:pathLst>
            </a:custGeom>
            <a:gradFill>
              <a:gsLst>
                <a:gs pos="0">
                  <a:schemeClr val="accent1">
                    <a:lumMod val="5000"/>
                    <a:lumOff val="95000"/>
                    <a:alpha val="17000"/>
                  </a:schemeClr>
                </a:gs>
                <a:gs pos="100000">
                  <a:schemeClr val="bg1">
                    <a:alpha val="0"/>
                  </a:schemeClr>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9" name="任意多边形: 形状 178"/>
          <p:cNvSpPr/>
          <p:nvPr/>
        </p:nvSpPr>
        <p:spPr>
          <a:xfrm flipH="1" flipV="1">
            <a:off x="9620736" y="0"/>
            <a:ext cx="2571264" cy="2475327"/>
          </a:xfrm>
          <a:custGeom>
            <a:avLst/>
            <a:gdLst>
              <a:gd name="connsiteX0" fmla="*/ 418505 w 2571264"/>
              <a:gd name="connsiteY0" fmla="*/ 0 h 2475327"/>
              <a:gd name="connsiteX1" fmla="*/ 2571264 w 2571264"/>
              <a:gd name="connsiteY1" fmla="*/ 2152759 h 2475327"/>
              <a:gd name="connsiteX2" fmla="*/ 2560150 w 2571264"/>
              <a:gd name="connsiteY2" fmla="*/ 2372866 h 2475327"/>
              <a:gd name="connsiteX3" fmla="*/ 2544512 w 2571264"/>
              <a:gd name="connsiteY3" fmla="*/ 2475327 h 2475327"/>
              <a:gd name="connsiteX4" fmla="*/ 0 w 2571264"/>
              <a:gd name="connsiteY4" fmla="*/ 2475327 h 2475327"/>
              <a:gd name="connsiteX5" fmla="*/ 0 w 2571264"/>
              <a:gd name="connsiteY5" fmla="*/ 41394 h 2475327"/>
              <a:gd name="connsiteX6" fmla="*/ 198398 w 2571264"/>
              <a:gd name="connsiteY6" fmla="*/ 11115 h 2475327"/>
              <a:gd name="connsiteX7" fmla="*/ 418505 w 2571264"/>
              <a:gd name="connsiteY7" fmla="*/ 0 h 2475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71264" h="2475327">
                <a:moveTo>
                  <a:pt x="418505" y="0"/>
                </a:moveTo>
                <a:cubicBezTo>
                  <a:pt x="1607441" y="0"/>
                  <a:pt x="2571264" y="963823"/>
                  <a:pt x="2571264" y="2152759"/>
                </a:cubicBezTo>
                <a:cubicBezTo>
                  <a:pt x="2571264" y="2227068"/>
                  <a:pt x="2567499" y="2300497"/>
                  <a:pt x="2560150" y="2372866"/>
                </a:cubicBezTo>
                <a:lnTo>
                  <a:pt x="2544512" y="2475327"/>
                </a:lnTo>
                <a:lnTo>
                  <a:pt x="0" y="2475327"/>
                </a:lnTo>
                <a:lnTo>
                  <a:pt x="0" y="41394"/>
                </a:lnTo>
                <a:lnTo>
                  <a:pt x="198398" y="11115"/>
                </a:lnTo>
                <a:cubicBezTo>
                  <a:pt x="270768" y="3765"/>
                  <a:pt x="344197" y="0"/>
                  <a:pt x="41850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3" name="组合 202"/>
          <p:cNvGrpSpPr/>
          <p:nvPr/>
        </p:nvGrpSpPr>
        <p:grpSpPr>
          <a:xfrm>
            <a:off x="11295685" y="289915"/>
            <a:ext cx="631849" cy="139653"/>
            <a:chOff x="5068547" y="2835152"/>
            <a:chExt cx="2945581" cy="651041"/>
          </a:xfrm>
        </p:grpSpPr>
        <p:sp>
          <p:nvSpPr>
            <p:cNvPr id="204" name="椭圆 203"/>
            <p:cNvSpPr/>
            <p:nvPr/>
          </p:nvSpPr>
          <p:spPr>
            <a:xfrm>
              <a:off x="5068547" y="2835152"/>
              <a:ext cx="651041" cy="65104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 name="椭圆 204"/>
            <p:cNvSpPr/>
            <p:nvPr/>
          </p:nvSpPr>
          <p:spPr>
            <a:xfrm>
              <a:off x="6215817" y="2835152"/>
              <a:ext cx="651041" cy="65104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6" name="椭圆 205"/>
            <p:cNvSpPr/>
            <p:nvPr/>
          </p:nvSpPr>
          <p:spPr>
            <a:xfrm>
              <a:off x="7363087" y="2835152"/>
              <a:ext cx="651041" cy="651041"/>
            </a:xfrm>
            <a:prstGeom prst="ellipse">
              <a:avLst/>
            </a:prstGeom>
            <a:solidFill>
              <a:srgbClr val="7B36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TextBox 2"/>
          <p:cNvSpPr txBox="1"/>
          <p:nvPr/>
        </p:nvSpPr>
        <p:spPr>
          <a:xfrm>
            <a:off x="5506769" y="1181643"/>
            <a:ext cx="4967653" cy="4154984"/>
          </a:xfrm>
          <a:prstGeom prst="rect">
            <a:avLst/>
          </a:prstGeom>
          <a:noFill/>
        </p:spPr>
        <p:txBody>
          <a:bodyPr wrap="square" rtlCol="0">
            <a:spAutoFit/>
          </a:bodyPr>
          <a:lstStyle/>
          <a:p>
            <a:r>
              <a:rPr lang="en-US" sz="2400" dirty="0"/>
              <a:t>As of 4</a:t>
            </a:r>
            <a:r>
              <a:rPr lang="en-US" sz="2400" baseline="30000" dirty="0"/>
              <a:t>th</a:t>
            </a:r>
            <a:r>
              <a:rPr lang="en-US" sz="2400" dirty="0"/>
              <a:t> Quarter, 2021, 75.4% of the removed comments on YouTube were detected to be spam. This project aims towards classifying YouTube comments and thus trying to understand the extent of spamming being involved in the comment section of a particular video. Thus spotting spam/bot accounts and finding appropriate solutions. </a:t>
            </a:r>
            <a:endParaRPr lang="en-IN" sz="2400" dirty="0"/>
          </a:p>
        </p:txBody>
      </p:sp>
      <p:sp>
        <p:nvSpPr>
          <p:cNvPr id="18" name="任意多边形: 形状 220"/>
          <p:cNvSpPr/>
          <p:nvPr/>
        </p:nvSpPr>
        <p:spPr>
          <a:xfrm>
            <a:off x="3789192" y="1930868"/>
            <a:ext cx="829507" cy="1879282"/>
          </a:xfrm>
          <a:custGeom>
            <a:avLst/>
            <a:gdLst>
              <a:gd name="connsiteX0" fmla="*/ 25427 w 829507"/>
              <a:gd name="connsiteY0" fmla="*/ 0 h 1879282"/>
              <a:gd name="connsiteX1" fmla="*/ 392629 w 829507"/>
              <a:gd name="connsiteY1" fmla="*/ 0 h 1879282"/>
              <a:gd name="connsiteX2" fmla="*/ 415791 w 829507"/>
              <a:gd name="connsiteY2" fmla="*/ 14975 h 1879282"/>
              <a:gd name="connsiteX3" fmla="*/ 827269 w 829507"/>
              <a:gd name="connsiteY3" fmla="*/ 929217 h 1879282"/>
              <a:gd name="connsiteX4" fmla="*/ 827269 w 829507"/>
              <a:gd name="connsiteY4" fmla="*/ 950066 h 1879282"/>
              <a:gd name="connsiteX5" fmla="*/ 415791 w 829507"/>
              <a:gd name="connsiteY5" fmla="*/ 1864306 h 1879282"/>
              <a:gd name="connsiteX6" fmla="*/ 392629 w 829507"/>
              <a:gd name="connsiteY6" fmla="*/ 1879282 h 1879282"/>
              <a:gd name="connsiteX7" fmla="*/ 25427 w 829507"/>
              <a:gd name="connsiteY7" fmla="*/ 1879282 h 1879282"/>
              <a:gd name="connsiteX8" fmla="*/ 2265 w 829507"/>
              <a:gd name="connsiteY8" fmla="*/ 1843457 h 1879282"/>
              <a:gd name="connsiteX9" fmla="*/ 404359 w 829507"/>
              <a:gd name="connsiteY9" fmla="*/ 950066 h 1879282"/>
              <a:gd name="connsiteX10" fmla="*/ 404359 w 829507"/>
              <a:gd name="connsiteY10" fmla="*/ 929217 h 1879282"/>
              <a:gd name="connsiteX11" fmla="*/ 2265 w 829507"/>
              <a:gd name="connsiteY11" fmla="*/ 35825 h 1879282"/>
              <a:gd name="connsiteX12" fmla="*/ 25427 w 829507"/>
              <a:gd name="connsiteY12" fmla="*/ 0 h 1879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29507" h="1879282">
                <a:moveTo>
                  <a:pt x="25427" y="0"/>
                </a:moveTo>
                <a:lnTo>
                  <a:pt x="392629" y="0"/>
                </a:lnTo>
                <a:cubicBezTo>
                  <a:pt x="402630" y="0"/>
                  <a:pt x="411686" y="5855"/>
                  <a:pt x="415791" y="14975"/>
                </a:cubicBezTo>
                <a:lnTo>
                  <a:pt x="827269" y="929217"/>
                </a:lnTo>
                <a:cubicBezTo>
                  <a:pt x="830253" y="935846"/>
                  <a:pt x="830253" y="943436"/>
                  <a:pt x="827269" y="950066"/>
                </a:cubicBezTo>
                <a:lnTo>
                  <a:pt x="415791" y="1864306"/>
                </a:lnTo>
                <a:cubicBezTo>
                  <a:pt x="411686" y="1873426"/>
                  <a:pt x="402630" y="1879282"/>
                  <a:pt x="392629" y="1879282"/>
                </a:cubicBezTo>
                <a:lnTo>
                  <a:pt x="25427" y="1879282"/>
                </a:lnTo>
                <a:cubicBezTo>
                  <a:pt x="7002" y="1879282"/>
                  <a:pt x="-5297" y="1860259"/>
                  <a:pt x="2265" y="1843457"/>
                </a:cubicBezTo>
                <a:lnTo>
                  <a:pt x="404359" y="950066"/>
                </a:lnTo>
                <a:cubicBezTo>
                  <a:pt x="407343" y="943436"/>
                  <a:pt x="407343" y="935846"/>
                  <a:pt x="404359" y="929217"/>
                </a:cubicBezTo>
                <a:lnTo>
                  <a:pt x="2265" y="35825"/>
                </a:lnTo>
                <a:cubicBezTo>
                  <a:pt x="-5297" y="19023"/>
                  <a:pt x="7002" y="0"/>
                  <a:pt x="25427" y="0"/>
                </a:cubicBezTo>
              </a:path>
            </a:pathLst>
          </a:custGeom>
          <a:solidFill>
            <a:schemeClr val="accent3"/>
          </a:solidFill>
          <a:ln>
            <a:noFill/>
          </a:ln>
          <a:effectLst>
            <a:outerShdw blurRad="431800" dist="292100" dir="5400000" algn="t" rotWithShape="0">
              <a:schemeClr val="accent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290269" y="2462431"/>
            <a:ext cx="3363204" cy="701731"/>
          </a:xfrm>
          <a:prstGeom prst="rect">
            <a:avLst/>
          </a:prstGeom>
          <a:noFill/>
        </p:spPr>
        <p:txBody>
          <a:bodyPr wrap="square" rtlCol="0">
            <a:spAutoFit/>
          </a:bodyPr>
          <a:lstStyle/>
          <a:p>
            <a:pPr lvl="0">
              <a:lnSpc>
                <a:spcPct val="110000"/>
              </a:lnSpc>
            </a:pPr>
            <a:r>
              <a:rPr lang="en-US" altLang="zh-CN" sz="3600" b="1" dirty="0">
                <a:solidFill>
                  <a:srgbClr val="FFFFFF"/>
                </a:solidFill>
                <a:latin typeface="Urbanist Black"/>
              </a:rPr>
              <a:t>CONCLUSION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矩形: 圆角 157"/>
          <p:cNvSpPr/>
          <p:nvPr/>
        </p:nvSpPr>
        <p:spPr>
          <a:xfrm>
            <a:off x="1547726" y="1396815"/>
            <a:ext cx="12192000" cy="6858000"/>
          </a:xfrm>
          <a:prstGeom prst="roundRect">
            <a:avLst>
              <a:gd name="adj" fmla="val 0"/>
            </a:avLst>
          </a:prstGeom>
          <a:solidFill>
            <a:schemeClr val="accent1"/>
          </a:solidFill>
          <a:ln w="12700" cap="flat" cmpd="sng" algn="ctr">
            <a:noFill/>
            <a:prstDash val="solid"/>
            <a:miter lim="800000"/>
          </a:ln>
          <a:effectLst/>
          <a:extLst>
            <a:ext uri="{91240B29-F687-4F45-9708-019B960494DF}">
              <a14:hiddenLine xmlns:a14="http://schemas.microsoft.com/office/drawing/2010/main" w="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文本框 158"/>
          <p:cNvSpPr txBox="1"/>
          <p:nvPr/>
        </p:nvSpPr>
        <p:spPr>
          <a:xfrm>
            <a:off x="2287244" y="2631735"/>
            <a:ext cx="4940870" cy="1754326"/>
          </a:xfrm>
          <a:prstGeom prst="rect">
            <a:avLst/>
          </a:prstGeom>
          <a:noFill/>
        </p:spPr>
        <p:txBody>
          <a:bodyPr wrap="square">
            <a:spAutoFit/>
          </a:bodyPr>
          <a:lstStyle/>
          <a:p>
            <a:r>
              <a:rPr lang="en-US" altLang="zh-CN" sz="5400" b="1" dirty="0">
                <a:solidFill>
                  <a:schemeClr val="bg1"/>
                </a:solidFill>
                <a:latin typeface="+mj-lt"/>
              </a:rPr>
              <a:t>THANKS FOR WATCHING</a:t>
            </a:r>
          </a:p>
        </p:txBody>
      </p:sp>
      <p:sp>
        <p:nvSpPr>
          <p:cNvPr id="162" name="任意多边形: 形状 161"/>
          <p:cNvSpPr/>
          <p:nvPr/>
        </p:nvSpPr>
        <p:spPr>
          <a:xfrm>
            <a:off x="0" y="4382673"/>
            <a:ext cx="2571264" cy="2475327"/>
          </a:xfrm>
          <a:custGeom>
            <a:avLst/>
            <a:gdLst>
              <a:gd name="connsiteX0" fmla="*/ 418505 w 2571264"/>
              <a:gd name="connsiteY0" fmla="*/ 0 h 2475327"/>
              <a:gd name="connsiteX1" fmla="*/ 2571264 w 2571264"/>
              <a:gd name="connsiteY1" fmla="*/ 2152759 h 2475327"/>
              <a:gd name="connsiteX2" fmla="*/ 2560150 w 2571264"/>
              <a:gd name="connsiteY2" fmla="*/ 2372866 h 2475327"/>
              <a:gd name="connsiteX3" fmla="*/ 2544512 w 2571264"/>
              <a:gd name="connsiteY3" fmla="*/ 2475327 h 2475327"/>
              <a:gd name="connsiteX4" fmla="*/ 0 w 2571264"/>
              <a:gd name="connsiteY4" fmla="*/ 2475327 h 2475327"/>
              <a:gd name="connsiteX5" fmla="*/ 0 w 2571264"/>
              <a:gd name="connsiteY5" fmla="*/ 41394 h 2475327"/>
              <a:gd name="connsiteX6" fmla="*/ 198398 w 2571264"/>
              <a:gd name="connsiteY6" fmla="*/ 11115 h 2475327"/>
              <a:gd name="connsiteX7" fmla="*/ 418505 w 2571264"/>
              <a:gd name="connsiteY7" fmla="*/ 0 h 2475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71264" h="2475327">
                <a:moveTo>
                  <a:pt x="418505" y="0"/>
                </a:moveTo>
                <a:cubicBezTo>
                  <a:pt x="1607441" y="0"/>
                  <a:pt x="2571264" y="963823"/>
                  <a:pt x="2571264" y="2152759"/>
                </a:cubicBezTo>
                <a:cubicBezTo>
                  <a:pt x="2571264" y="2227068"/>
                  <a:pt x="2567499" y="2300497"/>
                  <a:pt x="2560150" y="2372866"/>
                </a:cubicBezTo>
                <a:lnTo>
                  <a:pt x="2544512" y="2475327"/>
                </a:lnTo>
                <a:lnTo>
                  <a:pt x="0" y="2475327"/>
                </a:lnTo>
                <a:lnTo>
                  <a:pt x="0" y="41394"/>
                </a:lnTo>
                <a:lnTo>
                  <a:pt x="198398" y="11115"/>
                </a:lnTo>
                <a:cubicBezTo>
                  <a:pt x="270768" y="3765"/>
                  <a:pt x="344197" y="0"/>
                  <a:pt x="41850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椭圆 162"/>
          <p:cNvSpPr/>
          <p:nvPr/>
        </p:nvSpPr>
        <p:spPr>
          <a:xfrm>
            <a:off x="5943747" y="658953"/>
            <a:ext cx="737862" cy="7378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矩形 163"/>
          <p:cNvSpPr/>
          <p:nvPr/>
        </p:nvSpPr>
        <p:spPr>
          <a:xfrm flipV="1">
            <a:off x="-275170" y="1054985"/>
            <a:ext cx="6218917" cy="558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矩形 165"/>
          <p:cNvSpPr/>
          <p:nvPr/>
        </p:nvSpPr>
        <p:spPr>
          <a:xfrm>
            <a:off x="8725577" y="-131734"/>
            <a:ext cx="1918697" cy="2522937"/>
          </a:xfrm>
          <a:prstGeom prst="rect">
            <a:avLst/>
          </a:prstGeom>
          <a:solidFill>
            <a:schemeClr val="accent3"/>
          </a:solidFill>
          <a:ln>
            <a:noFill/>
          </a:ln>
          <a:effectLst>
            <a:outerShdw blurRad="431800" dist="292100" dir="5400000" algn="t" rotWithShape="0">
              <a:schemeClr val="accent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矩形 166"/>
          <p:cNvSpPr/>
          <p:nvPr/>
        </p:nvSpPr>
        <p:spPr>
          <a:xfrm>
            <a:off x="8765564" y="2687514"/>
            <a:ext cx="1918697" cy="2522937"/>
          </a:xfrm>
          <a:prstGeom prst="rect">
            <a:avLst/>
          </a:prstGeom>
          <a:solidFill>
            <a:schemeClr val="accent2"/>
          </a:solidFill>
          <a:ln>
            <a:noFill/>
          </a:ln>
          <a:effectLst>
            <a:outerShdw blurRad="431800" dist="292100" dir="5400000" algn="t" rotWithShape="0">
              <a:schemeClr val="accent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矩形 167"/>
          <p:cNvSpPr/>
          <p:nvPr/>
        </p:nvSpPr>
        <p:spPr>
          <a:xfrm>
            <a:off x="10864877" y="-1133641"/>
            <a:ext cx="1918697" cy="2522937"/>
          </a:xfrm>
          <a:prstGeom prst="rect">
            <a:avLst/>
          </a:prstGeom>
          <a:solidFill>
            <a:schemeClr val="accent4"/>
          </a:solidFill>
          <a:ln>
            <a:noFill/>
          </a:ln>
          <a:effectLst>
            <a:outerShdw blurRad="431800" dist="292100" dir="5400000" algn="t" rotWithShape="0">
              <a:schemeClr val="accent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矩形 168"/>
          <p:cNvSpPr/>
          <p:nvPr/>
        </p:nvSpPr>
        <p:spPr>
          <a:xfrm>
            <a:off x="10878297" y="1641998"/>
            <a:ext cx="1918697" cy="2522937"/>
          </a:xfrm>
          <a:prstGeom prst="rect">
            <a:avLst/>
          </a:prstGeom>
          <a:solidFill>
            <a:schemeClr val="accent5"/>
          </a:solidFill>
          <a:ln>
            <a:noFill/>
          </a:ln>
          <a:effectLst>
            <a:outerShdw blurRad="431800" dist="292100" dir="5400000" algn="t" rotWithShape="0">
              <a:schemeClr val="accent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矩形 169"/>
          <p:cNvSpPr/>
          <p:nvPr/>
        </p:nvSpPr>
        <p:spPr>
          <a:xfrm>
            <a:off x="10865323" y="4389334"/>
            <a:ext cx="1918697" cy="2522937"/>
          </a:xfrm>
          <a:prstGeom prst="rect">
            <a:avLst/>
          </a:prstGeom>
          <a:solidFill>
            <a:schemeClr val="accent6"/>
          </a:solidFill>
          <a:ln>
            <a:noFill/>
          </a:ln>
          <a:effectLst>
            <a:outerShdw blurRad="431800" dist="292100" dir="5400000" algn="t" rotWithShape="0">
              <a:schemeClr val="accent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0" name="任意多边形: 形状 189"/>
          <p:cNvSpPr/>
          <p:nvPr/>
        </p:nvSpPr>
        <p:spPr>
          <a:xfrm>
            <a:off x="8725577" y="1518263"/>
            <a:ext cx="1918697" cy="908155"/>
          </a:xfrm>
          <a:custGeom>
            <a:avLst/>
            <a:gdLst>
              <a:gd name="connsiteX0" fmla="*/ 1918697 w 1918697"/>
              <a:gd name="connsiteY0" fmla="*/ 0 h 908155"/>
              <a:gd name="connsiteX1" fmla="*/ 1918697 w 1918697"/>
              <a:gd name="connsiteY1" fmla="*/ 908155 h 908155"/>
              <a:gd name="connsiteX2" fmla="*/ 0 w 1918697"/>
              <a:gd name="connsiteY2" fmla="*/ 908155 h 908155"/>
              <a:gd name="connsiteX3" fmla="*/ 0 w 1918697"/>
              <a:gd name="connsiteY3" fmla="*/ 150153 h 908155"/>
              <a:gd name="connsiteX4" fmla="*/ 89956 w 1918697"/>
              <a:gd name="connsiteY4" fmla="*/ 134509 h 908155"/>
              <a:gd name="connsiteX5" fmla="*/ 235703 w 1918697"/>
              <a:gd name="connsiteY5" fmla="*/ 122877 h 908155"/>
              <a:gd name="connsiteX6" fmla="*/ 1088319 w 1918697"/>
              <a:gd name="connsiteY6" fmla="*/ 332942 h 908155"/>
              <a:gd name="connsiteX7" fmla="*/ 1887964 w 1918697"/>
              <a:gd name="connsiteY7" fmla="*/ 2151 h 908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8697" h="908155">
                <a:moveTo>
                  <a:pt x="1918697" y="0"/>
                </a:moveTo>
                <a:lnTo>
                  <a:pt x="1918697" y="908155"/>
                </a:lnTo>
                <a:lnTo>
                  <a:pt x="0" y="908155"/>
                </a:lnTo>
                <a:lnTo>
                  <a:pt x="0" y="150153"/>
                </a:lnTo>
                <a:lnTo>
                  <a:pt x="89956" y="134509"/>
                </a:lnTo>
                <a:cubicBezTo>
                  <a:pt x="140003" y="127961"/>
                  <a:pt x="188851" y="123907"/>
                  <a:pt x="235703" y="122877"/>
                </a:cubicBezTo>
                <a:cubicBezTo>
                  <a:pt x="610524" y="114640"/>
                  <a:pt x="806173" y="353537"/>
                  <a:pt x="1088319" y="332942"/>
                </a:cubicBezTo>
                <a:cubicBezTo>
                  <a:pt x="1352831" y="313634"/>
                  <a:pt x="1677076" y="33676"/>
                  <a:pt x="1887964" y="2151"/>
                </a:cubicBezTo>
                <a:close/>
              </a:path>
            </a:pathLst>
          </a:custGeom>
          <a:gradFill>
            <a:gsLst>
              <a:gs pos="0">
                <a:schemeClr val="accent1">
                  <a:lumMod val="5000"/>
                  <a:lumOff val="95000"/>
                  <a:alpha val="17000"/>
                </a:schemeClr>
              </a:gs>
              <a:gs pos="100000">
                <a:schemeClr val="bg1">
                  <a:alpha val="0"/>
                </a:schemeClr>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1" name="椭圆 190"/>
          <p:cNvSpPr/>
          <p:nvPr/>
        </p:nvSpPr>
        <p:spPr>
          <a:xfrm>
            <a:off x="11740381" y="-765605"/>
            <a:ext cx="1997978" cy="1997978"/>
          </a:xfrm>
          <a:prstGeom prst="ellipse">
            <a:avLst/>
          </a:prstGeom>
          <a:gradFill>
            <a:gsLst>
              <a:gs pos="0">
                <a:schemeClr val="accent1">
                  <a:lumMod val="5000"/>
                  <a:lumOff val="95000"/>
                  <a:alpha val="17000"/>
                </a:schemeClr>
              </a:gs>
              <a:gs pos="100000">
                <a:schemeClr val="bg1">
                  <a:alpha val="0"/>
                </a:schemeClr>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92" name="任意多边形: 形状 191"/>
          <p:cNvSpPr/>
          <p:nvPr/>
        </p:nvSpPr>
        <p:spPr>
          <a:xfrm>
            <a:off x="9593939" y="4050947"/>
            <a:ext cx="1090322" cy="1159504"/>
          </a:xfrm>
          <a:custGeom>
            <a:avLst/>
            <a:gdLst>
              <a:gd name="connsiteX0" fmla="*/ 998989 w 1090322"/>
              <a:gd name="connsiteY0" fmla="*/ 0 h 1159504"/>
              <a:gd name="connsiteX1" fmla="*/ 1090322 w 1090322"/>
              <a:gd name="connsiteY1" fmla="*/ 4612 h 1159504"/>
              <a:gd name="connsiteX2" fmla="*/ 1090322 w 1090322"/>
              <a:gd name="connsiteY2" fmla="*/ 1159504 h 1159504"/>
              <a:gd name="connsiteX3" fmla="*/ 14067 w 1090322"/>
              <a:gd name="connsiteY3" fmla="*/ 1159504 h 1159504"/>
              <a:gd name="connsiteX4" fmla="*/ 5158 w 1090322"/>
              <a:gd name="connsiteY4" fmla="*/ 1101130 h 1159504"/>
              <a:gd name="connsiteX5" fmla="*/ 0 w 1090322"/>
              <a:gd name="connsiteY5" fmla="*/ 998989 h 1159504"/>
              <a:gd name="connsiteX6" fmla="*/ 998989 w 1090322"/>
              <a:gd name="connsiteY6" fmla="*/ 0 h 115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0322" h="1159504">
                <a:moveTo>
                  <a:pt x="998989" y="0"/>
                </a:moveTo>
                <a:lnTo>
                  <a:pt x="1090322" y="4612"/>
                </a:lnTo>
                <a:lnTo>
                  <a:pt x="1090322" y="1159504"/>
                </a:lnTo>
                <a:lnTo>
                  <a:pt x="14067" y="1159504"/>
                </a:lnTo>
                <a:lnTo>
                  <a:pt x="5158" y="1101130"/>
                </a:lnTo>
                <a:cubicBezTo>
                  <a:pt x="1747" y="1067547"/>
                  <a:pt x="0" y="1033472"/>
                  <a:pt x="0" y="998989"/>
                </a:cubicBezTo>
                <a:cubicBezTo>
                  <a:pt x="0" y="447263"/>
                  <a:pt x="447263" y="0"/>
                  <a:pt x="998989" y="0"/>
                </a:cubicBezTo>
                <a:close/>
              </a:path>
            </a:pathLst>
          </a:custGeom>
          <a:gradFill>
            <a:gsLst>
              <a:gs pos="0">
                <a:schemeClr val="accent1">
                  <a:lumMod val="5000"/>
                  <a:lumOff val="95000"/>
                  <a:alpha val="17000"/>
                </a:schemeClr>
              </a:gs>
              <a:gs pos="100000">
                <a:schemeClr val="bg1">
                  <a:alpha val="0"/>
                </a:schemeClr>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93" name="任意多边形: 形状 192"/>
          <p:cNvSpPr/>
          <p:nvPr/>
        </p:nvSpPr>
        <p:spPr>
          <a:xfrm>
            <a:off x="10884783" y="1682827"/>
            <a:ext cx="1905723" cy="2522937"/>
          </a:xfrm>
          <a:custGeom>
            <a:avLst/>
            <a:gdLst>
              <a:gd name="connsiteX0" fmla="*/ 386325 w 1905723"/>
              <a:gd name="connsiteY0" fmla="*/ 0 h 2522937"/>
              <a:gd name="connsiteX1" fmla="*/ 401047 w 1905723"/>
              <a:gd name="connsiteY1" fmla="*/ 0 h 2522937"/>
              <a:gd name="connsiteX2" fmla="*/ 1905723 w 1905723"/>
              <a:gd name="connsiteY2" fmla="*/ 1504677 h 2522937"/>
              <a:gd name="connsiteX3" fmla="*/ 887463 w 1905723"/>
              <a:gd name="connsiteY3" fmla="*/ 2522937 h 2522937"/>
              <a:gd name="connsiteX4" fmla="*/ 0 w 1905723"/>
              <a:gd name="connsiteY4" fmla="*/ 2522937 h 2522937"/>
              <a:gd name="connsiteX5" fmla="*/ 0 w 1905723"/>
              <a:gd name="connsiteY5" fmla="*/ 386325 h 2522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05723" h="2522937">
                <a:moveTo>
                  <a:pt x="386325" y="0"/>
                </a:moveTo>
                <a:lnTo>
                  <a:pt x="401047" y="0"/>
                </a:lnTo>
                <a:lnTo>
                  <a:pt x="1905723" y="1504677"/>
                </a:lnTo>
                <a:lnTo>
                  <a:pt x="887463" y="2522937"/>
                </a:lnTo>
                <a:lnTo>
                  <a:pt x="0" y="2522937"/>
                </a:lnTo>
                <a:lnTo>
                  <a:pt x="0" y="386325"/>
                </a:lnTo>
                <a:close/>
              </a:path>
            </a:pathLst>
          </a:custGeom>
          <a:gradFill>
            <a:gsLst>
              <a:gs pos="0">
                <a:schemeClr val="accent1">
                  <a:lumMod val="5000"/>
                  <a:lumOff val="95000"/>
                  <a:alpha val="17000"/>
                </a:schemeClr>
              </a:gs>
              <a:gs pos="100000">
                <a:schemeClr val="bg1">
                  <a:alpha val="0"/>
                </a:schemeClr>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4062FF"/>
      </a:accent1>
      <a:accent2>
        <a:srgbClr val="FFA8A8"/>
      </a:accent2>
      <a:accent3>
        <a:srgbClr val="36B3FC"/>
      </a:accent3>
      <a:accent4>
        <a:srgbClr val="63E8B0"/>
      </a:accent4>
      <a:accent5>
        <a:srgbClr val="7B36C6"/>
      </a:accent5>
      <a:accent6>
        <a:srgbClr val="F54E67"/>
      </a:accent6>
      <a:hlink>
        <a:srgbClr val="0563C1"/>
      </a:hlink>
      <a:folHlink>
        <a:srgbClr val="954F72"/>
      </a:folHlink>
    </a:clrScheme>
    <a:fontScheme name="海外-常规-粗体2">
      <a:majorFont>
        <a:latin typeface="Urbanist Black"/>
        <a:ea typeface="等线"/>
        <a:cs typeface=""/>
      </a:majorFont>
      <a:minorFont>
        <a:latin typeface="Quicksand"/>
        <a:ea typeface="等线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44546A"/>
    </a:dk2>
    <a:lt2>
      <a:srgbClr val="E7E6E6"/>
    </a:lt2>
    <a:accent1>
      <a:srgbClr val="4062FF"/>
    </a:accent1>
    <a:accent2>
      <a:srgbClr val="FFA8A8"/>
    </a:accent2>
    <a:accent3>
      <a:srgbClr val="36B3FC"/>
    </a:accent3>
    <a:accent4>
      <a:srgbClr val="63E8B0"/>
    </a:accent4>
    <a:accent5>
      <a:srgbClr val="7B36C6"/>
    </a:accent5>
    <a:accent6>
      <a:srgbClr val="F54E67"/>
    </a:accent6>
    <a:hlink>
      <a:srgbClr val="0563C1"/>
    </a:hlink>
    <a:folHlink>
      <a:srgbClr val="954F72"/>
    </a:folHlink>
  </a:clrScheme>
</a:themeOverride>
</file>

<file path=ppt/theme/themeOverride2.xml><?xml version="1.0" encoding="utf-8"?>
<a:themeOverride xmlns:a="http://schemas.openxmlformats.org/drawingml/2006/main">
  <a:clrScheme name="Office">
    <a:dk1>
      <a:srgbClr val="000000"/>
    </a:dk1>
    <a:lt1>
      <a:srgbClr val="FFFFFF"/>
    </a:lt1>
    <a:dk2>
      <a:srgbClr val="44546A"/>
    </a:dk2>
    <a:lt2>
      <a:srgbClr val="E7E6E6"/>
    </a:lt2>
    <a:accent1>
      <a:srgbClr val="4062FF"/>
    </a:accent1>
    <a:accent2>
      <a:srgbClr val="FFA8A8"/>
    </a:accent2>
    <a:accent3>
      <a:srgbClr val="36B3FC"/>
    </a:accent3>
    <a:accent4>
      <a:srgbClr val="63E8B0"/>
    </a:accent4>
    <a:accent5>
      <a:srgbClr val="7B36C6"/>
    </a:accent5>
    <a:accent6>
      <a:srgbClr val="F54E67"/>
    </a:accent6>
    <a:hlink>
      <a:srgbClr val="0563C1"/>
    </a:hlink>
    <a:folHlink>
      <a:srgbClr val="954F72"/>
    </a:folHlink>
  </a:clrScheme>
</a:themeOverride>
</file>

<file path=ppt/theme/themeOverride3.xml><?xml version="1.0" encoding="utf-8"?>
<a:themeOverride xmlns:a="http://schemas.openxmlformats.org/drawingml/2006/main">
  <a:clrScheme name="Office">
    <a:dk1>
      <a:srgbClr val="000000"/>
    </a:dk1>
    <a:lt1>
      <a:srgbClr val="FFFFFF"/>
    </a:lt1>
    <a:dk2>
      <a:srgbClr val="44546A"/>
    </a:dk2>
    <a:lt2>
      <a:srgbClr val="E7E6E6"/>
    </a:lt2>
    <a:accent1>
      <a:srgbClr val="4062FF"/>
    </a:accent1>
    <a:accent2>
      <a:srgbClr val="FFA8A8"/>
    </a:accent2>
    <a:accent3>
      <a:srgbClr val="36B3FC"/>
    </a:accent3>
    <a:accent4>
      <a:srgbClr val="63E8B0"/>
    </a:accent4>
    <a:accent5>
      <a:srgbClr val="7B36C6"/>
    </a:accent5>
    <a:accent6>
      <a:srgbClr val="F54E67"/>
    </a:accent6>
    <a:hlink>
      <a:srgbClr val="0563C1"/>
    </a:hlink>
    <a:folHlink>
      <a:srgbClr val="954F72"/>
    </a:folHlink>
  </a:clrScheme>
</a:themeOverride>
</file>

<file path=ppt/theme/themeOverride4.xml><?xml version="1.0" encoding="utf-8"?>
<a:themeOverride xmlns:a="http://schemas.openxmlformats.org/drawingml/2006/main">
  <a:clrScheme name="Office">
    <a:dk1>
      <a:srgbClr val="000000"/>
    </a:dk1>
    <a:lt1>
      <a:srgbClr val="FFFFFF"/>
    </a:lt1>
    <a:dk2>
      <a:srgbClr val="44546A"/>
    </a:dk2>
    <a:lt2>
      <a:srgbClr val="E7E6E6"/>
    </a:lt2>
    <a:accent1>
      <a:srgbClr val="4062FF"/>
    </a:accent1>
    <a:accent2>
      <a:srgbClr val="FFA8A8"/>
    </a:accent2>
    <a:accent3>
      <a:srgbClr val="36B3FC"/>
    </a:accent3>
    <a:accent4>
      <a:srgbClr val="63E8B0"/>
    </a:accent4>
    <a:accent5>
      <a:srgbClr val="7B36C6"/>
    </a:accent5>
    <a:accent6>
      <a:srgbClr val="F54E67"/>
    </a:accent6>
    <a:hlink>
      <a:srgbClr val="0563C1"/>
    </a:hlink>
    <a:folHlink>
      <a:srgbClr val="954F72"/>
    </a:folHlink>
  </a:clrScheme>
</a:themeOverride>
</file>

<file path=ppt/theme/themeOverride5.xml><?xml version="1.0" encoding="utf-8"?>
<a:themeOverride xmlns:a="http://schemas.openxmlformats.org/drawingml/2006/main">
  <a:clrScheme name="Office">
    <a:dk1>
      <a:srgbClr val="000000"/>
    </a:dk1>
    <a:lt1>
      <a:srgbClr val="FFFFFF"/>
    </a:lt1>
    <a:dk2>
      <a:srgbClr val="44546A"/>
    </a:dk2>
    <a:lt2>
      <a:srgbClr val="E7E6E6"/>
    </a:lt2>
    <a:accent1>
      <a:srgbClr val="4062FF"/>
    </a:accent1>
    <a:accent2>
      <a:srgbClr val="FFA8A8"/>
    </a:accent2>
    <a:accent3>
      <a:srgbClr val="36B3FC"/>
    </a:accent3>
    <a:accent4>
      <a:srgbClr val="63E8B0"/>
    </a:accent4>
    <a:accent5>
      <a:srgbClr val="7B36C6"/>
    </a:accent5>
    <a:accent6>
      <a:srgbClr val="F54E67"/>
    </a:accent6>
    <a:hlink>
      <a:srgbClr val="0563C1"/>
    </a:hlink>
    <a:folHlink>
      <a:srgbClr val="954F72"/>
    </a:folHlink>
  </a:clrScheme>
</a:themeOverride>
</file>

<file path=ppt/theme/themeOverride6.xml><?xml version="1.0" encoding="utf-8"?>
<a:themeOverride xmlns:a="http://schemas.openxmlformats.org/drawingml/2006/main">
  <a:clrScheme name="Office">
    <a:dk1>
      <a:srgbClr val="000000"/>
    </a:dk1>
    <a:lt1>
      <a:srgbClr val="FFFFFF"/>
    </a:lt1>
    <a:dk2>
      <a:srgbClr val="44546A"/>
    </a:dk2>
    <a:lt2>
      <a:srgbClr val="E7E6E6"/>
    </a:lt2>
    <a:accent1>
      <a:srgbClr val="4062FF"/>
    </a:accent1>
    <a:accent2>
      <a:srgbClr val="FFA8A8"/>
    </a:accent2>
    <a:accent3>
      <a:srgbClr val="36B3FC"/>
    </a:accent3>
    <a:accent4>
      <a:srgbClr val="63E8B0"/>
    </a:accent4>
    <a:accent5>
      <a:srgbClr val="7B36C6"/>
    </a:accent5>
    <a:accent6>
      <a:srgbClr val="F54E67"/>
    </a:accent6>
    <a:hlink>
      <a:srgbClr val="0563C1"/>
    </a:hlink>
    <a:folHlink>
      <a:srgbClr val="954F72"/>
    </a:folHlink>
  </a:clrScheme>
</a:themeOverride>
</file>

<file path=ppt/theme/themeOverride7.xml><?xml version="1.0" encoding="utf-8"?>
<a:themeOverride xmlns:a="http://schemas.openxmlformats.org/drawingml/2006/main">
  <a:clrScheme name="Office">
    <a:dk1>
      <a:srgbClr val="000000"/>
    </a:dk1>
    <a:lt1>
      <a:srgbClr val="FFFFFF"/>
    </a:lt1>
    <a:dk2>
      <a:srgbClr val="44546A"/>
    </a:dk2>
    <a:lt2>
      <a:srgbClr val="E7E6E6"/>
    </a:lt2>
    <a:accent1>
      <a:srgbClr val="4062FF"/>
    </a:accent1>
    <a:accent2>
      <a:srgbClr val="FFA8A8"/>
    </a:accent2>
    <a:accent3>
      <a:srgbClr val="36B3FC"/>
    </a:accent3>
    <a:accent4>
      <a:srgbClr val="63E8B0"/>
    </a:accent4>
    <a:accent5>
      <a:srgbClr val="7B36C6"/>
    </a:accent5>
    <a:accent6>
      <a:srgbClr val="F54E6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543</TotalTime>
  <Words>525</Words>
  <Application>Microsoft Office PowerPoint</Application>
  <PresentationFormat>Widescreen</PresentationFormat>
  <Paragraphs>76</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Urbanist Black</vt:lpstr>
      <vt:lpstr>Cascadia Code SemiBold</vt:lpstr>
      <vt:lpstr>等线</vt:lpstr>
      <vt:lpstr>Quicksand</vt:lpstr>
      <vt:lpstr>Comic Sans MS</vt:lpstr>
      <vt:lpstr>Arial</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3</dc:creator>
  <cp:lastModifiedBy>arunkuamr76707@outlook.com</cp:lastModifiedBy>
  <cp:revision>48</cp:revision>
  <dcterms:created xsi:type="dcterms:W3CDTF">2021-11-22T04:48:11Z</dcterms:created>
  <dcterms:modified xsi:type="dcterms:W3CDTF">2022-04-26T07:16:16Z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1033-11.1.0.10702</vt:lpwstr>
  </property>
</Properties>
</file>