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5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8D293E38-B496-4895-93C6-DAEB0C687350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>
      <p:cViewPr varScale="1">
        <p:scale>
          <a:sx n="83" d="100"/>
          <a:sy n="83" d="100"/>
        </p:scale>
        <p:origin x="6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C09-A149-4C65-9021-874708A0C26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4302-C6B0-44A7-B11C-A7C9D540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7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1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hanSTAR/tnsdcgenai.g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23874" y="262889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04975" y="426387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0" y="1236592"/>
            <a:ext cx="9029700" cy="2850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    :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:962821104054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Nm ID  : au962821104054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Dept      :Computer Science and Engineering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:University College of Engineering Nagercoil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   :mathanstar116@gmail.com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700548"/>
            <a:ext cx="3949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b="1" dirty="0">
                <a:solidFill>
                  <a:srgbClr val="00B050"/>
                </a:solidFill>
                <a:latin typeface="Trebuchet MS"/>
                <a:cs typeface="Trebuchet MS"/>
              </a:rPr>
              <a:t>  </a:t>
            </a:r>
            <a:r>
              <a:rPr sz="3400" b="1" dirty="0">
                <a:solidFill>
                  <a:srgbClr val="00B050"/>
                </a:solidFill>
                <a:latin typeface="Trebuchet MS"/>
                <a:cs typeface="Trebuchet MS"/>
              </a:rPr>
              <a:t>Final</a:t>
            </a:r>
            <a:r>
              <a:rPr sz="34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2269753"/>
            <a:ext cx="640080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25436" y="454380"/>
            <a:ext cx="489902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A55D4-3146-35F2-1911-5240369C04D8}"/>
              </a:ext>
            </a:extLst>
          </p:cNvPr>
          <p:cNvSpPr txBox="1"/>
          <p:nvPr/>
        </p:nvSpPr>
        <p:spPr>
          <a:xfrm>
            <a:off x="1066800" y="1371600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Steps: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844-9196-4FEE-C199-E9B96517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ABA7F-816A-7DDF-828C-B7647B11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9829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B1ACC-A6A0-416B-61FF-C67C08D5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9525000" cy="5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7885A8B-2394-22BD-12AF-9D86434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B0863D-3F31-E573-7F3C-51FB1923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8031"/>
            <a:ext cx="9296400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development of a solution for building a fake news classifier is a crucial step in combating misinformation and ensuring information integrity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fake news classifier represents a proactive effort to promote media literacy and uphold truth in the digital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harnessing technology and data-driven insights, we empower individuals and organizations to make informed decisions and combat the spread of misinformation effectively.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5955274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36384-61F1-9CA7-8F39-8190E75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62000" y="2438400"/>
            <a:ext cx="9764395" cy="7386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72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66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40064" y="48714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8933" y="1652135"/>
            <a:ext cx="9764395" cy="224260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spc="-1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500" b="0" spc="-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Classifier using LSTM</a:t>
            </a:r>
            <a:endParaRPr sz="35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7093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03BB67-B168-361E-C30F-BC1B293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009" y="913596"/>
            <a:ext cx="9986390" cy="4291310"/>
          </a:xfrm>
        </p:spPr>
        <p:txBody>
          <a:bodyPr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00D-A4A2-B12E-48CF-AEFD642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9C85-5DB6-5DC5-63C8-9916634F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3632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social media and online platforms, the spread of misinformation and fake news has become a significant challenge in today's digital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news, characterized by false or misleading information presented as factual news, can have far-reaching consequences, including influencing public opinion, shaping political discourse, and undermining trust in traditional media sources..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B8F1F5-D739-C0B8-E3BA-BEFE22B7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52" y="940724"/>
            <a:ext cx="7924800" cy="4278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challenge of developing 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for classification of the fake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this growing misleading false information  problem, there is a pressing need for effective techniques to identify and classify fake news articles automatically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IN"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4701ED-38B5-84AB-4115-BF94104C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20521"/>
            <a:ext cx="8743950" cy="4154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the spread of misinformation and fake news has become a significant concern.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abundance of online content, distinguishing between genuine and fabricated information has become increasingly challenging.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this issue, our project aims to develop a Fake News Classifier using Generative AI.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07778"/>
            <a:ext cx="8204835" cy="1066573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0A0B36-7CE4-E064-22F4-15327BF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314" y="1371600"/>
            <a:ext cx="8743950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Social Media Platforms: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Social media platforms such as Facebook, Twitter, and Instagram can utilize the fake news classification system to identify misleading or false information shared by users on their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News Media Organizations: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News media organizations can leverage the fake news classification system to verify the authenticity of news articles and sources before publishing or sharing them with their audience.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Government Agencies: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Government agencies can deploy the fake news classification system to identify and address instances of misinformation and disinformation campaigns aimed at manipulating public opinion 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" y="142596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8032" y="-78894"/>
            <a:ext cx="9189168" cy="156773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5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451CAE-9721-0AD9-AE13-79D7D2FD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182" y="1331281"/>
            <a:ext cx="8884367" cy="5293757"/>
          </a:xfrm>
        </p:spPr>
        <p:txBody>
          <a:bodyPr/>
          <a:lstStyle/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LSTM model which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development of automated tools for combating the spread of misinformation and promoting information integrity in online media platforms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BB8BF-8EFB-A70B-9613-C259681FC49F}"/>
              </a:ext>
            </a:extLst>
          </p:cNvPr>
          <p:cNvSpPr txBox="1"/>
          <p:nvPr/>
        </p:nvSpPr>
        <p:spPr>
          <a:xfrm>
            <a:off x="2698032" y="3691227"/>
            <a:ext cx="432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2E2AD-87B4-6987-589A-22A8B393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6030" y="1577340"/>
            <a:ext cx="905637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harnessing the cutting-edge capabilities of LSTM networks to tackle the pervasive issue of 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we're not just building a classifier – we're creating a tool that can discern truth from fiction in the vast sea of online information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584</Words>
  <Application>Microsoft Office PowerPoint</Application>
  <PresentationFormat>Widescreen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TITLE:       Fake News Classifier using LSTM</vt:lpstr>
      <vt:lpstr>AGENDA  </vt:lpstr>
      <vt:lpstr>INTRODUCTION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Akshay</cp:lastModifiedBy>
  <cp:revision>7</cp:revision>
  <dcterms:created xsi:type="dcterms:W3CDTF">2024-04-04T14:10:07Z</dcterms:created>
  <dcterms:modified xsi:type="dcterms:W3CDTF">2024-04-05T10:41:41Z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  <property fmtid="{D5CDD505-2E9C-101B-9397-08002B2CF9AE}" pid="4" name="Producer">
    <vt:lpwstr>3-Heights(TM) PDF Security Shell 4.8.25.2 (http://www.pdf-tools.com)</vt:lpwstr>
  </property>
</Properties>
</file>