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9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0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6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0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7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30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26CD-5BAE-45FF-A466-99A8228190CE}" type="datetimeFigureOut">
              <a:rPr lang="en-IN" smtClean="0"/>
              <a:t>23-02-2017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1C80-776F-4CEA-8689-8BD21B5BA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0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063"/>
            <a:ext cx="9144000" cy="2034861"/>
          </a:xfrm>
        </p:spPr>
        <p:txBody>
          <a:bodyPr>
            <a:normAutofit/>
          </a:bodyPr>
          <a:lstStyle/>
          <a:p>
            <a:r>
              <a:rPr lang="en-IN" dirty="0"/>
              <a:t>SDLC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2586"/>
            <a:ext cx="9144000" cy="3725214"/>
          </a:xfrm>
        </p:spPr>
        <p:txBody>
          <a:bodyPr/>
          <a:lstStyle/>
          <a:p>
            <a:pPr algn="l"/>
            <a:r>
              <a:rPr lang="en-US" dirty="0"/>
              <a:t>SDLC, Software Development Life Cycle is a process used by software industry to design, develop and test high quality </a:t>
            </a:r>
            <a:r>
              <a:rPr lang="en-US" dirty="0" err="1"/>
              <a:t>softwares</a:t>
            </a:r>
            <a:r>
              <a:rPr lang="en-US" dirty="0"/>
              <a:t>. The SDLC aims to produce a high quality software that meets or exceeds customer expectations, reaches completion within times and cost estimates.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45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Lifecycle can be broadly broken down into the below </a:t>
            </a:r>
            <a:r>
              <a:rPr lang="en-US" dirty="0" err="1"/>
              <a:t>DevOps</a:t>
            </a:r>
            <a:r>
              <a:rPr lang="en-US" dirty="0"/>
              <a:t> Stages:</a:t>
            </a:r>
          </a:p>
          <a:p>
            <a:r>
              <a:rPr lang="en-US" dirty="0"/>
              <a:t>Continuous Development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Continuous Testing</a:t>
            </a:r>
          </a:p>
          <a:p>
            <a:r>
              <a:rPr lang="en-US" dirty="0"/>
              <a:t>Continuous Monitoring</a:t>
            </a:r>
          </a:p>
          <a:p>
            <a:r>
              <a:rPr lang="en-US" dirty="0"/>
              <a:t>Virtualization and Containerization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08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typical Software Development life cycle consists of the following stages:</a:t>
            </a:r>
          </a:p>
          <a:p>
            <a:r>
              <a:rPr lang="en-US" dirty="0"/>
              <a:t>Stage 1: Planning and Requirement Analysis</a:t>
            </a:r>
          </a:p>
          <a:p>
            <a:r>
              <a:rPr lang="en-US" dirty="0"/>
              <a:t>Stage 2: Defining Requirements</a:t>
            </a:r>
          </a:p>
          <a:p>
            <a:r>
              <a:rPr lang="en-US" dirty="0"/>
              <a:t>Stage 3: Designing the product architecture</a:t>
            </a:r>
          </a:p>
          <a:p>
            <a:r>
              <a:rPr lang="en-US" dirty="0"/>
              <a:t>Stage 4: Building or Developing the Product</a:t>
            </a:r>
          </a:p>
          <a:p>
            <a:r>
              <a:rPr lang="en-US" dirty="0"/>
              <a:t>Stage 5: Testing the Product</a:t>
            </a:r>
          </a:p>
          <a:p>
            <a:r>
              <a:rPr lang="en-US" dirty="0"/>
              <a:t>Stage 6: Deployment in the Market and Maintenance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1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most </a:t>
            </a:r>
            <a:r>
              <a:rPr lang="en-US" dirty="0"/>
              <a:t>important and popular SDLC models followed in the industry:</a:t>
            </a:r>
          </a:p>
          <a:p>
            <a:r>
              <a:rPr lang="en-US" dirty="0"/>
              <a:t>Waterfall Model</a:t>
            </a:r>
          </a:p>
          <a:p>
            <a:r>
              <a:rPr lang="en-US" dirty="0" smtClean="0"/>
              <a:t>Agile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2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SDLC </a:t>
            </a:r>
            <a:r>
              <a:rPr lang="en-IN" dirty="0"/>
              <a:t>Waterfall Model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 descr="SDLC Waterfall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3" y="2220119"/>
            <a:ext cx="9066727" cy="396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01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Agile </a:t>
            </a:r>
            <a:r>
              <a:rPr lang="en-IN" dirty="0"/>
              <a:t>Model</a:t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 descr="SDLC Agile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015331"/>
            <a:ext cx="9898487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4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Waterfall Model Challenges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difficult to maintain ~100% uptime of the production environment</a:t>
            </a:r>
            <a:r>
              <a:rPr lang="en-US" dirty="0" smtClean="0"/>
              <a:t>.</a:t>
            </a:r>
          </a:p>
          <a:p>
            <a:r>
              <a:rPr lang="en-US" dirty="0"/>
              <a:t>Infrastructure Automation tools were not very affective</a:t>
            </a:r>
            <a:r>
              <a:rPr lang="en-US" dirty="0" smtClean="0"/>
              <a:t>.</a:t>
            </a:r>
          </a:p>
          <a:p>
            <a:r>
              <a:rPr lang="en-US" dirty="0"/>
              <a:t>Number of severs to be monitored keeps on increasing with time and hence the complexity</a:t>
            </a:r>
            <a:r>
              <a:rPr lang="en-US" dirty="0" smtClean="0"/>
              <a:t>.</a:t>
            </a:r>
          </a:p>
          <a:p>
            <a:r>
              <a:rPr lang="en-US" dirty="0"/>
              <a:t>It was very difficult to provide feedback and diagnose issue in the product.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6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Challenge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Development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Continuous Testing</a:t>
            </a:r>
          </a:p>
          <a:p>
            <a:r>
              <a:rPr lang="en-US" dirty="0"/>
              <a:t>Continuous Monitoring</a:t>
            </a:r>
          </a:p>
          <a:p>
            <a:r>
              <a:rPr lang="en-US" dirty="0"/>
              <a:t>Virtualization and Containerization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54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IN" dirty="0" err="1" smtClean="0"/>
              <a:t>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DevOps</a:t>
            </a:r>
            <a:r>
              <a:rPr lang="en-US" dirty="0"/>
              <a:t> (development and operations) is an enterprise software development phrase used to mean a type of agile relationship between Development and IT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 </a:t>
            </a:r>
            <a:r>
              <a:rPr lang="en-US" b="1" dirty="0" err="1"/>
              <a:t>DevOps</a:t>
            </a:r>
            <a:r>
              <a:rPr lang="en-US" dirty="0"/>
              <a:t> is to change and improve the relationship by advocating better communication and collaboration between the two business units.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62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IN" dirty="0"/>
          </a:p>
        </p:txBody>
      </p:sp>
      <p:pic>
        <p:nvPicPr>
          <p:cNvPr id="4098" name="Picture 2" descr="DevOps Tools - DevOps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06" y="2015331"/>
            <a:ext cx="93114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8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SDLC Overview </vt:lpstr>
      <vt:lpstr>PowerPoint Presentation</vt:lpstr>
      <vt:lpstr>Types</vt:lpstr>
      <vt:lpstr>  SDLC Waterfall Model  </vt:lpstr>
      <vt:lpstr> Agile Model </vt:lpstr>
      <vt:lpstr>Waterfall Model Challenges </vt:lpstr>
      <vt:lpstr>New Challenge</vt:lpstr>
      <vt:lpstr>What is DevOps?</vt:lpstr>
      <vt:lpstr>DevOps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Overview </dc:title>
  <dc:creator>Niket Kumar</dc:creator>
  <cp:lastModifiedBy>Niket Kumar</cp:lastModifiedBy>
  <cp:revision>16</cp:revision>
  <dcterms:created xsi:type="dcterms:W3CDTF">2017-02-23T09:05:01Z</dcterms:created>
  <dcterms:modified xsi:type="dcterms:W3CDTF">2017-02-23T09:17:36Z</dcterms:modified>
</cp:coreProperties>
</file>