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5">
                    <a:lumMod val="60000"/>
                    <a:lumOff val="40000"/>
                  </a:schemeClr>
                </a:solidFill>
                <a:latin typeface="Berlin Sans FB Demi" panose="020E0802020502020306" pitchFamily="34" charset="0"/>
                <a:cs typeface="Arial" panose="020B0604020202020204" pitchFamily="34" charset="0"/>
              </a:rPr>
              <a:t>KEYLOGGERS AND SECURITY</a:t>
            </a:r>
          </a:p>
        </p:txBody>
      </p:sp>
      <p:sp>
        <p:nvSpPr>
          <p:cNvPr id="4" name="TextBox 3"/>
          <p:cNvSpPr txBox="1"/>
          <p:nvPr/>
        </p:nvSpPr>
        <p:spPr>
          <a:xfrm>
            <a:off x="5279922" y="5549926"/>
            <a:ext cx="6312310" cy="1015663"/>
          </a:xfrm>
          <a:prstGeom prst="rect">
            <a:avLst/>
          </a:prstGeom>
          <a:noFill/>
        </p:spPr>
        <p:txBody>
          <a:bodyPr wrap="square" lIns="91440" tIns="45720" rIns="91440" bIns="45720" rtlCol="0" anchor="t">
            <a:spAutoFit/>
          </a:bodyPr>
          <a:lstStyle/>
          <a:p>
            <a:r>
              <a:rPr lang="en-US" sz="2000" b="1" dirty="0">
                <a:solidFill>
                  <a:schemeClr val="accent5">
                    <a:lumMod val="60000"/>
                    <a:lumOff val="40000"/>
                  </a:schemeClr>
                </a:solidFill>
                <a:latin typeface="Arial" pitchFamily="34" charset="0"/>
                <a:cs typeface="Arial" pitchFamily="34" charset="0"/>
              </a:rPr>
              <a:t>Presented By:</a:t>
            </a:r>
          </a:p>
          <a:p>
            <a:r>
              <a:rPr lang="en-US" sz="2000" b="1" dirty="0">
                <a:solidFill>
                  <a:schemeClr val="accent5">
                    <a:lumMod val="60000"/>
                    <a:lumOff val="40000"/>
                  </a:schemeClr>
                </a:solidFill>
                <a:latin typeface="Arial"/>
                <a:cs typeface="Arial"/>
              </a:rPr>
              <a:t>Mathan kumar M –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References</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chemeClr val="tx1">
                    <a:lumMod val="85000"/>
                    <a:lumOff val="15000"/>
                  </a:schemeClr>
                </a:solidFill>
                <a:latin typeface="Javanese Text" panose="02000000000000000000" pitchFamily="2"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Problem Statement</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Proposed Solution</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System  Approach</a:t>
            </a:r>
            <a:endParaRPr lang="en-US" sz="4400" dirty="0">
              <a:solidFill>
                <a:schemeClr val="accent5">
                  <a:lumMod val="60000"/>
                  <a:lumOff val="40000"/>
                </a:schemeClr>
              </a:solidFill>
              <a:latin typeface="Arial Black" panose="020B0A04020102020204"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Algorithm &amp; Deployment</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Result</a:t>
            </a:r>
            <a:endParaRPr lang="en-US" dirty="0">
              <a:solidFill>
                <a:schemeClr val="accent5">
                  <a:lumMod val="60000"/>
                  <a:lumOff val="40000"/>
                </a:schemeClr>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a:blip r:embed="rId3"/>
          <a:srcRect l="190" r="190"/>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Conclusion</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Future Scope</a:t>
            </a:r>
            <a:endParaRPr lang="en-IN" sz="4400" b="1" dirty="0">
              <a:solidFill>
                <a:schemeClr val="accent5">
                  <a:lumMod val="60000"/>
                  <a:lumOff val="40000"/>
                </a:schemeClr>
              </a:solidFill>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195</TotalTime>
  <Words>1458</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Berlin Sans FB Demi</vt:lpstr>
      <vt:lpstr>Calibri</vt:lpstr>
      <vt:lpstr>Corbel</vt:lpstr>
      <vt:lpstr>Javanese Text</vt:lpstr>
      <vt:lpstr>Times New Roman</vt: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mathan kumar</cp:lastModifiedBy>
  <cp:revision>29</cp:revision>
  <dcterms:created xsi:type="dcterms:W3CDTF">2021-05-26T16:50:10Z</dcterms:created>
  <dcterms:modified xsi:type="dcterms:W3CDTF">2024-04-04T18:06:40Z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