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8527-4F53-4D25-E65E-69AF4BDA1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8A5F3-0EFD-2146-4B8B-318D9CB16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92802-3485-823D-7A51-3FBB6771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D6A-F149-2C4B-B06D-2C6C86DB522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25F69-D5F5-867B-9EDB-7CB7AC50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409C-5E20-BD98-F1F4-E1228A4C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F2F4-C0B4-BE4B-A71B-2CBDA407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5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A02F-BD51-7330-BCB6-6B829F8F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1FF33-227F-33CF-704E-D12A304E3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86F16-7538-BCFB-7631-5FF53CBB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D6A-F149-2C4B-B06D-2C6C86DB522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AA85-FB42-B3E7-5EE9-B655AD8D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58B87-D8EC-340D-1081-1769AABB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F2F4-C0B4-BE4B-A71B-2CBDA407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8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A998C-9A7C-3BB2-AE89-2D253EC33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785D8-7750-D550-4970-7020D7712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7E837-F68D-E6EF-BF19-4F8AEB2D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D6A-F149-2C4B-B06D-2C6C86DB522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95FCC-CCD0-D61C-8380-37760BF8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9BD73-05F4-68A3-636B-F29058F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F2F4-C0B4-BE4B-A71B-2CBDA407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3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DAE4-E049-A33C-A8E8-537551E3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9F5B-FC56-1C12-F637-1D582A812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AFCA-B3B4-7DB9-049C-2F5904DB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D6A-F149-2C4B-B06D-2C6C86DB522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BCDF4-6A48-1C5F-878C-6CE83A05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6C64C-2D89-4D74-E632-2AC82D89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F2F4-C0B4-BE4B-A71B-2CBDA407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A96E-37ED-3C3E-EEAA-521416E1E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7313E-BD57-DAB2-2EFE-C9C35F582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3D84D-8E21-45F0-EDBC-459FEA18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D6A-F149-2C4B-B06D-2C6C86DB522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80C5F-3EBC-8EFD-7FC7-F9FA70F3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B6013-3BFA-855A-C209-5E30C10F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F2F4-C0B4-BE4B-A71B-2CBDA407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8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301B-9188-383E-87FB-942FB5C5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0598-BFEB-0B37-66E0-0CA16F89B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94139-688C-3E84-5BD8-AA2CB917D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CF76B-409D-9660-BECC-F0F6D123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D6A-F149-2C4B-B06D-2C6C86DB522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A4319-BA3D-6087-3C45-B8A781E9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30AEE-7075-31D8-3512-F5CA91B3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F2F4-C0B4-BE4B-A71B-2CBDA407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7954-A8D7-23EA-10A9-F32182A0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AE7BC-F089-C5BD-D45C-D4D120683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6F3A4-19A1-CD36-5384-4DA0E88BE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0CD74-FC9A-3B28-136C-4D8356355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D17EF-52DC-7F13-3D34-DA68F04C1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E329D-1443-75AC-3B22-B5649200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D6A-F149-2C4B-B06D-2C6C86DB522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1C7A7-678B-3272-3CAA-E0E58E3A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31C6C-6A53-81BC-BE7A-C1E14587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F2F4-C0B4-BE4B-A71B-2CBDA407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7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3BE6-4E98-1A3B-D203-11DE48AC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26FD3-C08E-E97F-353A-868E84AB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D6A-F149-2C4B-B06D-2C6C86DB522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E7D7D-85E9-8969-7A13-9A981DB5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2258C-C2CF-C6A1-1C0C-8ED255B9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F2F4-C0B4-BE4B-A71B-2CBDA407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4A5A8-5CFD-4FD3-5DCD-E2FA1CC1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D6A-F149-2C4B-B06D-2C6C86DB522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85213-1310-4DCB-A5EF-3F6FC3C3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68C46-5A4A-2FFC-BCD5-8A7470E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F2F4-C0B4-BE4B-A71B-2CBDA407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8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54FE-D315-76A4-0D39-580A5BC8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CA63-7FA8-3A28-53C7-9BBA9F40C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816E7-D7FA-C666-1DA0-9DA5DC1A4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36CA1-287F-F1C1-45ED-76CE007A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D6A-F149-2C4B-B06D-2C6C86DB522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BDAF2-478D-8386-0400-79E920A4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A4413-EC16-7FCE-4C7A-93C1D167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F2F4-C0B4-BE4B-A71B-2CBDA407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9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D810-C93C-4F10-2FDA-AC7CC92B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26102-0034-618D-073A-58BCC1886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7C621-377E-7797-35DE-EA04B10F6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A8DA1-88EC-BE0F-104D-D30740BB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D6A-F149-2C4B-B06D-2C6C86DB522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5D42C-8E65-819B-CE8B-20B46D58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482C0-218B-3104-7BDE-43AE7DC5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F2F4-C0B4-BE4B-A71B-2CBDA407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7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8B67A-68CB-7CCC-B038-3771B2FA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BC52F-1831-B842-4EB5-2855EE4F9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31F5C-6005-F375-66B7-7A5BEFABE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9D6A-F149-2C4B-B06D-2C6C86DB522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75A6-1840-BC7A-99E6-DF4000123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21C3-648D-24CF-A85C-E4B08F5F2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6F2F4-C0B4-BE4B-A71B-2CBDA407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0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Python" TargetMode="External" /><Relationship Id="rId2" Type="http://schemas.openxmlformats.org/officeDocument/2006/relationships/hyperlink" Target="https://www.techtarget.com/searchbusinessanalytics/definition/R-programming-language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EE16-8601-C274-436B-90C625058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3667"/>
            <a:ext cx="9144000" cy="1346209"/>
          </a:xfrm>
        </p:spPr>
        <p:txBody>
          <a:bodyPr>
            <a:normAutofit/>
          </a:bodyPr>
          <a:lstStyle/>
          <a:p>
            <a:r>
              <a:rPr lang="en-US" sz="4400" b="1" dirty="0"/>
              <a:t>Create The Different Exploration</a:t>
            </a:r>
          </a:p>
        </p:txBody>
      </p:sp>
    </p:spTree>
    <p:extLst>
      <p:ext uri="{BB962C8B-B14F-4D97-AF65-F5344CB8AC3E}">
        <p14:creationId xmlns:p14="http://schemas.microsoft.com/office/powerpoint/2010/main" val="64608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B16F-9290-C097-303E-7BC5F524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What are data exploration tools?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D0F53-E473-B081-9EFC-8EC97E342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989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Data exploration tools make data analysis easier to present and understand through interactive, visual elements, making it easier to share and communicate key insights.</a:t>
            </a:r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 Data exploration tools include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data visualization software and business intelligence platforms, such as Microsoft Power BI,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Qlik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and Tableau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B627-4BD3-E73C-67B1-AFC99578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What is the best language for data exploration?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1CAC-3C29-2184-0FB0-8D6AB07FF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332666" cy="3406503"/>
          </a:xfrm>
        </p:spPr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The most commonly used statistical methods in data exploration are the </a:t>
            </a:r>
            <a:r>
              <a:rPr lang="en-US" b="0" i="0" u="sng" dirty="0">
                <a:solidFill>
                  <a:srgbClr val="007CAD"/>
                </a:solidFill>
                <a:effectLst/>
                <a:latin typeface="Arial" panose="020B0604020202020204" pitchFamily="34" charset="0"/>
                <a:hlinkClick r:id="rId2"/>
              </a:rPr>
              <a:t>R programming language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and Python. Both are open source data analytics languages.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While R is best for statistical analysis, </a:t>
            </a:r>
            <a:r>
              <a:rPr lang="en-US" b="0" i="0" u="sng" dirty="0">
                <a:solidFill>
                  <a:srgbClr val="007CAD"/>
                </a:solidFill>
                <a:effectLst/>
                <a:latin typeface="Arial" panose="020B0604020202020204" pitchFamily="34" charset="0"/>
                <a:hlinkClick r:id="rId3"/>
              </a:rPr>
              <a:t>Python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is better suited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91864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92065-6CAB-17E3-35B1-A0D78D166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959" y="1968160"/>
            <a:ext cx="8415822" cy="2823883"/>
          </a:xfrm>
        </p:spPr>
        <p:txBody>
          <a:bodyPr/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Summarize some of the best data exploration and visualization tools – 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Matplotlib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,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scikit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learn,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plotly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,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seaborn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, pandas, D3,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bokeh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,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altair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,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yellowbrick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, folium, tableau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 Get familiar with these tools through some examples. Understand the need for a visualization tool.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7B59B29-289C-ABA7-6350-D7364B4ADE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0800000" flipV="1">
            <a:off x="838200" y="293390"/>
            <a:ext cx="10515600" cy="177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>
                <a:solidFill>
                  <a:srgbClr val="1F1F1F"/>
                </a:solidFill>
                <a:latin typeface="Google Sans"/>
              </a:rPr>
              <a:t>What are the tools used in data exploration and visualization?</a:t>
            </a:r>
            <a:br>
              <a:rPr lang="en-US" sz="4900" b="1" dirty="0">
                <a:solidFill>
                  <a:srgbClr val="4D5156"/>
                </a:solidFill>
                <a:latin typeface="Roboto" panose="02000000000000000000" pitchFamily="2" charset="0"/>
              </a:rPr>
            </a:br>
            <a:br>
              <a:rPr lang="en-US" dirty="0">
                <a:solidFill>
                  <a:srgbClr val="4D5156"/>
                </a:solidFill>
                <a:latin typeface="Roboto" panose="02000000000000000000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9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BA1D-70C3-64B1-3897-CBFE80B8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What is an example of data exploration?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492C-3081-8F27-3745-2EE840BD6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241"/>
            <a:ext cx="9332666" cy="3422887"/>
          </a:xfrm>
        </p:spPr>
        <p:txBody>
          <a:bodyPr/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This can mean looking at tables as you sort or filter the data in different ways. This </a:t>
            </a:r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can also mean creating simple charts without manipulating the data, for example,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box plots, histograms, or scatterplots to show the distribution of continuous variables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9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FADA-507C-A26C-F5E1-24D5F891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3220"/>
          </a:xfrm>
        </p:spPr>
        <p:txBody>
          <a:bodyPr/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Data exploration techniques include both </a:t>
            </a:r>
          </a:p>
          <a:p>
            <a:pPr lvl="1"/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manual analysis </a:t>
            </a:r>
            <a:endParaRPr lang="en-US" dirty="0">
              <a:solidFill>
                <a:srgbClr val="040C28"/>
              </a:solidFill>
              <a:latin typeface="Google Sans"/>
            </a:endParaRPr>
          </a:p>
          <a:p>
            <a:pPr lvl="1"/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automated data exploration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  </a:t>
            </a:r>
          </a:p>
          <a:p>
            <a:pPr lvl="1"/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software solutions that visually explore and identify relationships between different data variables, the structure of the dataset, the presence of outliers, and the distribution of data values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319270-8E92-C727-A707-50D15664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What are the two types of data exploration?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760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Create The Different Exploration</vt:lpstr>
      <vt:lpstr>What are data exploration tools?</vt:lpstr>
      <vt:lpstr>What is the best language for data exploration?</vt:lpstr>
      <vt:lpstr>What are the tools used in data exploration and visualization?  </vt:lpstr>
      <vt:lpstr>What is an example of data exploration?</vt:lpstr>
      <vt:lpstr>What are the two types of data exploration?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The Different Exploration</dc:title>
  <dc:creator>rmanimozhi02@gmail.com</dc:creator>
  <cp:lastModifiedBy>rmanimozhi02@gmail.com</cp:lastModifiedBy>
  <cp:revision>1</cp:revision>
  <dcterms:created xsi:type="dcterms:W3CDTF">2023-11-06T09:47:46Z</dcterms:created>
  <dcterms:modified xsi:type="dcterms:W3CDTF">2023-11-06T10:02:15Z</dcterms:modified>
</cp:coreProperties>
</file>