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FFD4-1113-9A44-3F12-8EF1F4D1C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55831-C4F9-8F3A-12A9-62D7DA889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38E0-6EBB-B5B9-490E-80486BEF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D39C-8381-324C-BAC8-B6DB20176AA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5508-64B5-B9C6-9DBF-B66838E7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D28F-77F9-49D3-A3EE-B229D037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966-0792-394C-AE53-2DF44748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9574-05FF-FCF2-407C-3BB13979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9545E-5F82-908D-D21F-0070E6756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937F-C9D3-23CC-CEBF-59D3E3B0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D39C-8381-324C-BAC8-B6DB20176AA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5E383-C327-911B-FDB4-01B4FC82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A6D1-A9F5-0B0F-4BDE-5F77A8FB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966-0792-394C-AE53-2DF44748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5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D07EE-1C55-0892-1C6D-100F27D4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5A57D-37C0-08AC-6739-89E310F68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CBDC-4035-583D-5C08-52D9C9D5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D39C-8381-324C-BAC8-B6DB20176AA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22133-B170-7926-028A-682DFE90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A56BA-59FD-A6AD-3EE4-138B45AE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966-0792-394C-AE53-2DF44748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97E4-3C18-D114-B244-9D4FB571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D63C-7CC9-0C4B-37EC-3533B991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1AA5-2D0F-2D6B-973D-72ACE728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D39C-8381-324C-BAC8-B6DB20176AA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198F3-550C-DF67-26A1-C64C275D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067E4-571F-1AC4-E523-9FA15EE6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966-0792-394C-AE53-2DF44748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3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88BA-9A11-ED79-F08D-3D0941CF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C2B35-2982-D81B-E051-FC7F7980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CEF92-D4F5-853E-D75E-14B26168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D39C-8381-324C-BAC8-B6DB20176AA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92E1-9200-5FD5-7E8E-88259B29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884D-CEAF-B6A4-C53E-6553B4F8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966-0792-394C-AE53-2DF44748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0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2C5B-3D6C-13DE-2912-7B608DB9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A8B5-33F9-974C-D464-4B786CD28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DD6FE-4339-C106-3B5A-967CDA7CB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45350-F8BC-E00C-5C4A-D33AFA86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D39C-8381-324C-BAC8-B6DB20176AA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9D0C3-A784-3DD6-7DBE-30F63E5B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C871E-47E8-D776-3826-9878A6F9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966-0792-394C-AE53-2DF44748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FE93-0226-1E48-50D6-31FB61F9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E833-3A47-1B61-763D-2AF58BDF4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F92D6-C583-1396-B0A9-D473DEC27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1552C-3D92-8DEB-E74B-0C8C6AB4F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C0097-861E-F4D4-213C-AAF91346F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6AAEC-23C1-2138-7193-7092322C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D39C-8381-324C-BAC8-B6DB20176AA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5342-F688-20F3-562E-F61BBFAE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4D846-77BF-C122-3C39-26B5E5E2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966-0792-394C-AE53-2DF44748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9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4230-2E6A-C979-4508-D387C988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1DEB1-0DD0-6F78-5A85-AABC49A7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D39C-8381-324C-BAC8-B6DB20176AA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0FB9E-7316-3E53-C325-A92C3228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C59F5-93FE-DDBC-0FF9-C3336F8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966-0792-394C-AE53-2DF44748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3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E7608-AD79-1F87-B511-FE27D78D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D39C-8381-324C-BAC8-B6DB20176AA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35DDE-B346-E73B-739F-D3D5FD29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15B12-32EE-FDB4-2C21-B0C90920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966-0792-394C-AE53-2DF44748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9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9887-8873-BA57-561C-25362DC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BCE4-D2A6-696E-B8EA-8AA63F449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AEADE-FE6F-4D9D-0B58-E6DE292D4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8EC3C-1A4D-C2FE-51E3-962DC427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D39C-8381-324C-BAC8-B6DB20176AA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12417-5AFD-7D40-EE3A-9844EB9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A88C3-52E5-0662-8DE9-4B0F2AAA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966-0792-394C-AE53-2DF44748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BE65-41E3-5DA0-046A-64BB16BE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A0E27-DB8B-F3BE-7290-5CA2C7AD1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A0BD5-9B6D-F3EA-342D-58FD2F97C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82408-3E20-C519-3CFD-17D8B4CA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D39C-8381-324C-BAC8-B6DB20176AA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5A153-E84B-04DC-5004-8D0A2783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D55FD-279A-312A-1F53-1C0C9710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966-0792-394C-AE53-2DF44748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E7DBD-88DC-B13C-532D-00579CD0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55E0C-02C2-D455-151F-2377865F4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9F19-0AF1-E8FA-A5F3-FCD26BD99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D39C-8381-324C-BAC8-B6DB20176AA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35A3A-9E9B-E224-EEC7-A70DC9FED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0C17-503A-5A33-C205-BBD9FE659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CB966-0792-394C-AE53-2DF44748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D6B2DD-28CA-6615-5763-34FF150E3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8839"/>
          </a:xfrm>
        </p:spPr>
        <p:txBody>
          <a:bodyPr>
            <a:normAutofit/>
          </a:bodyPr>
          <a:lstStyle/>
          <a:p>
            <a:r>
              <a:rPr lang="en-US" sz="4400" b="1" dirty="0"/>
              <a:t>Create A </a:t>
            </a:r>
            <a:r>
              <a:rPr lang="en-US" sz="4400" b="1" dirty="0" err="1"/>
              <a:t>Cognos</a:t>
            </a:r>
            <a:r>
              <a:rPr lang="en-US" sz="4400" b="1" dirty="0"/>
              <a:t> Analytics Dashboard </a:t>
            </a:r>
          </a:p>
        </p:txBody>
      </p:sp>
    </p:spTree>
    <p:extLst>
      <p:ext uri="{BB962C8B-B14F-4D97-AF65-F5344CB8AC3E}">
        <p14:creationId xmlns:p14="http://schemas.microsoft.com/office/powerpoint/2010/main" val="353928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A804-2307-7F6C-1067-2190A279C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073" y="1878556"/>
            <a:ext cx="9723853" cy="3100888"/>
          </a:xfrm>
        </p:spPr>
        <p:txBody>
          <a:bodyPr/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An analytics dashboard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collection of data focused on key metrics, presented neatly on a user interface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 It enables analysts to easily monitor the performance of a digital product or website by tracking various metrics like online conversions, engagement, retention, and more.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4C2B6C-A5F4-3258-9E70-F477C7EB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What is an analytics dashboard?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731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36B3-875E-BE20-8EE6-A1287108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How do I create an analytics dashboard?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013F-A603-A8F1-9D02-5BC40068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Sign in to Google Analytics.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Navigate to your view.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Open Reports.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Click CUSTOMIZATION &gt; Dashboards.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Click Create.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 the Create Dashboard dialog, select either Blank Canvas (no widgets) or Starter Dashboard (default set of widgets).</a:t>
            </a:r>
          </a:p>
        </p:txBody>
      </p:sp>
    </p:spTree>
    <p:extLst>
      <p:ext uri="{BB962C8B-B14F-4D97-AF65-F5344CB8AC3E}">
        <p14:creationId xmlns:p14="http://schemas.microsoft.com/office/powerpoint/2010/main" val="34363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FBD1-A6B7-73BC-0237-09453FD8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98" y="1992610"/>
            <a:ext cx="8288278" cy="3435112"/>
          </a:xfrm>
        </p:spPr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On the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Cognos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Analytics home page, tap the New icon at the bottom of the window and click on Dashboard</a:t>
            </a:r>
            <a:endParaRPr lang="en-US" dirty="0">
              <a:solidFill>
                <a:srgbClr val="474747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 2 – You see predefined templates that contain grid lines for easy arrangement and alignment of visualizations and other elements in a dashboard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BD8EF0-6D58-CAB5-A798-20E1E69BC8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953518"/>
            <a:ext cx="10515600" cy="75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solidFill>
                  <a:srgbClr val="1F1F1F"/>
                </a:solidFill>
                <a:latin typeface="Google Sans"/>
              </a:rPr>
              <a:t>What is the first step to build a dashboard in </a:t>
            </a:r>
            <a:r>
              <a:rPr lang="en-US" sz="4900" b="1" dirty="0" err="1">
                <a:solidFill>
                  <a:srgbClr val="1F1F1F"/>
                </a:solidFill>
                <a:latin typeface="Google Sans"/>
              </a:rPr>
              <a:t>Cognos</a:t>
            </a:r>
            <a:r>
              <a:rPr lang="en-US" sz="4900" b="1" dirty="0">
                <a:solidFill>
                  <a:srgbClr val="1F1F1F"/>
                </a:solidFill>
                <a:latin typeface="Google Sans"/>
              </a:rPr>
              <a:t> Analytics?</a:t>
            </a:r>
            <a:br>
              <a:rPr lang="en-US" dirty="0">
                <a:solidFill>
                  <a:srgbClr val="4D5156"/>
                </a:solidFill>
                <a:latin typeface="Roboto" panose="02000000000000000000" pitchFamily="2" charset="0"/>
              </a:rPr>
            </a:br>
            <a:br>
              <a:rPr lang="en-US" dirty="0">
                <a:solidFill>
                  <a:srgbClr val="4D5156"/>
                </a:solidFill>
                <a:latin typeface="Roboto" panose="02000000000000000000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4692-F0EC-98DE-C5F2-E0652F82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What is an example of a dashboard analytics?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193D-4FA4-2032-6999-9A7B887A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962" y="2787209"/>
            <a:ext cx="6601284" cy="2811657"/>
          </a:xfrm>
        </p:spPr>
        <p:txBody>
          <a:bodyPr/>
          <a:lstStyle/>
          <a:p>
            <a:r>
              <a:rPr lang="en-US" b="0" i="0">
                <a:solidFill>
                  <a:srgbClr val="474747"/>
                </a:solidFill>
                <a:effectLst/>
                <a:latin typeface="Google Sans"/>
              </a:rPr>
              <a:t>The 8 analytics dashboard examples include 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web, digital marketing, business insights, social media, customer journey, user behavior, knowledge base, and Net Promoter Score analytics dashboards</a:t>
            </a:r>
            <a:r>
              <a:rPr lang="en-US" b="0" i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4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A3F3-7C23-4F48-E359-6F613D2D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70" y="941294"/>
            <a:ext cx="10424730" cy="749394"/>
          </a:xfrm>
        </p:spPr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What are 3 benefits of a dashboard?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00F2-608E-55F6-653C-4DFF541E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Provides at-a-glance visibility.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Saves time and resources.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Improves decision making.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Easy performance checks and balances.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Up-to-date progress evaluation.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Dashboard reporting needs meaningful metrics.</a:t>
            </a:r>
          </a:p>
        </p:txBody>
      </p:sp>
    </p:spTree>
    <p:extLst>
      <p:ext uri="{BB962C8B-B14F-4D97-AF65-F5344CB8AC3E}">
        <p14:creationId xmlns:p14="http://schemas.microsoft.com/office/powerpoint/2010/main" val="71080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What is an analytics dashboard?</vt:lpstr>
      <vt:lpstr>How do I create an analytics dashboard?</vt:lpstr>
      <vt:lpstr>What is the first step to build a dashboard in Cognos Analytics?  </vt:lpstr>
      <vt:lpstr>What is an example of a dashboard analytics?</vt:lpstr>
      <vt:lpstr>What are 3 benefits of a dashboard?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rmanimozhi02@gmail.com</dc:creator>
  <cp:lastModifiedBy>rmanimozhi02@gmail.com</cp:lastModifiedBy>
  <cp:revision>1</cp:revision>
  <dcterms:created xsi:type="dcterms:W3CDTF">2023-11-06T10:03:38Z</dcterms:created>
  <dcterms:modified xsi:type="dcterms:W3CDTF">2023-11-06T10:17:54Z</dcterms:modified>
</cp:coreProperties>
</file>