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60211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CLIMATE BOT: BUILDING A AI ASSISTANT THAT CAN ANSWER CLIMATE QUESTIONS</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Dr . Srinivasan </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171768" y="5183902"/>
            <a:ext cx="5415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   MATHAVAN S 210701154 </a:t>
            </a:r>
          </a:p>
          <a:p>
            <a:pPr>
              <a:spcBef>
                <a:spcPct val="0"/>
              </a:spcBef>
              <a:buClrTx/>
              <a:buFontTx/>
              <a:buNone/>
            </a:pPr>
            <a:r>
              <a:rPr lang="en-IN" altLang="en-US" sz="2400" b="1" dirty="0">
                <a:solidFill>
                  <a:srgbClr val="FF0000"/>
                </a:solidFill>
              </a:rPr>
              <a:t>   MADESH A 210701137</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In today's world, climate change is a critical issue impacting sustainability, corporate and political investments, real estate, and more. The consequences of climate change, such as air and water pollution and rising sea levels, are now a reality. Despite its importance, access to consolidated and detailed climate data remains limited.</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There are not many technological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fra</a:t>
            </a:r>
            <a:r>
              <a:rPr lang="en-US" altLang="en-US" sz="2400" dirty="0" err="1">
                <a:solidFill>
                  <a:srgbClr val="000000"/>
                </a:solidFill>
                <a:latin typeface="Times New Roman" panose="02020603050405020304" pitchFamily="18" charset="0"/>
                <a:cs typeface="Times New Roman" panose="02020603050405020304" pitchFamily="18" charset="0"/>
              </a:rPr>
              <a:t>mework</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dedicated to climate related information, and it is difficult to access climate change data which is consolidated and detailed.</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0"/>
            <a:ext cx="10668000" cy="1216025"/>
          </a:xfrm>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
        <p:nvSpPr>
          <p:cNvPr id="7" name="TextBox 6">
            <a:extLst>
              <a:ext uri="{FF2B5EF4-FFF2-40B4-BE49-F238E27FC236}">
                <a16:creationId xmlns:a16="http://schemas.microsoft.com/office/drawing/2014/main" id="{DB4FF86D-8E29-6B01-F6E2-14BDF8051166}"/>
              </a:ext>
            </a:extLst>
          </p:cNvPr>
          <p:cNvSpPr txBox="1"/>
          <p:nvPr/>
        </p:nvSpPr>
        <p:spPr>
          <a:xfrm>
            <a:off x="687354" y="2174033"/>
            <a:ext cx="11504646" cy="41912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today's world, climate change is one of the most significant environmental challenges we face. Rapid climate change is driven by several unsustainable practices, with both corporations and the general public raising concerns about how to promote sustainable development and reduce pollution’s impact on the climate. </a:t>
            </a:r>
          </a:p>
          <a:p>
            <a:pPr>
              <a:lnSpc>
                <a:spcPct val="150000"/>
              </a:lnSpc>
            </a:pPr>
            <a:endParaRPr lang="en-US" dirty="0"/>
          </a:p>
          <a:p>
            <a:pPr marL="285750" indent="-285750">
              <a:lnSpc>
                <a:spcPct val="150000"/>
              </a:lnSpc>
              <a:buFont typeface="Arial" panose="020B0604020202020204" pitchFamily="34" charset="0"/>
              <a:buChar char="•"/>
            </a:pPr>
            <a:r>
              <a:rPr lang="en-US" dirty="0"/>
              <a:t>To bridge this gap, we propose a user-interactive assistant that provides real-time updates on climate change, tailored to users' locations and corporate industry sites. This solution aims to empower individuals and organizations by giving them immediate access to the latest </a:t>
            </a:r>
            <a:r>
              <a:rPr lang="en-US" dirty="0" err="1"/>
              <a:t>climatedata</a:t>
            </a:r>
            <a:r>
              <a:rPr lang="en-US" dirty="0"/>
              <a:t>, helping them understand the environmental impact of unsustainable practices.</a:t>
            </a:r>
          </a:p>
          <a:p>
            <a:pPr>
              <a:lnSpc>
                <a:spcPct val="150000"/>
              </a:lnSpc>
            </a:pPr>
            <a:endParaRPr lang="en-US" dirty="0"/>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Font size 24</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dirty="0">
                <a:latin typeface="Times New Roman" panose="02020603050405020304" pitchFamily="18" charset="0"/>
                <a:cs typeface="Times New Roman" panose="02020603050405020304" pitchFamily="18" charset="0"/>
              </a:rPr>
              <a:t>The Aim of this project is to provide a Chatbot, and the associated framework that can provide the users information about Climate change, Latest updates regarding climate policies, financial implications of Climate change, financial geographical implications as per changing climate etc. </a:t>
            </a: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Font size 24</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843</TotalTime>
  <Words>344</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Mathavan Mathavan</cp:lastModifiedBy>
  <cp:revision>10</cp:revision>
  <dcterms:created xsi:type="dcterms:W3CDTF">2023-08-03T04:32:32Z</dcterms:created>
  <dcterms:modified xsi:type="dcterms:W3CDTF">2024-09-02T17:30:10Z</dcterms:modified>
</cp:coreProperties>
</file>