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C.MATHAVAN</a:t>
            </a:r>
          </a:p>
          <a:p>
            <a:r>
              <a:rPr lang="en-US" sz="2400" dirty="0"/>
              <a:t>REGISTER NO: 312207163 </a:t>
            </a:r>
            <a:r>
              <a:rPr lang="en-US" sz="2400"/>
              <a:t>AND A41F45A324C951B85E84ECF4036F0C48</a:t>
            </a:r>
            <a:endParaRPr lang="en-US" sz="2400" dirty="0"/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2</cp:revision>
  <dcterms:created xsi:type="dcterms:W3CDTF">2024-03-27T08:07:22Z</dcterms:created>
  <dcterms:modified xsi:type="dcterms:W3CDTF">2024-09-10T03:30:42Z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