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03327" y="70875"/>
            <a:ext cx="6908400" cy="4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Sentiment Analysis  from </a:t>
            </a:r>
            <a:r>
              <a:rPr lang="en-GB" sz="1400"/>
              <a:t>British</a:t>
            </a:r>
            <a:r>
              <a:rPr lang="en-GB" sz="1400"/>
              <a:t> Airways reviews from scraped data - Mathavan S G</a:t>
            </a:r>
            <a:endParaRPr sz="1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7063"/>
            <a:ext cx="2202203" cy="20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429550" y="617075"/>
            <a:ext cx="4929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Major of the reviews are negative,British Airways should focus on increasing their service and impression about their Brand 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050" y="2744975"/>
            <a:ext cx="3571574" cy="227587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 rot="-371">
            <a:off x="6150330" y="2712751"/>
            <a:ext cx="2781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</a:rPr>
              <a:t>Most frequent words </a:t>
            </a:r>
            <a:r>
              <a:rPr b="1" lang="en-GB" sz="1600">
                <a:solidFill>
                  <a:schemeClr val="lt1"/>
                </a:solidFill>
              </a:rPr>
              <a:t>occurrence</a:t>
            </a:r>
            <a:r>
              <a:rPr b="1" lang="en-GB" sz="1600">
                <a:solidFill>
                  <a:schemeClr val="lt1"/>
                </a:solidFill>
              </a:rPr>
              <a:t> in the review</a:t>
            </a:r>
            <a:endParaRPr b="1" sz="1600">
              <a:solidFill>
                <a:schemeClr val="lt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5051" y="979238"/>
            <a:ext cx="3571575" cy="17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744975"/>
            <a:ext cx="4693825" cy="21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3509550" y="2517225"/>
            <a:ext cx="267300" cy="213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033725" y="1915375"/>
            <a:ext cx="1732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Satisfaction level Graph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568550" y="1163275"/>
            <a:ext cx="2781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Conclusion-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Company should focus on seat,food,time,service and image of British Airways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