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D218DC-1222-48DD-BFF1-27AE6FD6D7A6}">
  <a:tblStyle styleId="{F1D218DC-1222-48DD-BFF1-27AE6FD6D7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66b84904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66b84904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2-Predicting Customer Behaviour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Mathavan S 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638" y="1298325"/>
            <a:ext cx="7730670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0475"/>
            <a:ext cx="86484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redictive Model To Understand Factors That Influence Buying Behaviour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575" y="816975"/>
            <a:ext cx="6115649" cy="27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09100" y="1189650"/>
            <a:ext cx="2470200" cy="2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251513" y="11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{F1D218DC-1222-48DD-BFF1-27AE6FD6D7A6}</a:tableStyleId>
              </a:tblPr>
              <a:tblGrid>
                <a:gridCol w="1240725"/>
                <a:gridCol w="944650"/>
              </a:tblGrid>
              <a:tr h="37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Feature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purchase_lead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0.247536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length_of_stay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0.171102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flight_hour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0.157532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flight_day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0.112936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Flight_duration</a:t>
                      </a:r>
                      <a:endParaRPr sz="10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 so on.</a:t>
                      </a:r>
                      <a:endParaRPr sz="10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0.108698</a:t>
                      </a:r>
                      <a:endParaRPr sz="10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576" y="3688500"/>
            <a:ext cx="6063124" cy="14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09100" y="4037550"/>
            <a:ext cx="2716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Model is performing quite good in predicting the customer not buying still it need improvement on finding the customer who tends to buy by feature engineering with domain </a:t>
            </a:r>
            <a:r>
              <a:rPr lang="en-GB" sz="1000">
                <a:solidFill>
                  <a:schemeClr val="dk1"/>
                </a:solidFill>
              </a:rPr>
              <a:t>knowledge</a:t>
            </a:r>
            <a:r>
              <a:rPr lang="en-GB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