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2"/>
  </p:notesMasterIdLst>
  <p:sldIdLst>
    <p:sldId id="358" r:id="rId2"/>
    <p:sldId id="345" r:id="rId3"/>
    <p:sldId id="457" r:id="rId4"/>
    <p:sldId id="459" r:id="rId5"/>
    <p:sldId id="461" r:id="rId6"/>
    <p:sldId id="462" r:id="rId7"/>
    <p:sldId id="463" r:id="rId8"/>
    <p:sldId id="464" r:id="rId9"/>
    <p:sldId id="465" r:id="rId10"/>
    <p:sldId id="460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utura Bold" panose="00000900000000000000" pitchFamily="2" charset="0"/>
      <p:regular r:id="rId17"/>
    </p:embeddedFont>
    <p:embeddedFont>
      <p:font typeface="Futura Medium" panose="000004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>
        <p:scale>
          <a:sx n="160" d="100"/>
          <a:sy n="160" d="100"/>
        </p:scale>
        <p:origin x="-18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43C1-86C1-42CC-BC2A-71CDE43A9A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37EA6-A908-4C24-B62F-43669B6DF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4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774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09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4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09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1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3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6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30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68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8161475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49">
          <p15:clr>
            <a:srgbClr val="FBAE40"/>
          </p15:clr>
        </p15:guide>
        <p15:guide id="4" pos="5518">
          <p15:clr>
            <a:srgbClr val="FBAE40"/>
          </p15:clr>
        </p15:guide>
        <p15:guide id="5" pos="84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2"/>
            <a:ext cx="4101704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4"/>
            <a:ext cx="4101704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2"/>
            <a:ext cx="409813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7857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4"/>
            <a:ext cx="409813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400704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445876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757852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6164047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5953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89383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201469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318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8113" indent="-100013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788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356931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8113" indent="-100013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788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378469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8521879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015267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177700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0822094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03021058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2509207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5998870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656210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893645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824">
          <p15:clr>
            <a:srgbClr val="FBAE40"/>
          </p15:clr>
        </p15:guide>
        <p15:guide id="3" pos="29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45405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4057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40">
          <p15:clr>
            <a:srgbClr val="F26B43"/>
          </p15:clr>
        </p15:guide>
        <p15:guide id="3" pos="5518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2824">
          <p15:clr>
            <a:srgbClr val="F26B43"/>
          </p15:clr>
        </p15:guide>
        <p15:guide id="10" pos="2936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84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r="5448"/>
          <a:stretch/>
        </p:blipFill>
        <p:spPr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SSIC MOS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Business Requirement and Process Flow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Mohd Khairul Hilmi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focal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638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638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38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Date Month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38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Requirement 2 – Monitor and Compare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10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E5756-90DF-4EDF-86E1-B0B35F708425}"/>
              </a:ext>
            </a:extLst>
          </p:cNvPr>
          <p:cNvSpPr txBox="1"/>
          <p:nvPr/>
        </p:nvSpPr>
        <p:spPr bwMode="auto">
          <a:xfrm>
            <a:off x="3884103" y="1266738"/>
            <a:ext cx="3590488" cy="2379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595959"/>
                </a:solidFill>
              </a:rPr>
              <a:t>Non-functional requirement: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95959"/>
                </a:solidFill>
              </a:rPr>
              <a:t>All required PI tags for MOS to be created in PI System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95959"/>
                </a:solidFill>
              </a:rPr>
              <a:t>All the created PI tags to be displayed on SSIC MOS Dashboard and compared with the approved request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9595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C3228-413E-477A-B8AD-298E3780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26151"/>
            <a:ext cx="2777775" cy="50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73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Introduction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Business Requirement 1 – Request and Approve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Business Requirement 2 – Monitor and Compare</a:t>
            </a: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030579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3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B999E6-E503-49B7-8CE4-2FEB1E2D21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 anchor="t" anchorCtr="0">
            <a:noAutofit/>
          </a:bodyPr>
          <a:lstStyle/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There was incident happened on Feb’19 on one of our offshore platform – one of the investigation outcome was due to system override on the DCS system (Manual Override System)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The current process for SSIC MOS is manual which SMEP looking to  digitalize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Digitization required:</a:t>
            </a:r>
          </a:p>
          <a:p>
            <a:pPr marL="401850" lvl="2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Multiple approval from the requester</a:t>
            </a:r>
          </a:p>
          <a:p>
            <a:pPr marL="401850" lvl="2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Monitoring by onshore engineer on the MOS</a:t>
            </a: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7914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Requirement 1 – Request and Approve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4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E183C-3CC7-4CC1-8CBE-042C0D50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18" y="1015068"/>
            <a:ext cx="928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56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 – Request and Approve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5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B999E6-E503-49B7-8CE4-2FEB1E2D21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 anchor="t" anchorCtr="0">
            <a:noAutofit/>
          </a:bodyPr>
          <a:lstStyle/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(request) login and raise request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SOTI (endorse) login, review, remarks and endorse the requested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OIM (Authorize) login, review, remarks and authorize the endorsed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PS (Approved) login, review, remarks and approved the authorized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login, review and agree with the approved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CRO received agreed application, MOS and acknowledge application</a:t>
            </a: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3467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Requirement 2– Close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6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768FA-3A60-456D-A3A6-29C45F77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74" y="1089038"/>
            <a:ext cx="8582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7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 2 – Close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7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B999E6-E503-49B7-8CE4-2FEB1E2D21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 anchor="t" anchorCtr="0">
            <a:noAutofit/>
          </a:bodyPr>
          <a:lstStyle/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will inform CRO upon completion of work and OT will inform whether extension is required or not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confirmed on completion of the request and application can be close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CRO to normalize the MOS and close the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SOTI will review and endorse the closed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PS will review and approved the endorse the closed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OIM will review and authorized the approved closed application </a:t>
            </a: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4345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Requirement 3 – Request for Application Extension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8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7ABE6-9151-4992-A64A-4B9DAB7F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27" y="1006679"/>
            <a:ext cx="770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79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 3 – Request for Application Extension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Date Month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9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B999E6-E503-49B7-8CE4-2FEB1E2D21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 anchor="t" anchorCtr="0">
            <a:noAutofit/>
          </a:bodyPr>
          <a:lstStyle/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will inform CRO upon completion of work and OT will inform whether extension is required or not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confirmed extension is required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CRO to normalize the MOS and extend the application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will request for application extension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SOTI will review and endorse the application extension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OIM will review and authorized application extension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PS will review and approved the application extension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OT will review and agree with the approved application extension</a:t>
            </a:r>
          </a:p>
          <a:p>
            <a:pPr marL="230400" lvl="1" indent="-230400">
              <a:buClr>
                <a:srgbClr val="DD1D21"/>
              </a:buClr>
            </a:pPr>
            <a:r>
              <a:rPr lang="en-GB" sz="1800" dirty="0">
                <a:solidFill>
                  <a:srgbClr val="404040"/>
                </a:solidFill>
                <a:latin typeface="Futura Medium" panose="00000400000000000000" pitchFamily="2" charset="0"/>
              </a:rPr>
              <a:t>CRO received agreed application extension, MOS and acknowledge application</a:t>
            </a:r>
          </a:p>
          <a:p>
            <a:pPr marL="0" lvl="1" indent="0">
              <a:buClr>
                <a:srgbClr val="DD1D21"/>
              </a:buClr>
              <a:buNone/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30400" lvl="1" indent="-230400">
              <a:buClr>
                <a:srgbClr val="DD1D21"/>
              </a:buClr>
            </a:pPr>
            <a:endParaRPr lang="en-GB" sz="18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140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Widescreen_Insert_slide_lib.potx [Read-Only]" id="{BCF6F337-44FA-45EF-8679-324BB3005333}" vid="{12C584EB-E63A-4F85-AF33-D117E5C53E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37424</TotalTime>
  <Words>446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Futura Bold</vt:lpstr>
      <vt:lpstr>Futura Medium</vt:lpstr>
      <vt:lpstr>Wingdings</vt:lpstr>
      <vt:lpstr>Calibri</vt:lpstr>
      <vt:lpstr>Shell layouts with footer</vt:lpstr>
      <vt:lpstr>SSIC MOS</vt:lpstr>
      <vt:lpstr>Agenda</vt:lpstr>
      <vt:lpstr>Introduction</vt:lpstr>
      <vt:lpstr>Business Requirement 1 – Request and Approve</vt:lpstr>
      <vt:lpstr>Functional Requirement – Request and Approve</vt:lpstr>
      <vt:lpstr>Business Requirement 2– Close Application</vt:lpstr>
      <vt:lpstr>Functional Requirement 2 – Close Application</vt:lpstr>
      <vt:lpstr>Business Requirement 3 – Request for Application Extension</vt:lpstr>
      <vt:lpstr>Functional Requirement 3 – Request for Application Extension</vt:lpstr>
      <vt:lpstr>Business Requirement 2 – Monitor and 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GoLaBa</dc:title>
  <dc:creator>Ahmad Khairi, Mohd Khairul Hilmi SARAWAK-ITZ/PF</dc:creator>
  <cp:lastModifiedBy>Chai, Daven SARAWAK-ITZ/PF</cp:lastModifiedBy>
  <cp:revision>74</cp:revision>
  <dcterms:created xsi:type="dcterms:W3CDTF">2019-01-24T07:42:32Z</dcterms:created>
  <dcterms:modified xsi:type="dcterms:W3CDTF">2019-09-18T01:22:04Z</dcterms:modified>
</cp:coreProperties>
</file>