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88" d="100"/>
          <a:sy n="88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2080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F1050C-D8CF-4359-8954-4D351382D613}"/>
</file>

<file path=customXml/itemProps2.xml><?xml version="1.0" encoding="utf-8"?>
<ds:datastoreItem xmlns:ds="http://schemas.openxmlformats.org/officeDocument/2006/customXml" ds:itemID="{62895FD6-542C-4895-9518-9380BC05017C}"/>
</file>

<file path=customXml/itemProps3.xml><?xml version="1.0" encoding="utf-8"?>
<ds:datastoreItem xmlns:ds="http://schemas.openxmlformats.org/officeDocument/2006/customXml" ds:itemID="{EEEF1EB1-C958-490D-9809-005DE7250517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2233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PowerPoint Presentation</vt:lpstr>
      <vt:lpstr>Examples</vt:lpstr>
      <vt:lpstr>Examples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MIHAELA-ANA LUPEA</cp:lastModifiedBy>
  <cp:revision>75</cp:revision>
  <dcterms:created xsi:type="dcterms:W3CDTF">2017-10-04T15:14:35Z</dcterms:created>
  <dcterms:modified xsi:type="dcterms:W3CDTF">2021-09-27T14:04:32Z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