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88" d="100"/>
          <a:sy n="88" d="100"/>
        </p:scale>
        <p:origin x="10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Numbers representations</a:t>
            </a:r>
            <a:endParaRPr lang="ro-RO" sz="32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2E298F-C203-4771-914F-19349FBA7F45}"/>
</file>

<file path=customXml/itemProps2.xml><?xml version="1.0" encoding="utf-8"?>
<ds:datastoreItem xmlns:ds="http://schemas.openxmlformats.org/officeDocument/2006/customXml" ds:itemID="{C3FB1344-5997-434D-AE95-630F3DD48AA0}"/>
</file>

<file path=customXml/itemProps3.xml><?xml version="1.0" encoding="utf-8"?>
<ds:datastoreItem xmlns:ds="http://schemas.openxmlformats.org/officeDocument/2006/customXml" ds:itemID="{9244A333-9A61-4537-81BB-16EAF2ED7E18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3342</TotalTime>
  <Words>450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Numbers representations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MIHAELA-ANA LUPEA</cp:lastModifiedBy>
  <cp:revision>98</cp:revision>
  <dcterms:created xsi:type="dcterms:W3CDTF">2017-10-08T16:17:14Z</dcterms:created>
  <dcterms:modified xsi:type="dcterms:W3CDTF">2021-10-05T08:09:27Z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