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B8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282E6-7FF8-61C1-E743-CAF280F4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F9955-3546-EDFE-28A1-F1083ACBA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0BD15-0CCF-B72D-D3AE-90DA342F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AD765-9D37-157C-9351-EE3E0742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4FB83-E743-D821-3E1A-2C7B275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9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59D-C484-8A0D-F237-08F8AB30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8BB76E-541C-CF87-A2C8-C8462D4AB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C831B-E673-A8C8-B4A5-3CC8DB3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9A55A-E8CB-EA8C-25BF-4BEBA25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59BD1-D732-2A1C-1E8D-2110EC2F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4411E2-975F-3C3B-1EC1-632BCD405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DE4F9D-FEDF-3939-72E7-7157ADF8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D95ED-AF10-F483-4BDA-C7FDCE1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CE906-AE7F-13F7-2A94-69970CD8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4FFDC-E357-01D9-E353-573BF8CE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9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81E4C-10C8-C56D-615D-D28865B7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54182-5E9D-22FC-AD39-CBD947E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682EC-D8A5-BE84-FB91-BFB94B4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B8914-56B2-1D67-D9D6-028CC29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BB58B-78FC-4897-56CB-B779820D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A0EB-2D91-D95B-43F7-62CF353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22A2-AA3A-4F6B-669C-0E3E7DC0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D05DC-AFF0-1B57-C955-1377AF01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CA2CF-D1D3-79DA-56A8-5283354B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ADDB7-81EB-BECB-776F-CDCB6F23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5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DF3-B902-1DA7-A21D-7C06421E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39CD5-AB42-F70F-FFA0-59803320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17DD27-C1BB-5F23-3FB7-B2E8EA14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D8E00D-2F2A-269D-546E-289D76E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F512E-EDA3-39FD-32D3-DB014022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2EEA2-2813-D532-779D-3278E6E6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9F350-1B46-9375-761E-D9416C9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058B3-AA53-E4E1-5F4A-3F570BB4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9164F-C44E-5120-27DC-8E3FCB59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B1C16E-15C6-53D9-EE1A-550E4E9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7B013F-8A04-DFB2-80C7-41F02C23E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3DAF53-B69F-90A9-D304-269D20A0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98BADC-CFF1-8ED5-7B04-B075BE83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6459A6-1173-2C6B-98FF-A33537E7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66397-3E13-CB6E-EED1-A1A6A8C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3F127-ED25-4740-4730-36C84D91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B041B2-B3D4-DFF4-56C2-A43B38D4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5C6C0-358B-FC35-6CBE-CEDFA17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24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0B1D22-7B19-153A-4AA7-54E25D9F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7250E2-7D62-9AF8-B5D3-5561452B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161A8-5A49-29CC-4AA5-1527C327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4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FEF59-CF23-C902-6D32-4FFDBB5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1B00C-BF9B-0112-ED24-4F0BAA17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42606A-EBFA-8030-AEF2-B6D2D9D5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F451A7-A513-1B1A-0130-BBEFD30A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52656-733F-FB8A-8082-DE6A6B2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CE0A7-ECC3-13FB-CDAE-5684387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0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1E73-F60C-987D-3E9E-D392C322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AF3D29-81C6-974F-288E-AC6B7978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7A5E5B-2E72-250A-7C8B-27120371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8ECD8-AF62-BBF9-6245-03A4D496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7D922-E7D3-4D6D-993E-BEDFE749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E2CE6-3937-D24C-7052-F3843EF1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F393C3-C682-9D11-0CC6-8974609D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D62AA-80AB-7710-4F86-09859A73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17CF0-C82F-B810-CD32-C57FB3EF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2C1E5-DC1F-40E6-9AA1-5E67EED1CF7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CD069-FF29-180C-3200-2D0D98E4F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3FBD6-1007-6434-A798-15CB2AC7B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03E0577-CC0D-EC04-7754-6A42E50EE08A}"/>
              </a:ext>
            </a:extLst>
          </p:cNvPr>
          <p:cNvSpPr/>
          <p:nvPr/>
        </p:nvSpPr>
        <p:spPr>
          <a:xfrm>
            <a:off x="1630837" y="1432874"/>
            <a:ext cx="1692000" cy="1692000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600" dirty="0">
                <a:solidFill>
                  <a:schemeClr val="bg1"/>
                </a:solidFill>
                <a:latin typeface="Arial Black" panose="020B0A04020102020204" pitchFamily="34" charset="0"/>
              </a:rPr>
              <a:t>MC</a:t>
            </a:r>
          </a:p>
        </p:txBody>
      </p:sp>
    </p:spTree>
    <p:extLst>
      <p:ext uri="{BB962C8B-B14F-4D97-AF65-F5344CB8AC3E}">
        <p14:creationId xmlns:p14="http://schemas.microsoft.com/office/powerpoint/2010/main" val="350089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Führing Sven</dc:creator>
  <cp:lastModifiedBy>Führing Sven</cp:lastModifiedBy>
  <cp:revision>3</cp:revision>
  <dcterms:created xsi:type="dcterms:W3CDTF">2024-12-14T10:06:31Z</dcterms:created>
  <dcterms:modified xsi:type="dcterms:W3CDTF">2025-06-05T19:17:03Z</dcterms:modified>
</cp:coreProperties>
</file>