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1F5"/>
    <a:srgbClr val="94D7EF"/>
    <a:srgbClr val="FF00FF"/>
    <a:srgbClr val="00B0F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4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3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5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8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5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4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2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8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3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2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36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02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A85DA7-9E6D-417A-921A-B54C0406B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FBD79C-B297-415D-B4B5-D08E444BB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5371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CE5395-CDE2-415A-ACFA-0104181C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D20F52F-A318-818A-A7E7-40E0F16DF49B}"/>
              </a:ext>
            </a:extLst>
          </p:cNvPr>
          <p:cNvGrpSpPr/>
          <p:nvPr/>
        </p:nvGrpSpPr>
        <p:grpSpPr>
          <a:xfrm>
            <a:off x="565701" y="511888"/>
            <a:ext cx="4333418" cy="1080000"/>
            <a:chOff x="565701" y="511888"/>
            <a:chExt cx="4333418" cy="1080000"/>
          </a:xfrm>
        </p:grpSpPr>
        <p:sp>
          <p:nvSpPr>
            <p:cNvPr id="39" name="Würfel 38">
              <a:extLst>
                <a:ext uri="{FF2B5EF4-FFF2-40B4-BE49-F238E27FC236}">
                  <a16:creationId xmlns:a16="http://schemas.microsoft.com/office/drawing/2014/main" id="{271B1D27-36E7-4F1F-5FB1-61C6D87E7981}"/>
                </a:ext>
              </a:extLst>
            </p:cNvPr>
            <p:cNvSpPr/>
            <p:nvPr/>
          </p:nvSpPr>
          <p:spPr>
            <a:xfrm>
              <a:off x="1652410" y="511888"/>
              <a:ext cx="2160000" cy="1080000"/>
            </a:xfrm>
            <a:prstGeom prst="cub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Funktion</a:t>
              </a:r>
            </a:p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(Zuordnung)</a:t>
              </a: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5130E53-51F8-BC44-85E9-052B55AB8EE2}"/>
                </a:ext>
              </a:extLst>
            </p:cNvPr>
            <p:cNvSpPr/>
            <p:nvPr/>
          </p:nvSpPr>
          <p:spPr>
            <a:xfrm>
              <a:off x="565701" y="781888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490D6DD-C9F8-F1A6-165F-9FB4BBC86958}"/>
                </a:ext>
              </a:extLst>
            </p:cNvPr>
            <p:cNvSpPr/>
            <p:nvPr/>
          </p:nvSpPr>
          <p:spPr>
            <a:xfrm>
              <a:off x="4359119" y="781888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FF00FF">
                    <a:shade val="30000"/>
                    <a:satMod val="115000"/>
                  </a:srgbClr>
                </a:gs>
                <a:gs pos="50000">
                  <a:srgbClr val="FF00FF">
                    <a:shade val="67500"/>
                    <a:satMod val="115000"/>
                  </a:srgbClr>
                </a:gs>
                <a:gs pos="100000">
                  <a:srgbClr val="FF00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47AB6657-8F6C-E7E3-F0F0-D48198661DD9}"/>
                </a:ext>
              </a:extLst>
            </p:cNvPr>
            <p:cNvCxnSpPr>
              <a:cxnSpLocks/>
            </p:cNvCxnSpPr>
            <p:nvPr/>
          </p:nvCxnSpPr>
          <p:spPr>
            <a:xfrm>
              <a:off x="1105701" y="1051888"/>
              <a:ext cx="546709" cy="0"/>
            </a:xfrm>
            <a:prstGeom prst="straightConnector1">
              <a:avLst/>
            </a:prstGeom>
            <a:ln w="76200">
              <a:solidFill>
                <a:srgbClr val="94D7E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155A8591-E768-B72A-B07D-267331A5A23E}"/>
                </a:ext>
              </a:extLst>
            </p:cNvPr>
            <p:cNvCxnSpPr>
              <a:cxnSpLocks/>
            </p:cNvCxnSpPr>
            <p:nvPr/>
          </p:nvCxnSpPr>
          <p:spPr>
            <a:xfrm>
              <a:off x="3812410" y="1051888"/>
              <a:ext cx="546709" cy="0"/>
            </a:xfrm>
            <a:prstGeom prst="straightConnector1">
              <a:avLst/>
            </a:prstGeom>
            <a:ln w="76200">
              <a:solidFill>
                <a:srgbClr val="FA91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167A8245-4FE9-C3D4-9786-CA4EEE40016A}"/>
              </a:ext>
            </a:extLst>
          </p:cNvPr>
          <p:cNvGrpSpPr/>
          <p:nvPr/>
        </p:nvGrpSpPr>
        <p:grpSpPr>
          <a:xfrm>
            <a:off x="5353026" y="3129194"/>
            <a:ext cx="4333418" cy="1440001"/>
            <a:chOff x="5353026" y="3129194"/>
            <a:chExt cx="4333418" cy="1440001"/>
          </a:xfrm>
        </p:grpSpPr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08D65E66-C6F8-9E65-53B1-74DC6FBD1802}"/>
                </a:ext>
              </a:extLst>
            </p:cNvPr>
            <p:cNvCxnSpPr>
              <a:cxnSpLocks/>
            </p:cNvCxnSpPr>
            <p:nvPr/>
          </p:nvCxnSpPr>
          <p:spPr>
            <a:xfrm>
              <a:off x="5752266" y="3359913"/>
              <a:ext cx="687469" cy="309281"/>
            </a:xfrm>
            <a:prstGeom prst="straightConnector1">
              <a:avLst/>
            </a:prstGeom>
            <a:ln w="76200">
              <a:solidFill>
                <a:srgbClr val="00B0F0">
                  <a:alpha val="4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013A545-FB76-14AE-5574-BDFD074752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1647" y="3359913"/>
              <a:ext cx="674797" cy="334640"/>
            </a:xfrm>
            <a:prstGeom prst="straightConnector1">
              <a:avLst/>
            </a:prstGeom>
            <a:ln w="76200">
              <a:solidFill>
                <a:srgbClr val="FF00FF">
                  <a:alpha val="4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BA2B5FA3-07FF-C901-E93E-BBE2795B636C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5752266" y="4029195"/>
              <a:ext cx="687469" cy="220076"/>
            </a:xfrm>
            <a:prstGeom prst="straightConnector1">
              <a:avLst/>
            </a:prstGeom>
            <a:ln w="76200">
              <a:solidFill>
                <a:srgbClr val="00B0F0">
                  <a:alpha val="4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A0BDA85-689C-7BF9-0E88-D8BEC2C42697}"/>
                </a:ext>
              </a:extLst>
            </p:cNvPr>
            <p:cNvCxnSpPr>
              <a:cxnSpLocks/>
            </p:cNvCxnSpPr>
            <p:nvPr/>
          </p:nvCxnSpPr>
          <p:spPr>
            <a:xfrm>
              <a:off x="8471647" y="3940504"/>
              <a:ext cx="674797" cy="358399"/>
            </a:xfrm>
            <a:prstGeom prst="straightConnector1">
              <a:avLst/>
            </a:prstGeom>
            <a:ln w="76200">
              <a:solidFill>
                <a:srgbClr val="FF00FF">
                  <a:alpha val="4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Würfel 4">
              <a:extLst>
                <a:ext uri="{FF2B5EF4-FFF2-40B4-BE49-F238E27FC236}">
                  <a16:creationId xmlns:a16="http://schemas.microsoft.com/office/drawing/2014/main" id="{71A94AEB-6B55-9DAB-42A4-1A29B0E12621}"/>
                </a:ext>
              </a:extLst>
            </p:cNvPr>
            <p:cNvSpPr/>
            <p:nvPr/>
          </p:nvSpPr>
          <p:spPr>
            <a:xfrm>
              <a:off x="6439735" y="3129195"/>
              <a:ext cx="2160000" cy="1440000"/>
            </a:xfrm>
            <a:prstGeom prst="cub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Funktion:</a:t>
              </a:r>
            </a:p>
            <a:p>
              <a:pPr algn="ctr"/>
              <a:endParaRPr lang="de-DE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„verdoppeln“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34FFA30-5F7F-A1D7-3D09-261E7DED6035}"/>
                </a:ext>
              </a:extLst>
            </p:cNvPr>
            <p:cNvSpPr/>
            <p:nvPr/>
          </p:nvSpPr>
          <p:spPr>
            <a:xfrm>
              <a:off x="5353026" y="3129194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B960EEFC-90A9-96FD-B9D1-E6C8E6EDBCE2}"/>
                </a:ext>
              </a:extLst>
            </p:cNvPr>
            <p:cNvSpPr/>
            <p:nvPr/>
          </p:nvSpPr>
          <p:spPr>
            <a:xfrm>
              <a:off x="9146444" y="3129194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FF00FF">
                    <a:shade val="30000"/>
                    <a:satMod val="115000"/>
                  </a:srgbClr>
                </a:gs>
                <a:gs pos="50000">
                  <a:srgbClr val="FF00FF">
                    <a:shade val="67500"/>
                    <a:satMod val="115000"/>
                  </a:srgbClr>
                </a:gs>
                <a:gs pos="100000">
                  <a:srgbClr val="FF00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954996F2-8B91-9C52-9CAD-1284EDD0000D}"/>
                </a:ext>
              </a:extLst>
            </p:cNvPr>
            <p:cNvSpPr/>
            <p:nvPr/>
          </p:nvSpPr>
          <p:spPr>
            <a:xfrm>
              <a:off x="5353026" y="4029195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01F1BFE-1DE4-730A-A9AA-24E5807BB147}"/>
                </a:ext>
              </a:extLst>
            </p:cNvPr>
            <p:cNvSpPr/>
            <p:nvPr/>
          </p:nvSpPr>
          <p:spPr>
            <a:xfrm>
              <a:off x="9146444" y="4029195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FF00FF">
                    <a:shade val="30000"/>
                    <a:satMod val="115000"/>
                  </a:srgbClr>
                </a:gs>
                <a:gs pos="50000">
                  <a:srgbClr val="FF00FF">
                    <a:shade val="67500"/>
                    <a:satMod val="115000"/>
                  </a:srgbClr>
                </a:gs>
                <a:gs pos="100000">
                  <a:srgbClr val="FF00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078974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Batang</vt:lpstr>
      <vt:lpstr>Arial</vt:lpstr>
      <vt:lpstr>Avenir Next LT Pro Light</vt:lpstr>
      <vt:lpstr>AlignmentVTI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Anika Wellmann</dc:creator>
  <cp:lastModifiedBy>Anika Wellmann</cp:lastModifiedBy>
  <cp:revision>1</cp:revision>
  <dcterms:created xsi:type="dcterms:W3CDTF">2023-08-04T07:43:22Z</dcterms:created>
  <dcterms:modified xsi:type="dcterms:W3CDTF">2023-08-04T08:50:14Z</dcterms:modified>
</cp:coreProperties>
</file>