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5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3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2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9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9FC2-1943-4150-865A-F6062BC4ECDF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55EE-0714-41A5-92E0-D1B49CDBD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48224-F4E7-42A3-8E1B-44078F1B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F8DA0C-C430-4251-9466-971D836B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7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38E60-7905-42BE-BBB3-F9E661E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9D3E6-69EB-44FC-A256-0FF10F24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Connect  </a:t>
            </a:r>
            <a:r>
              <a:rPr lang="en-US" altLang="zh-TW" sz="2000" dirty="0" err="1"/>
              <a:t>axi_timer</a:t>
            </a:r>
            <a:r>
              <a:rPr lang="en-US" altLang="zh-TW" sz="2000" dirty="0"/>
              <a:t> interrupt  to processing_system7 IRQ_F2P</a:t>
            </a:r>
          </a:p>
          <a:p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DC3708-F5DD-46B4-A881-8E019A06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94948"/>
            <a:ext cx="7677150" cy="42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1710F-042E-4E09-A782-4DD843C3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4453F-FF4A-4840-8557-D95A6601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Click validate design</a:t>
            </a:r>
          </a:p>
          <a:p>
            <a:r>
              <a:rPr lang="en-US" altLang="zh-TW" sz="2000" dirty="0"/>
              <a:t>Sources </a:t>
            </a:r>
          </a:p>
          <a:p>
            <a:r>
              <a:rPr lang="en-US" altLang="zh-TW" sz="2000" dirty="0"/>
              <a:t>Create HDL Wrapper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FC0131-E7A1-469E-AA4F-8CB65EF0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91" y="2921184"/>
            <a:ext cx="6872981" cy="3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8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F9FF0-E93C-4378-AA08-78DCDAF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AC568E-2C94-4C1E-909A-2C393CAD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6A9CAF-0485-4ABC-9E37-F75F52D8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825625"/>
            <a:ext cx="8717872" cy="49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FDDA-D2CB-4EAA-881A-BD877B79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C1A6B-47B5-4A8E-91BB-814646E2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Generate Bitstream</a:t>
            </a:r>
          </a:p>
          <a:p>
            <a:r>
              <a:rPr lang="en-US" altLang="zh-TW" dirty="0"/>
              <a:t>Click save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044C48-C7F8-4DD3-8194-8B6D14EF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6297"/>
            <a:ext cx="7381875" cy="41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5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75126-FBD5-4CD6-B520-9ED5FCB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8DB7F2-CDEF-457F-BC4C-1EFDEE10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ok</a:t>
            </a: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7A33BF-150D-494D-9CD0-CC7E907E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22577"/>
            <a:ext cx="7634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B8C61-FDE1-4F80-9EBC-44602630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107C19-5193-41C9-8C4F-DD4F2EFE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5D7969-5A14-455A-B1E7-B3A69889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1730004"/>
            <a:ext cx="8377009" cy="47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13EEA-ADCB-43FB-8DF0-E28ECF53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5A34E-5028-4455-A698-AB7DD236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&gt;&gt; Export&gt;&gt; Export Hardware</a:t>
            </a:r>
          </a:p>
          <a:p>
            <a:r>
              <a:rPr lang="en-US" altLang="zh-TW" dirty="0"/>
              <a:t>Click ok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25C2A1-3020-4112-97A1-CA60F83D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2709972"/>
            <a:ext cx="7245826" cy="41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E0CF3-44B9-4235-9587-9005218F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3FA19-EA44-4C0E-B582-23549723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File&gt;&gt;Launch SDK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ADA136-E77F-45AB-8DAD-338DE929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2271713"/>
            <a:ext cx="683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7759A-5734-482E-A3BA-DD0C9A8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Timer_LED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CECBC8-D0C6-4CCC-A5FE-A654126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6A09C8-AC6A-4DE7-806F-74371D85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" y="1762918"/>
            <a:ext cx="8154942" cy="46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06F12-B535-4707-B340-8052052C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84846-880A-4190-9606-CFD6FD50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“Hello World”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99F43-00E0-4CDD-A9CA-FE4E94CB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11571C-233D-4BE7-8AA8-11CD35A8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IP : ZYNQ7 Processing System</a:t>
            </a:r>
          </a:p>
          <a:p>
            <a:r>
              <a:rPr lang="en-US" altLang="zh-TW" dirty="0"/>
              <a:t>Click  Run Block Automation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3663E4-6EA4-4F9D-87DC-1763ADB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0562"/>
            <a:ext cx="7077167" cy="40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4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4680-4116-4C40-9767-FAC7059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DE3B6EC-FA5E-421D-B3CF-1432A553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IP: </a:t>
            </a:r>
            <a:r>
              <a:rPr lang="en-US" altLang="zh-TW" dirty="0" err="1"/>
              <a:t>gpio</a:t>
            </a:r>
            <a:endParaRPr lang="en-US" altLang="zh-TW" dirty="0"/>
          </a:p>
          <a:p>
            <a:r>
              <a:rPr lang="en-US" altLang="zh-TW" dirty="0"/>
              <a:t>Click Run Connection Automation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23B9D7-B41B-4F37-8016-BED1AD09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3733"/>
            <a:ext cx="7435113" cy="39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F4E16-917D-48AB-BDA2-452F1231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21F476-335D-46AD-B358-CF437D41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75259"/>
            <a:ext cx="7886700" cy="42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98A8F-F256-404C-B6A6-3833DF6E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B18B34-FD7F-49F7-AFC8-2779C402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Run Connection Automation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2D5CB-F9E9-4F64-84BA-D52E0546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69066"/>
            <a:ext cx="7590434" cy="43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A91F-7108-4A2C-8E40-A8AF2CBF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DFF25-3981-44D6-82A1-B887B347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Board Part Interface : leds_4bits(LED)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98A8B-F064-411A-8D0B-69D194D0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6964"/>
            <a:ext cx="7660547" cy="43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3542B-AB90-4A29-BD45-9DB4190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DC1D0-E0E7-48E0-8898-BC0DEF6B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IP: AXI Timer</a:t>
            </a:r>
          </a:p>
          <a:p>
            <a:r>
              <a:rPr lang="en-US" altLang="zh-TW" dirty="0"/>
              <a:t>Click Run Connection Automation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F5B058-45C9-406B-BD25-728F0349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" y="2700059"/>
            <a:ext cx="8426839" cy="41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E5C2A-F8B6-4237-B6C2-3906088E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D2AF32-04D2-4181-AB3D-4B600A46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E448E-239F-4C59-994F-ACA91471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07" y="3098847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A415D-3659-4B7A-99C3-13975FE6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01DE-D36C-4DC6-A7BE-081D446A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processing_system7_0 block</a:t>
            </a:r>
          </a:p>
          <a:p>
            <a:r>
              <a:rPr lang="en-US" altLang="zh-TW" dirty="0"/>
              <a:t>Interrupts          IRQ_F2P</a:t>
            </a:r>
          </a:p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06BC9D5-DDC4-47FE-B59D-01F500E622E6}"/>
              </a:ext>
            </a:extLst>
          </p:cNvPr>
          <p:cNvCxnSpPr/>
          <p:nvPr/>
        </p:nvCxnSpPr>
        <p:spPr>
          <a:xfrm>
            <a:off x="2476870" y="2565647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EBCBCA57-7833-4513-8B72-DFF3DA6B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4" y="2808503"/>
            <a:ext cx="6940672" cy="39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96</Words>
  <Application>Microsoft Office PowerPoint</Application>
  <PresentationFormat>如螢幕大小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Timer_LED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shiyong</dc:creator>
  <cp:lastModifiedBy>shiyong</cp:lastModifiedBy>
  <cp:revision>34</cp:revision>
  <dcterms:created xsi:type="dcterms:W3CDTF">2018-08-22T08:30:34Z</dcterms:created>
  <dcterms:modified xsi:type="dcterms:W3CDTF">2018-08-27T13:51:15Z</dcterms:modified>
</cp:coreProperties>
</file>