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4"/>
  </p:notesMasterIdLst>
  <p:sldIdLst>
    <p:sldId id="256" r:id="rId2"/>
    <p:sldId id="257" r:id="rId3"/>
    <p:sldId id="310" r:id="rId4"/>
    <p:sldId id="311" r:id="rId5"/>
    <p:sldId id="313" r:id="rId6"/>
    <p:sldId id="314" r:id="rId7"/>
    <p:sldId id="315" r:id="rId8"/>
    <p:sldId id="316" r:id="rId9"/>
    <p:sldId id="317" r:id="rId10"/>
    <p:sldId id="318" r:id="rId11"/>
    <p:sldId id="319" r:id="rId12"/>
    <p:sldId id="281" r:id="rId13"/>
  </p:sldIdLst>
  <p:sldSz cx="10688638" cy="75628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33EBE-08E5-4B31-926B-93986CF88E15}" v="141" dt="2023-10-08T13:23:01.268"/>
    <p1510:client id="{7E0CA920-6859-4569-9B7D-B828FA6E10F8}" v="7611" dt="2023-12-07T02:01:56.122"/>
  </p1510:revLst>
</p1510:revInfo>
</file>

<file path=ppt/tableStyles.xml><?xml version="1.0" encoding="utf-8"?>
<a:tblStyleLst xmlns:a="http://schemas.openxmlformats.org/drawingml/2006/main" def="{0804255F-68A7-4B69-BE75-D66918D6AC98}">
  <a:tblStyle styleId="{0804255F-68A7-4B69-BE75-D66918D6AC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9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795" y="685800"/>
            <a:ext cx="4847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a92b81d84_1_1: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a92b81d8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35e18421cc_13_10: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431007ba2_0_208: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6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36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4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54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49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5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68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1725" y="1839150"/>
            <a:ext cx="6177900" cy="2609700"/>
          </a:xfrm>
          <a:prstGeom prst="rect">
            <a:avLst/>
          </a:prstGeom>
        </p:spPr>
        <p:txBody>
          <a:bodyPr spcFirstLastPara="1" wrap="square" lIns="116050" tIns="116050" rIns="116050" bIns="116050" anchor="b" anchorCtr="0">
            <a:noAutofit/>
          </a:bodyPr>
          <a:lstStyle>
            <a:lvl1pPr lvl="0">
              <a:spcBef>
                <a:spcPts val="0"/>
              </a:spcBef>
              <a:spcAft>
                <a:spcPts val="0"/>
              </a:spcAft>
              <a:buClr>
                <a:srgbClr val="191919"/>
              </a:buClr>
              <a:buSzPts val="6600"/>
              <a:buNone/>
              <a:defRPr sz="7600"/>
            </a:lvl1pPr>
            <a:lvl2pPr lvl="1" algn="ctr">
              <a:spcBef>
                <a:spcPts val="0"/>
              </a:spcBef>
              <a:spcAft>
                <a:spcPts val="0"/>
              </a:spcAft>
              <a:buClr>
                <a:srgbClr val="191919"/>
              </a:buClr>
              <a:buSzPts val="6600"/>
              <a:buNone/>
              <a:defRPr sz="6600">
                <a:solidFill>
                  <a:srgbClr val="191919"/>
                </a:solidFill>
              </a:defRPr>
            </a:lvl2pPr>
            <a:lvl3pPr lvl="2" algn="ctr">
              <a:spcBef>
                <a:spcPts val="0"/>
              </a:spcBef>
              <a:spcAft>
                <a:spcPts val="0"/>
              </a:spcAft>
              <a:buClr>
                <a:srgbClr val="191919"/>
              </a:buClr>
              <a:buSzPts val="6600"/>
              <a:buNone/>
              <a:defRPr sz="6600">
                <a:solidFill>
                  <a:srgbClr val="191919"/>
                </a:solidFill>
              </a:defRPr>
            </a:lvl3pPr>
            <a:lvl4pPr lvl="3" algn="ctr">
              <a:spcBef>
                <a:spcPts val="0"/>
              </a:spcBef>
              <a:spcAft>
                <a:spcPts val="0"/>
              </a:spcAft>
              <a:buClr>
                <a:srgbClr val="191919"/>
              </a:buClr>
              <a:buSzPts val="6600"/>
              <a:buNone/>
              <a:defRPr sz="6600">
                <a:solidFill>
                  <a:srgbClr val="191919"/>
                </a:solidFill>
              </a:defRPr>
            </a:lvl4pPr>
            <a:lvl5pPr lvl="4" algn="ctr">
              <a:spcBef>
                <a:spcPts val="0"/>
              </a:spcBef>
              <a:spcAft>
                <a:spcPts val="0"/>
              </a:spcAft>
              <a:buClr>
                <a:srgbClr val="191919"/>
              </a:buClr>
              <a:buSzPts val="6600"/>
              <a:buNone/>
              <a:defRPr sz="6600">
                <a:solidFill>
                  <a:srgbClr val="191919"/>
                </a:solidFill>
              </a:defRPr>
            </a:lvl5pPr>
            <a:lvl6pPr lvl="5" algn="ctr">
              <a:spcBef>
                <a:spcPts val="0"/>
              </a:spcBef>
              <a:spcAft>
                <a:spcPts val="0"/>
              </a:spcAft>
              <a:buClr>
                <a:srgbClr val="191919"/>
              </a:buClr>
              <a:buSzPts val="6600"/>
              <a:buNone/>
              <a:defRPr sz="6600">
                <a:solidFill>
                  <a:srgbClr val="191919"/>
                </a:solidFill>
              </a:defRPr>
            </a:lvl6pPr>
            <a:lvl7pPr lvl="6" algn="ctr">
              <a:spcBef>
                <a:spcPts val="0"/>
              </a:spcBef>
              <a:spcAft>
                <a:spcPts val="0"/>
              </a:spcAft>
              <a:buClr>
                <a:srgbClr val="191919"/>
              </a:buClr>
              <a:buSzPts val="6600"/>
              <a:buNone/>
              <a:defRPr sz="6600">
                <a:solidFill>
                  <a:srgbClr val="191919"/>
                </a:solidFill>
              </a:defRPr>
            </a:lvl7pPr>
            <a:lvl8pPr lvl="7" algn="ctr">
              <a:spcBef>
                <a:spcPts val="0"/>
              </a:spcBef>
              <a:spcAft>
                <a:spcPts val="0"/>
              </a:spcAft>
              <a:buClr>
                <a:srgbClr val="191919"/>
              </a:buClr>
              <a:buSzPts val="6600"/>
              <a:buNone/>
              <a:defRPr sz="6600">
                <a:solidFill>
                  <a:srgbClr val="191919"/>
                </a:solidFill>
              </a:defRPr>
            </a:lvl8pPr>
            <a:lvl9pPr lvl="8" algn="ctr">
              <a:spcBef>
                <a:spcPts val="0"/>
              </a:spcBef>
              <a:spcAft>
                <a:spcPts val="0"/>
              </a:spcAft>
              <a:buClr>
                <a:srgbClr val="191919"/>
              </a:buClr>
              <a:buSzPts val="6600"/>
              <a:buNone/>
              <a:defRPr sz="6600">
                <a:solidFill>
                  <a:srgbClr val="191919"/>
                </a:solidFill>
              </a:defRPr>
            </a:lvl9pPr>
          </a:lstStyle>
          <a:p>
            <a:endParaRPr/>
          </a:p>
        </p:txBody>
      </p:sp>
      <p:sp>
        <p:nvSpPr>
          <p:cNvPr id="10" name="Google Shape;10;p2"/>
          <p:cNvSpPr txBox="1">
            <a:spLocks noGrp="1"/>
          </p:cNvSpPr>
          <p:nvPr>
            <p:ph type="subTitle" idx="1"/>
          </p:nvPr>
        </p:nvSpPr>
        <p:spPr>
          <a:xfrm>
            <a:off x="511734" y="5175756"/>
            <a:ext cx="4849800" cy="699600"/>
          </a:xfrm>
          <a:prstGeom prst="rect">
            <a:avLst/>
          </a:prstGeom>
        </p:spPr>
        <p:txBody>
          <a:bodyPr spcFirstLastPara="1" wrap="square" lIns="116050" tIns="116050" rIns="116050" bIns="116050" anchor="t" anchorCtr="0">
            <a:noAutofit/>
          </a:bodyPr>
          <a:lstStyle>
            <a:lvl1pPr lvl="0">
              <a:lnSpc>
                <a:spcPct val="100000"/>
              </a:lnSpc>
              <a:spcBef>
                <a:spcPts val="0"/>
              </a:spcBef>
              <a:spcAft>
                <a:spcPts val="0"/>
              </a:spcAft>
              <a:buSzPts val="1400"/>
              <a:buNone/>
              <a:defRPr sz="20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grpSp>
        <p:nvGrpSpPr>
          <p:cNvPr id="11" name="Google Shape;11;p2"/>
          <p:cNvGrpSpPr/>
          <p:nvPr/>
        </p:nvGrpSpPr>
        <p:grpSpPr>
          <a:xfrm>
            <a:off x="9283901" y="6157036"/>
            <a:ext cx="1158712" cy="1158767"/>
            <a:chOff x="7505437" y="3486055"/>
            <a:chExt cx="1041258" cy="1041308"/>
          </a:xfrm>
        </p:grpSpPr>
        <p:grpSp>
          <p:nvGrpSpPr>
            <p:cNvPr id="12" name="Google Shape;12;p2"/>
            <p:cNvGrpSpPr/>
            <p:nvPr/>
          </p:nvGrpSpPr>
          <p:grpSpPr>
            <a:xfrm>
              <a:off x="7921912" y="3902580"/>
              <a:ext cx="624783" cy="624783"/>
              <a:chOff x="7563125" y="3613358"/>
              <a:chExt cx="867633" cy="867633"/>
            </a:xfrm>
          </p:grpSpPr>
          <p:sp>
            <p:nvSpPr>
              <p:cNvPr id="13" name="Google Shape;13;p2"/>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228866" y="246758"/>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5"/>
        </a:solidFill>
        <a:effectLst/>
      </p:bgPr>
    </p:bg>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119" name="Google Shape;119;p13"/>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3"/>
          <p:cNvGrpSpPr/>
          <p:nvPr/>
        </p:nvGrpSpPr>
        <p:grpSpPr>
          <a:xfrm>
            <a:off x="9747803" y="246745"/>
            <a:ext cx="694800" cy="463200"/>
            <a:chOff x="9747803" y="246745"/>
            <a:chExt cx="694800" cy="463200"/>
          </a:xfrm>
        </p:grpSpPr>
        <p:sp>
          <p:nvSpPr>
            <p:cNvPr id="121" name="Google Shape;121;p13"/>
            <p:cNvSpPr/>
            <p:nvPr/>
          </p:nvSpPr>
          <p:spPr>
            <a:xfrm>
              <a:off x="102110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9979403" y="4783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97478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accent5"/>
        </a:solidFill>
        <a:effectLst/>
      </p:bgPr>
    </p:bg>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33759" y="793921"/>
            <a:ext cx="5035800" cy="1556400"/>
          </a:xfrm>
          <a:prstGeom prst="rect">
            <a:avLst/>
          </a:prstGeom>
        </p:spPr>
        <p:txBody>
          <a:bodyPr spcFirstLastPara="1" wrap="square" lIns="116050" tIns="116050" rIns="116050" bIns="116050" anchor="b" anchorCtr="0">
            <a:noAutofit/>
          </a:bodyPr>
          <a:lstStyle>
            <a:lvl1pPr lvl="0" rtl="0">
              <a:spcBef>
                <a:spcPts val="0"/>
              </a:spcBef>
              <a:spcAft>
                <a:spcPts val="0"/>
              </a:spcAft>
              <a:buSzPts val="4400"/>
              <a:buNone/>
              <a:defRPr sz="7600"/>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126" name="Google Shape;126;p14"/>
          <p:cNvSpPr txBox="1">
            <a:spLocks noGrp="1"/>
          </p:cNvSpPr>
          <p:nvPr>
            <p:ph type="subTitle" idx="1"/>
          </p:nvPr>
        </p:nvSpPr>
        <p:spPr>
          <a:xfrm>
            <a:off x="833750" y="2259950"/>
            <a:ext cx="5035800" cy="14607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000"/>
              </a:spcBef>
              <a:spcAft>
                <a:spcPts val="0"/>
              </a:spcAft>
              <a:buSzPts val="1400"/>
              <a:buNone/>
              <a:defRPr/>
            </a:lvl3pPr>
            <a:lvl4pPr lvl="3" algn="ctr" rtl="0">
              <a:lnSpc>
                <a:spcPct val="100000"/>
              </a:lnSpc>
              <a:spcBef>
                <a:spcPts val="2000"/>
              </a:spcBef>
              <a:spcAft>
                <a:spcPts val="0"/>
              </a:spcAft>
              <a:buSzPts val="1400"/>
              <a:buNone/>
              <a:defRPr/>
            </a:lvl4pPr>
            <a:lvl5pPr lvl="4" algn="ctr" rtl="0">
              <a:lnSpc>
                <a:spcPct val="100000"/>
              </a:lnSpc>
              <a:spcBef>
                <a:spcPts val="2000"/>
              </a:spcBef>
              <a:spcAft>
                <a:spcPts val="0"/>
              </a:spcAft>
              <a:buSzPts val="1400"/>
              <a:buNone/>
              <a:defRPr/>
            </a:lvl5pPr>
            <a:lvl6pPr lvl="5" algn="ctr" rtl="0">
              <a:lnSpc>
                <a:spcPct val="100000"/>
              </a:lnSpc>
              <a:spcBef>
                <a:spcPts val="2000"/>
              </a:spcBef>
              <a:spcAft>
                <a:spcPts val="0"/>
              </a:spcAft>
              <a:buSzPts val="1400"/>
              <a:buNone/>
              <a:defRPr/>
            </a:lvl6pPr>
            <a:lvl7pPr lvl="6" algn="ctr" rtl="0">
              <a:lnSpc>
                <a:spcPct val="100000"/>
              </a:lnSpc>
              <a:spcBef>
                <a:spcPts val="2000"/>
              </a:spcBef>
              <a:spcAft>
                <a:spcPts val="0"/>
              </a:spcAft>
              <a:buSzPts val="1400"/>
              <a:buNone/>
              <a:defRPr/>
            </a:lvl7pPr>
            <a:lvl8pPr lvl="7" algn="ctr" rtl="0">
              <a:lnSpc>
                <a:spcPct val="100000"/>
              </a:lnSpc>
              <a:spcBef>
                <a:spcPts val="2000"/>
              </a:spcBef>
              <a:spcAft>
                <a:spcPts val="0"/>
              </a:spcAft>
              <a:buSzPts val="1400"/>
              <a:buNone/>
              <a:defRPr/>
            </a:lvl8pPr>
            <a:lvl9pPr lvl="8" algn="ctr" rtl="0">
              <a:lnSpc>
                <a:spcPct val="100000"/>
              </a:lnSpc>
              <a:spcBef>
                <a:spcPts val="2000"/>
              </a:spcBef>
              <a:spcAft>
                <a:spcPts val="2000"/>
              </a:spcAft>
              <a:buSzPts val="1400"/>
              <a:buNone/>
              <a:defRPr/>
            </a:lvl9pPr>
          </a:lstStyle>
          <a:p>
            <a:endParaRPr/>
          </a:p>
        </p:txBody>
      </p:sp>
      <p:sp>
        <p:nvSpPr>
          <p:cNvPr id="127" name="Google Shape;127;p14"/>
          <p:cNvSpPr txBox="1"/>
          <p:nvPr/>
        </p:nvSpPr>
        <p:spPr>
          <a:xfrm>
            <a:off x="833759" y="5031090"/>
            <a:ext cx="5035800" cy="1039200"/>
          </a:xfrm>
          <a:prstGeom prst="rect">
            <a:avLst/>
          </a:prstGeom>
          <a:noFill/>
          <a:ln>
            <a:noFill/>
          </a:ln>
        </p:spPr>
        <p:txBody>
          <a:bodyPr spcFirstLastPara="1" wrap="square" lIns="116050" tIns="116050" rIns="116050" bIns="116050" anchor="t" anchorCtr="0">
            <a:noAutofit/>
          </a:bodyPr>
          <a:lstStyle/>
          <a:p>
            <a:pPr marL="0" lvl="0" indent="0" algn="l" rtl="0">
              <a:spcBef>
                <a:spcPts val="400"/>
              </a:spcBef>
              <a:spcAft>
                <a:spcPts val="0"/>
              </a:spcAft>
              <a:buNone/>
            </a:pPr>
            <a:r>
              <a:rPr lang="en" sz="1500" b="1">
                <a:solidFill>
                  <a:schemeClr val="dk1"/>
                </a:solidFill>
                <a:latin typeface="Albert Sans"/>
                <a:ea typeface="Albert Sans"/>
                <a:cs typeface="Albert Sans"/>
                <a:sym typeface="Albert Sans"/>
              </a:rPr>
              <a:t>CREDITS:</a:t>
            </a:r>
            <a:r>
              <a:rPr lang="en" sz="1500">
                <a:solidFill>
                  <a:schemeClr val="dk1"/>
                </a:solidFill>
                <a:latin typeface="Albert Sans"/>
                <a:ea typeface="Albert Sans"/>
                <a:cs typeface="Albert Sans"/>
                <a:sym typeface="Albert Sans"/>
              </a:rPr>
              <a:t> This presentation template was created by </a:t>
            </a:r>
            <a:r>
              <a:rPr lang="en" sz="15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500">
                <a:solidFill>
                  <a:schemeClr val="dk1"/>
                </a:solidFill>
                <a:latin typeface="Albert Sans"/>
                <a:ea typeface="Albert Sans"/>
                <a:cs typeface="Albert Sans"/>
                <a:sym typeface="Albert Sans"/>
              </a:rPr>
              <a:t>, and includes icons by </a:t>
            </a:r>
            <a:r>
              <a:rPr lang="en" sz="15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500">
                <a:solidFill>
                  <a:schemeClr val="dk1"/>
                </a:solidFill>
                <a:latin typeface="Albert Sans"/>
                <a:ea typeface="Albert Sans"/>
                <a:cs typeface="Albert Sans"/>
                <a:sym typeface="Albert Sans"/>
              </a:rPr>
              <a:t>, and infographics &amp; images by </a:t>
            </a:r>
            <a:r>
              <a:rPr lang="en" sz="15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500" u="sng">
                <a:solidFill>
                  <a:schemeClr val="dk1"/>
                </a:solidFill>
                <a:latin typeface="Albert Sans"/>
                <a:ea typeface="Albert Sans"/>
                <a:cs typeface="Albert Sans"/>
                <a:sym typeface="Albert Sans"/>
              </a:rPr>
              <a:t> </a:t>
            </a:r>
            <a:endParaRPr sz="1500" b="1" u="sng">
              <a:solidFill>
                <a:schemeClr val="dk1"/>
              </a:solidFill>
              <a:latin typeface="Albert Sans"/>
              <a:ea typeface="Albert Sans"/>
              <a:cs typeface="Albert Sans"/>
              <a:sym typeface="Albert Sans"/>
            </a:endParaRPr>
          </a:p>
        </p:txBody>
      </p:sp>
      <p:pic>
        <p:nvPicPr>
          <p:cNvPr id="128" name="Google Shape;128;p14"/>
          <p:cNvPicPr preferRelativeResize="0"/>
          <p:nvPr/>
        </p:nvPicPr>
        <p:blipFill rotWithShape="1">
          <a:blip r:embed="rId5">
            <a:alphaModFix/>
          </a:blip>
          <a:srcRect l="15823" t="60607" r="68510" b="23147"/>
          <a:stretch/>
        </p:blipFill>
        <p:spPr>
          <a:xfrm flipH="1">
            <a:off x="-19898" y="-10696"/>
            <a:ext cx="1011487" cy="1014549"/>
          </a:xfrm>
          <a:prstGeom prst="rect">
            <a:avLst/>
          </a:prstGeom>
          <a:noFill/>
          <a:ln>
            <a:noFill/>
          </a:ln>
        </p:spPr>
      </p:pic>
      <p:sp>
        <p:nvSpPr>
          <p:cNvPr id="129" name="Google Shape;129;p14"/>
          <p:cNvSpPr/>
          <p:nvPr/>
        </p:nvSpPr>
        <p:spPr>
          <a:xfrm>
            <a:off x="246732" y="7084201"/>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0197869" y="246758"/>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4"/>
          <p:cNvGrpSpPr/>
          <p:nvPr/>
        </p:nvGrpSpPr>
        <p:grpSpPr>
          <a:xfrm>
            <a:off x="9268924" y="6157036"/>
            <a:ext cx="1158712" cy="1158767"/>
            <a:chOff x="7505437" y="3486055"/>
            <a:chExt cx="1041258" cy="1041308"/>
          </a:xfrm>
        </p:grpSpPr>
        <p:grpSp>
          <p:nvGrpSpPr>
            <p:cNvPr id="132" name="Google Shape;132;p14"/>
            <p:cNvGrpSpPr/>
            <p:nvPr/>
          </p:nvGrpSpPr>
          <p:grpSpPr>
            <a:xfrm>
              <a:off x="7921912" y="3902580"/>
              <a:ext cx="624783" cy="624783"/>
              <a:chOff x="7563125" y="3613358"/>
              <a:chExt cx="867633" cy="867633"/>
            </a:xfrm>
          </p:grpSpPr>
          <p:sp>
            <p:nvSpPr>
              <p:cNvPr id="133" name="Google Shape;133;p14"/>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4"/>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41675" y="3006495"/>
            <a:ext cx="5924100" cy="2542800"/>
          </a:xfrm>
          <a:prstGeom prst="rect">
            <a:avLst/>
          </a:prstGeom>
        </p:spPr>
        <p:txBody>
          <a:bodyPr spcFirstLastPara="1" wrap="square" lIns="116050" tIns="116050" rIns="116050" bIns="116050" anchor="b" anchorCtr="0">
            <a:noAutofit/>
          </a:bodyPr>
          <a:lstStyle>
            <a:lvl1pPr lvl="0">
              <a:spcBef>
                <a:spcPts val="0"/>
              </a:spcBef>
              <a:spcAft>
                <a:spcPts val="0"/>
              </a:spcAft>
              <a:buSzPts val="6000"/>
              <a:buNone/>
              <a:defRPr sz="60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26" name="Google Shape;26;p3"/>
          <p:cNvSpPr txBox="1">
            <a:spLocks noGrp="1"/>
          </p:cNvSpPr>
          <p:nvPr>
            <p:ph type="title" idx="2" hasCustomPrompt="1"/>
          </p:nvPr>
        </p:nvSpPr>
        <p:spPr>
          <a:xfrm>
            <a:off x="841673" y="1592350"/>
            <a:ext cx="2878200" cy="1237500"/>
          </a:xfrm>
          <a:prstGeom prst="rect">
            <a:avLst/>
          </a:prstGeom>
          <a:solidFill>
            <a:schemeClr val="accent1"/>
          </a:solidFill>
        </p:spPr>
        <p:txBody>
          <a:bodyPr spcFirstLastPara="1" wrap="square" lIns="116050" tIns="116050" rIns="116050" bIns="116050"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841679" y="5418355"/>
            <a:ext cx="5924100" cy="5514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pic>
        <p:nvPicPr>
          <p:cNvPr id="28" name="Google Shape;28;p3"/>
          <p:cNvPicPr preferRelativeResize="0"/>
          <p:nvPr/>
        </p:nvPicPr>
        <p:blipFill rotWithShape="1">
          <a:blip r:embed="rId2">
            <a:alphaModFix/>
          </a:blip>
          <a:srcRect l="7229" t="38524" r="43789" b="26478"/>
          <a:stretch/>
        </p:blipFill>
        <p:spPr>
          <a:xfrm rot="100">
            <a:off x="9454069" y="21"/>
            <a:ext cx="1235251" cy="853761"/>
          </a:xfrm>
          <a:prstGeom prst="rect">
            <a:avLst/>
          </a:prstGeom>
          <a:noFill/>
          <a:ln>
            <a:noFill/>
          </a:ln>
        </p:spPr>
      </p:pic>
      <p:grpSp>
        <p:nvGrpSpPr>
          <p:cNvPr id="29" name="Google Shape;29;p3"/>
          <p:cNvGrpSpPr/>
          <p:nvPr/>
        </p:nvGrpSpPr>
        <p:grpSpPr>
          <a:xfrm flipH="1">
            <a:off x="246728" y="6157036"/>
            <a:ext cx="1158712" cy="1158767"/>
            <a:chOff x="7505437" y="3486055"/>
            <a:chExt cx="1041258" cy="1041308"/>
          </a:xfrm>
        </p:grpSpPr>
        <p:grpSp>
          <p:nvGrpSpPr>
            <p:cNvPr id="30" name="Google Shape;30;p3"/>
            <p:cNvGrpSpPr/>
            <p:nvPr/>
          </p:nvGrpSpPr>
          <p:grpSpPr>
            <a:xfrm>
              <a:off x="7921912" y="3902580"/>
              <a:ext cx="624783" cy="624783"/>
              <a:chOff x="7563125" y="3613358"/>
              <a:chExt cx="867633" cy="867633"/>
            </a:xfrm>
          </p:grpSpPr>
          <p:sp>
            <p:nvSpPr>
              <p:cNvPr id="31" name="Google Shape;31;p3"/>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841679" y="654287"/>
            <a:ext cx="900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47" name="Google Shape;47;p5"/>
          <p:cNvSpPr txBox="1">
            <a:spLocks noGrp="1"/>
          </p:cNvSpPr>
          <p:nvPr>
            <p:ph type="subTitle" idx="1"/>
          </p:nvPr>
        </p:nvSpPr>
        <p:spPr>
          <a:xfrm>
            <a:off x="5909615" y="3961304"/>
            <a:ext cx="2928900" cy="28686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3600"/>
              <a:buNone/>
              <a:defRPr sz="1400" b="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8" name="Google Shape;48;p5"/>
          <p:cNvSpPr txBox="1">
            <a:spLocks noGrp="1"/>
          </p:cNvSpPr>
          <p:nvPr>
            <p:ph type="subTitle" idx="2"/>
          </p:nvPr>
        </p:nvSpPr>
        <p:spPr>
          <a:xfrm>
            <a:off x="1850876" y="3961304"/>
            <a:ext cx="2928900" cy="28686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3600"/>
              <a:buNone/>
              <a:defRPr sz="1400" b="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9" name="Google Shape;49;p5"/>
          <p:cNvSpPr txBox="1">
            <a:spLocks noGrp="1"/>
          </p:cNvSpPr>
          <p:nvPr>
            <p:ph type="subTitle" idx="3"/>
          </p:nvPr>
        </p:nvSpPr>
        <p:spPr>
          <a:xfrm>
            <a:off x="5909611" y="3508434"/>
            <a:ext cx="2928900" cy="579900"/>
          </a:xfrm>
          <a:prstGeom prst="rect">
            <a:avLst/>
          </a:prstGeom>
        </p:spPr>
        <p:txBody>
          <a:bodyPr spcFirstLastPara="1" wrap="square" lIns="116050" tIns="116050" rIns="116050" bIns="116050" anchor="b" anchorCtr="0">
            <a:noAutofit/>
          </a:bodyPr>
          <a:lstStyle>
            <a:lvl1pPr lvl="0" algn="ctr" rtl="0">
              <a:lnSpc>
                <a:spcPct val="100000"/>
              </a:lnSpc>
              <a:spcBef>
                <a:spcPts val="0"/>
              </a:spcBef>
              <a:spcAft>
                <a:spcPts val="0"/>
              </a:spcAft>
              <a:buSzPts val="2000"/>
              <a:buFont typeface="Merriweather Sans SemiBold"/>
              <a:buNone/>
              <a:defRPr sz="2000">
                <a:solidFill>
                  <a:schemeClr val="dk1"/>
                </a:solidFill>
                <a:latin typeface="Merriweather Sans SemiBold"/>
                <a:ea typeface="Merriweather Sans SemiBold"/>
                <a:cs typeface="Merriweather Sans SemiBold"/>
                <a:sym typeface="Merriweather Sans SemiBold"/>
              </a:defRPr>
            </a:lvl1pPr>
            <a:lvl2pPr lvl="1"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2pPr>
            <a:lvl3pPr lvl="2"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3pPr>
            <a:lvl4pPr lvl="3"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4pPr>
            <a:lvl5pPr lvl="4"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5pPr>
            <a:lvl6pPr lvl="5"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6pPr>
            <a:lvl7pPr lvl="6"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7pPr>
            <a:lvl8pPr lvl="7"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8pPr>
            <a:lvl9pPr lvl="8"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9pPr>
          </a:lstStyle>
          <a:p>
            <a:endParaRPr/>
          </a:p>
        </p:txBody>
      </p:sp>
      <p:sp>
        <p:nvSpPr>
          <p:cNvPr id="50" name="Google Shape;50;p5"/>
          <p:cNvSpPr txBox="1">
            <a:spLocks noGrp="1"/>
          </p:cNvSpPr>
          <p:nvPr>
            <p:ph type="subTitle" idx="4"/>
          </p:nvPr>
        </p:nvSpPr>
        <p:spPr>
          <a:xfrm>
            <a:off x="1850876" y="3508434"/>
            <a:ext cx="2928900" cy="579900"/>
          </a:xfrm>
          <a:prstGeom prst="rect">
            <a:avLst/>
          </a:prstGeom>
        </p:spPr>
        <p:txBody>
          <a:bodyPr spcFirstLastPara="1" wrap="square" lIns="116050" tIns="116050" rIns="116050" bIns="116050" anchor="b" anchorCtr="0">
            <a:noAutofit/>
          </a:bodyPr>
          <a:lstStyle>
            <a:lvl1pPr lvl="0" algn="ctr" rtl="0">
              <a:lnSpc>
                <a:spcPct val="100000"/>
              </a:lnSpc>
              <a:spcBef>
                <a:spcPts val="0"/>
              </a:spcBef>
              <a:spcAft>
                <a:spcPts val="0"/>
              </a:spcAft>
              <a:buSzPts val="2000"/>
              <a:buFont typeface="Merriweather Sans SemiBold"/>
              <a:buNone/>
              <a:defRPr sz="2000">
                <a:solidFill>
                  <a:schemeClr val="dk1"/>
                </a:solidFill>
                <a:latin typeface="Merriweather Sans SemiBold"/>
                <a:ea typeface="Merriweather Sans SemiBold"/>
                <a:cs typeface="Merriweather Sans SemiBold"/>
                <a:sym typeface="Merriweather Sans SemiBold"/>
              </a:defRPr>
            </a:lvl1pPr>
            <a:lvl2pPr lvl="1"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2pPr>
            <a:lvl3pPr lvl="2"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3pPr>
            <a:lvl4pPr lvl="3"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4pPr>
            <a:lvl5pPr lvl="4"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5pPr>
            <a:lvl6pPr lvl="5"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6pPr>
            <a:lvl7pPr lvl="6"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7pPr>
            <a:lvl8pPr lvl="7"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8pPr>
            <a:lvl9pPr lvl="8"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9pPr>
          </a:lstStyle>
          <a:p>
            <a:endParaRPr/>
          </a:p>
        </p:txBody>
      </p:sp>
      <p:sp>
        <p:nvSpPr>
          <p:cNvPr id="51" name="Google Shape;51;p5"/>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5"/>
          <p:cNvPicPr preferRelativeResize="0"/>
          <p:nvPr/>
        </p:nvPicPr>
        <p:blipFill rotWithShape="1">
          <a:blip r:embed="rId2">
            <a:alphaModFix/>
          </a:blip>
          <a:srcRect l="7229" t="38524" r="43789" b="26478"/>
          <a:stretch/>
        </p:blipFill>
        <p:spPr>
          <a:xfrm rot="100">
            <a:off x="9464765" y="21"/>
            <a:ext cx="1235251" cy="8537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55" name="Google Shape;55;p6"/>
          <p:cNvSpPr/>
          <p:nvPr/>
        </p:nvSpPr>
        <p:spPr>
          <a:xfrm flipH="1">
            <a:off x="246720"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6"/>
          <p:cNvPicPr preferRelativeResize="0"/>
          <p:nvPr/>
        </p:nvPicPr>
        <p:blipFill rotWithShape="1">
          <a:blip r:embed="rId2">
            <a:alphaModFix/>
          </a:blip>
          <a:srcRect l="7229" t="38524" r="43789" b="26478"/>
          <a:stretch/>
        </p:blipFill>
        <p:spPr>
          <a:xfrm rot="100">
            <a:off x="9454082" y="21"/>
            <a:ext cx="1235251" cy="8537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841679" y="654287"/>
            <a:ext cx="90141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59" name="Google Shape;59;p7"/>
          <p:cNvSpPr txBox="1">
            <a:spLocks noGrp="1"/>
          </p:cNvSpPr>
          <p:nvPr>
            <p:ph type="subTitle" idx="1"/>
          </p:nvPr>
        </p:nvSpPr>
        <p:spPr>
          <a:xfrm>
            <a:off x="841679" y="2267013"/>
            <a:ext cx="4413900" cy="45021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2000"/>
              </a:spcBef>
              <a:spcAft>
                <a:spcPts val="0"/>
              </a:spcAft>
              <a:buClr>
                <a:srgbClr val="E76A28"/>
              </a:buClr>
              <a:buSzPts val="1400"/>
              <a:buFont typeface="Nunito Light"/>
              <a:buChar char="■"/>
              <a:defRPr/>
            </a:lvl3pPr>
            <a:lvl4pPr lvl="3" algn="ctr" rtl="0">
              <a:lnSpc>
                <a:spcPct val="100000"/>
              </a:lnSpc>
              <a:spcBef>
                <a:spcPts val="2000"/>
              </a:spcBef>
              <a:spcAft>
                <a:spcPts val="0"/>
              </a:spcAft>
              <a:buClr>
                <a:srgbClr val="E76A28"/>
              </a:buClr>
              <a:buSzPts val="1400"/>
              <a:buFont typeface="Nunito Light"/>
              <a:buChar char="●"/>
              <a:defRPr/>
            </a:lvl4pPr>
            <a:lvl5pPr lvl="4" algn="ctr" rtl="0">
              <a:lnSpc>
                <a:spcPct val="100000"/>
              </a:lnSpc>
              <a:spcBef>
                <a:spcPts val="2000"/>
              </a:spcBef>
              <a:spcAft>
                <a:spcPts val="0"/>
              </a:spcAft>
              <a:buClr>
                <a:srgbClr val="E76A28"/>
              </a:buClr>
              <a:buSzPts val="1400"/>
              <a:buFont typeface="Nunito Light"/>
              <a:buChar char="○"/>
              <a:defRPr/>
            </a:lvl5pPr>
            <a:lvl6pPr lvl="5" algn="ctr" rtl="0">
              <a:lnSpc>
                <a:spcPct val="100000"/>
              </a:lnSpc>
              <a:spcBef>
                <a:spcPts val="2000"/>
              </a:spcBef>
              <a:spcAft>
                <a:spcPts val="0"/>
              </a:spcAft>
              <a:buClr>
                <a:srgbClr val="999999"/>
              </a:buClr>
              <a:buSzPts val="1400"/>
              <a:buFont typeface="Nunito Light"/>
              <a:buChar char="■"/>
              <a:defRPr/>
            </a:lvl6pPr>
            <a:lvl7pPr lvl="6" algn="ctr" rtl="0">
              <a:lnSpc>
                <a:spcPct val="100000"/>
              </a:lnSpc>
              <a:spcBef>
                <a:spcPts val="2000"/>
              </a:spcBef>
              <a:spcAft>
                <a:spcPts val="0"/>
              </a:spcAft>
              <a:buClr>
                <a:srgbClr val="999999"/>
              </a:buClr>
              <a:buSzPts val="1400"/>
              <a:buFont typeface="Nunito Light"/>
              <a:buChar char="●"/>
              <a:defRPr/>
            </a:lvl7pPr>
            <a:lvl8pPr lvl="7" algn="ctr" rtl="0">
              <a:lnSpc>
                <a:spcPct val="100000"/>
              </a:lnSpc>
              <a:spcBef>
                <a:spcPts val="2000"/>
              </a:spcBef>
              <a:spcAft>
                <a:spcPts val="0"/>
              </a:spcAft>
              <a:buClr>
                <a:srgbClr val="999999"/>
              </a:buClr>
              <a:buSzPts val="1400"/>
              <a:buFont typeface="Nunito Light"/>
              <a:buChar char="○"/>
              <a:defRPr/>
            </a:lvl8pPr>
            <a:lvl9pPr lvl="8" algn="ctr" rtl="0">
              <a:lnSpc>
                <a:spcPct val="100000"/>
              </a:lnSpc>
              <a:spcBef>
                <a:spcPts val="2000"/>
              </a:spcBef>
              <a:spcAft>
                <a:spcPts val="2000"/>
              </a:spcAft>
              <a:buClr>
                <a:srgbClr val="999999"/>
              </a:buClr>
              <a:buSzPts val="1400"/>
              <a:buFont typeface="Nunito Light"/>
              <a:buChar char="■"/>
              <a:defRPr/>
            </a:lvl9pPr>
          </a:lstStyle>
          <a:p>
            <a:endParaRPr/>
          </a:p>
        </p:txBody>
      </p:sp>
      <p:sp>
        <p:nvSpPr>
          <p:cNvPr id="60" name="Google Shape;60;p7"/>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7"/>
          <p:cNvPicPr preferRelativeResize="0"/>
          <p:nvPr/>
        </p:nvPicPr>
        <p:blipFill rotWithShape="1">
          <a:blip r:embed="rId2">
            <a:alphaModFix/>
          </a:blip>
          <a:srcRect l="15823" t="60607" r="68510" b="23147"/>
          <a:stretch/>
        </p:blipFill>
        <p:spPr>
          <a:xfrm>
            <a:off x="9693244" y="-10696"/>
            <a:ext cx="1011487" cy="10145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709681" y="1921731"/>
            <a:ext cx="5270100" cy="3718500"/>
          </a:xfrm>
          <a:prstGeom prst="rect">
            <a:avLst/>
          </a:prstGeom>
        </p:spPr>
        <p:txBody>
          <a:bodyPr spcFirstLastPara="1" wrap="square" lIns="116050" tIns="116050" rIns="116050" bIns="116050" anchor="t"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grpSp>
        <p:nvGrpSpPr>
          <p:cNvPr id="64" name="Google Shape;64;p8"/>
          <p:cNvGrpSpPr/>
          <p:nvPr/>
        </p:nvGrpSpPr>
        <p:grpSpPr>
          <a:xfrm>
            <a:off x="9283901" y="6157036"/>
            <a:ext cx="1158712" cy="1158767"/>
            <a:chOff x="7505437" y="3486055"/>
            <a:chExt cx="1041258" cy="1041308"/>
          </a:xfrm>
        </p:grpSpPr>
        <p:grpSp>
          <p:nvGrpSpPr>
            <p:cNvPr id="65" name="Google Shape;65;p8"/>
            <p:cNvGrpSpPr/>
            <p:nvPr/>
          </p:nvGrpSpPr>
          <p:grpSpPr>
            <a:xfrm>
              <a:off x="7921912" y="3902580"/>
              <a:ext cx="624783" cy="624783"/>
              <a:chOff x="7563125" y="3613358"/>
              <a:chExt cx="867633" cy="867633"/>
            </a:xfrm>
          </p:grpSpPr>
          <p:sp>
            <p:nvSpPr>
              <p:cNvPr id="66" name="Google Shape;66;p8"/>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8"/>
          <p:cNvSpPr/>
          <p:nvPr/>
        </p:nvSpPr>
        <p:spPr>
          <a:xfrm>
            <a:off x="246728"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2496455" y="1748244"/>
            <a:ext cx="5696400" cy="2888100"/>
          </a:xfrm>
          <a:prstGeom prst="rect">
            <a:avLst/>
          </a:prstGeom>
        </p:spPr>
        <p:txBody>
          <a:bodyPr spcFirstLastPara="1" wrap="square" lIns="116050" tIns="116050" rIns="116050" bIns="116050"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4400"/>
              <a:buNone/>
              <a:defRPr/>
            </a:lvl2pPr>
            <a:lvl3pPr lvl="2" algn="ctr" rtl="0">
              <a:spcBef>
                <a:spcPts val="0"/>
              </a:spcBef>
              <a:spcAft>
                <a:spcPts val="0"/>
              </a:spcAft>
              <a:buSzPts val="4400"/>
              <a:buNone/>
              <a:defRPr/>
            </a:lvl3pPr>
            <a:lvl4pPr lvl="3" algn="ctr" rtl="0">
              <a:spcBef>
                <a:spcPts val="0"/>
              </a:spcBef>
              <a:spcAft>
                <a:spcPts val="0"/>
              </a:spcAft>
              <a:buSzPts val="4400"/>
              <a:buNone/>
              <a:defRPr/>
            </a:lvl4pPr>
            <a:lvl5pPr lvl="4" algn="ctr" rtl="0">
              <a:spcBef>
                <a:spcPts val="0"/>
              </a:spcBef>
              <a:spcAft>
                <a:spcPts val="0"/>
              </a:spcAft>
              <a:buSzPts val="4400"/>
              <a:buNone/>
              <a:defRPr/>
            </a:lvl5pPr>
            <a:lvl6pPr lvl="5" algn="ctr" rtl="0">
              <a:spcBef>
                <a:spcPts val="0"/>
              </a:spcBef>
              <a:spcAft>
                <a:spcPts val="0"/>
              </a:spcAft>
              <a:buSzPts val="4400"/>
              <a:buNone/>
              <a:defRPr/>
            </a:lvl6pPr>
            <a:lvl7pPr lvl="6" algn="ctr" rtl="0">
              <a:spcBef>
                <a:spcPts val="0"/>
              </a:spcBef>
              <a:spcAft>
                <a:spcPts val="0"/>
              </a:spcAft>
              <a:buSzPts val="4400"/>
              <a:buNone/>
              <a:defRPr/>
            </a:lvl7pPr>
            <a:lvl8pPr lvl="7" algn="ctr" rtl="0">
              <a:spcBef>
                <a:spcPts val="0"/>
              </a:spcBef>
              <a:spcAft>
                <a:spcPts val="0"/>
              </a:spcAft>
              <a:buSzPts val="4400"/>
              <a:buNone/>
              <a:defRPr/>
            </a:lvl8pPr>
            <a:lvl9pPr lvl="8" algn="ctr" rtl="0">
              <a:spcBef>
                <a:spcPts val="0"/>
              </a:spcBef>
              <a:spcAft>
                <a:spcPts val="0"/>
              </a:spcAft>
              <a:buSzPts val="4400"/>
              <a:buNone/>
              <a:defRPr/>
            </a:lvl9pPr>
          </a:lstStyle>
          <a:p>
            <a:endParaRPr/>
          </a:p>
        </p:txBody>
      </p:sp>
      <p:sp>
        <p:nvSpPr>
          <p:cNvPr id="78" name="Google Shape;78;p9"/>
          <p:cNvSpPr txBox="1">
            <a:spLocks noGrp="1"/>
          </p:cNvSpPr>
          <p:nvPr>
            <p:ph type="subTitle" idx="1"/>
          </p:nvPr>
        </p:nvSpPr>
        <p:spPr>
          <a:xfrm>
            <a:off x="2496455" y="4636353"/>
            <a:ext cx="5696400" cy="11775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pic>
        <p:nvPicPr>
          <p:cNvPr id="79" name="Google Shape;79;p9"/>
          <p:cNvPicPr preferRelativeResize="0"/>
          <p:nvPr/>
        </p:nvPicPr>
        <p:blipFill rotWithShape="1">
          <a:blip r:embed="rId2">
            <a:alphaModFix/>
          </a:blip>
          <a:srcRect l="15823" t="60607" r="68510" b="23147"/>
          <a:stretch/>
        </p:blipFill>
        <p:spPr>
          <a:xfrm flipH="1">
            <a:off x="-19898" y="-10696"/>
            <a:ext cx="1011487" cy="1014549"/>
          </a:xfrm>
          <a:prstGeom prst="rect">
            <a:avLst/>
          </a:prstGeom>
          <a:noFill/>
          <a:ln>
            <a:noFill/>
          </a:ln>
        </p:spPr>
      </p:pic>
      <p:grpSp>
        <p:nvGrpSpPr>
          <p:cNvPr id="80" name="Google Shape;80;p9"/>
          <p:cNvGrpSpPr/>
          <p:nvPr/>
        </p:nvGrpSpPr>
        <p:grpSpPr>
          <a:xfrm flipH="1">
            <a:off x="246728" y="6157036"/>
            <a:ext cx="1158712" cy="1158767"/>
            <a:chOff x="7505437" y="3486055"/>
            <a:chExt cx="1041258" cy="1041308"/>
          </a:xfrm>
        </p:grpSpPr>
        <p:grpSp>
          <p:nvGrpSpPr>
            <p:cNvPr id="81" name="Google Shape;81;p9"/>
            <p:cNvGrpSpPr/>
            <p:nvPr/>
          </p:nvGrpSpPr>
          <p:grpSpPr>
            <a:xfrm>
              <a:off x="7921912" y="3902580"/>
              <a:ext cx="624783" cy="624783"/>
              <a:chOff x="7563125" y="3613358"/>
              <a:chExt cx="867633" cy="867633"/>
            </a:xfrm>
          </p:grpSpPr>
          <p:sp>
            <p:nvSpPr>
              <p:cNvPr id="82" name="Google Shape;82;p9"/>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9"/>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p:nvPr/>
        </p:nvSpPr>
        <p:spPr>
          <a:xfrm>
            <a:off x="10177603"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2913325" y="5539825"/>
            <a:ext cx="4862700" cy="1158900"/>
          </a:xfrm>
          <a:prstGeom prst="rect">
            <a:avLst/>
          </a:prstGeom>
          <a:solidFill>
            <a:schemeClr val="accent5"/>
          </a:solidFill>
        </p:spPr>
        <p:txBody>
          <a:bodyPr spcFirstLastPara="1" wrap="square" lIns="116050" tIns="116050" rIns="116050" bIns="116050"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94" name="Google Shape;94;p10"/>
          <p:cNvGrpSpPr/>
          <p:nvPr/>
        </p:nvGrpSpPr>
        <p:grpSpPr>
          <a:xfrm>
            <a:off x="9283901" y="6157036"/>
            <a:ext cx="1158712" cy="1158767"/>
            <a:chOff x="7505437" y="3486055"/>
            <a:chExt cx="1041258" cy="1041308"/>
          </a:xfrm>
        </p:grpSpPr>
        <p:grpSp>
          <p:nvGrpSpPr>
            <p:cNvPr id="95" name="Google Shape;95;p10"/>
            <p:cNvGrpSpPr/>
            <p:nvPr/>
          </p:nvGrpSpPr>
          <p:grpSpPr>
            <a:xfrm>
              <a:off x="7921912" y="3902580"/>
              <a:ext cx="624783" cy="624783"/>
              <a:chOff x="7563125" y="3613358"/>
              <a:chExt cx="867633" cy="867633"/>
            </a:xfrm>
          </p:grpSpPr>
          <p:sp>
            <p:nvSpPr>
              <p:cNvPr id="96" name="Google Shape;96;p10"/>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0"/>
          <p:cNvSpPr/>
          <p:nvPr/>
        </p:nvSpPr>
        <p:spPr>
          <a:xfrm>
            <a:off x="246728"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0"/>
          <p:cNvPicPr preferRelativeResize="0"/>
          <p:nvPr/>
        </p:nvPicPr>
        <p:blipFill rotWithShape="1">
          <a:blip r:embed="rId2">
            <a:alphaModFix/>
          </a:blip>
          <a:srcRect l="15823" t="60607" r="64153" b="23147"/>
          <a:stretch/>
        </p:blipFill>
        <p:spPr>
          <a:xfrm>
            <a:off x="8804324" y="-10700"/>
            <a:ext cx="1292723" cy="10145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1"/>
          <p:cNvSpPr txBox="1">
            <a:spLocks noGrp="1"/>
          </p:cNvSpPr>
          <p:nvPr>
            <p:ph type="title" hasCustomPrompt="1"/>
          </p:nvPr>
        </p:nvSpPr>
        <p:spPr>
          <a:xfrm>
            <a:off x="1501000" y="2798270"/>
            <a:ext cx="7687200" cy="12345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9" name="Google Shape;109;p11"/>
          <p:cNvSpPr txBox="1">
            <a:spLocks noGrp="1"/>
          </p:cNvSpPr>
          <p:nvPr>
            <p:ph type="subTitle" idx="1"/>
          </p:nvPr>
        </p:nvSpPr>
        <p:spPr>
          <a:xfrm>
            <a:off x="1500994" y="4033022"/>
            <a:ext cx="7687200" cy="7308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grpSp>
        <p:nvGrpSpPr>
          <p:cNvPr id="110" name="Google Shape;110;p11"/>
          <p:cNvGrpSpPr/>
          <p:nvPr/>
        </p:nvGrpSpPr>
        <p:grpSpPr>
          <a:xfrm>
            <a:off x="9747803" y="246745"/>
            <a:ext cx="694800" cy="463200"/>
            <a:chOff x="9747803" y="246745"/>
            <a:chExt cx="694800" cy="463200"/>
          </a:xfrm>
        </p:grpSpPr>
        <p:sp>
          <p:nvSpPr>
            <p:cNvPr id="111" name="Google Shape;111;p11"/>
            <p:cNvSpPr/>
            <p:nvPr/>
          </p:nvSpPr>
          <p:spPr>
            <a:xfrm>
              <a:off x="102110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9979403" y="4783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97478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 name="Google Shape;114;p11"/>
          <p:cNvPicPr preferRelativeResize="0"/>
          <p:nvPr/>
        </p:nvPicPr>
        <p:blipFill rotWithShape="1">
          <a:blip r:embed="rId2">
            <a:alphaModFix/>
          </a:blip>
          <a:srcRect l="15823" t="60607" r="68510" b="23147"/>
          <a:stretch/>
        </p:blipFill>
        <p:spPr>
          <a:xfrm flipH="1">
            <a:off x="-19898" y="-10696"/>
            <a:ext cx="1011487" cy="1014549"/>
          </a:xfrm>
          <a:prstGeom prst="rect">
            <a:avLst/>
          </a:prstGeom>
          <a:noFill/>
          <a:ln>
            <a:noFill/>
          </a:ln>
        </p:spPr>
      </p:pic>
      <p:sp>
        <p:nvSpPr>
          <p:cNvPr id="115" name="Google Shape;115;p11"/>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3759" y="654287"/>
            <a:ext cx="9021600" cy="842100"/>
          </a:xfrm>
          <a:prstGeom prst="rect">
            <a:avLst/>
          </a:prstGeom>
          <a:noFill/>
          <a:ln>
            <a:noFill/>
          </a:ln>
        </p:spPr>
        <p:txBody>
          <a:bodyPr spcFirstLastPara="1" wrap="square" lIns="116050" tIns="116050" rIns="116050" bIns="116050" anchor="t" anchorCtr="0">
            <a:noAutofit/>
          </a:bodyPr>
          <a:lstStyle>
            <a:lvl1pPr lvl="0"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1pPr>
            <a:lvl2pPr lvl="1"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2pPr>
            <a:lvl3pPr lvl="2"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3pPr>
            <a:lvl4pPr lvl="3"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4pPr>
            <a:lvl5pPr lvl="4"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5pPr>
            <a:lvl6pPr lvl="5"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6pPr>
            <a:lvl7pPr lvl="6"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7pPr>
            <a:lvl8pPr lvl="7"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8pPr>
            <a:lvl9pPr lvl="8"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9pPr>
          </a:lstStyle>
          <a:p>
            <a:endParaRPr/>
          </a:p>
        </p:txBody>
      </p:sp>
      <p:sp>
        <p:nvSpPr>
          <p:cNvPr id="7" name="Google Shape;7;p1"/>
          <p:cNvSpPr txBox="1">
            <a:spLocks noGrp="1"/>
          </p:cNvSpPr>
          <p:nvPr>
            <p:ph type="body" idx="1"/>
          </p:nvPr>
        </p:nvSpPr>
        <p:spPr>
          <a:xfrm>
            <a:off x="833759" y="1694397"/>
            <a:ext cx="9021600" cy="5022900"/>
          </a:xfrm>
          <a:prstGeom prst="rect">
            <a:avLst/>
          </a:prstGeom>
          <a:noFill/>
          <a:ln>
            <a:noFill/>
          </a:ln>
        </p:spPr>
        <p:txBody>
          <a:bodyPr spcFirstLastPara="1" wrap="square" lIns="116050" tIns="116050" rIns="116050" bIns="116050"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2000"/>
              </a:spcBef>
              <a:spcAft>
                <a:spcPts val="20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97"/>
        <p:cNvGrpSpPr/>
        <p:nvPr/>
      </p:nvGrpSpPr>
      <p:grpSpPr>
        <a:xfrm>
          <a:off x="0" y="0"/>
          <a:ext cx="0" cy="0"/>
          <a:chOff x="0" y="0"/>
          <a:chExt cx="0" cy="0"/>
        </a:xfrm>
      </p:grpSpPr>
      <p:sp>
        <p:nvSpPr>
          <p:cNvPr id="198" name="Google Shape;198;p29"/>
          <p:cNvSpPr txBox="1">
            <a:spLocks noGrp="1"/>
          </p:cNvSpPr>
          <p:nvPr>
            <p:ph type="ctrTitle"/>
          </p:nvPr>
        </p:nvSpPr>
        <p:spPr>
          <a:xfrm>
            <a:off x="277868" y="1692388"/>
            <a:ext cx="6177900" cy="2609700"/>
          </a:xfrm>
          <a:prstGeom prst="rect">
            <a:avLst/>
          </a:prstGeom>
        </p:spPr>
        <p:txBody>
          <a:bodyPr spcFirstLastPara="1" wrap="square" lIns="116050" tIns="116050" rIns="116050" bIns="116050" anchor="b" anchorCtr="0">
            <a:noAutofit/>
          </a:bodyPr>
          <a:lstStyle/>
          <a:p>
            <a:r>
              <a:rPr lang="en" sz="6600" dirty="0"/>
              <a:t>GOSHC </a:t>
            </a:r>
            <a:br>
              <a:rPr lang="en" sz="6600" dirty="0"/>
            </a:br>
            <a:r>
              <a:rPr lang="en" sz="6600" dirty="0"/>
              <a:t>Presentation</a:t>
            </a:r>
          </a:p>
        </p:txBody>
      </p:sp>
      <p:sp>
        <p:nvSpPr>
          <p:cNvPr id="199" name="Google Shape;199;p29"/>
          <p:cNvSpPr txBox="1">
            <a:spLocks noGrp="1"/>
          </p:cNvSpPr>
          <p:nvPr>
            <p:ph type="subTitle" idx="1"/>
          </p:nvPr>
        </p:nvSpPr>
        <p:spPr>
          <a:xfrm>
            <a:off x="511734" y="5175756"/>
            <a:ext cx="4849800" cy="6996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GB" dirty="0"/>
              <a:t>By Lily Dermanis</a:t>
            </a:r>
            <a:endParaRPr dirty="0"/>
          </a:p>
        </p:txBody>
      </p:sp>
      <p:cxnSp>
        <p:nvCxnSpPr>
          <p:cNvPr id="200" name="Google Shape;200;p29"/>
          <p:cNvCxnSpPr/>
          <p:nvPr/>
        </p:nvCxnSpPr>
        <p:spPr>
          <a:xfrm>
            <a:off x="646743" y="4775598"/>
            <a:ext cx="2159400" cy="0"/>
          </a:xfrm>
          <a:prstGeom prst="straightConnector1">
            <a:avLst/>
          </a:prstGeom>
          <a:noFill/>
          <a:ln w="28575" cap="flat" cmpd="sng">
            <a:solidFill>
              <a:schemeClr val="dk1"/>
            </a:solidFill>
            <a:prstDash val="solid"/>
            <a:round/>
            <a:headEnd type="none" w="med" len="med"/>
            <a:tailEnd type="none" w="med" len="med"/>
          </a:ln>
        </p:spPr>
      </p:cxnSp>
      <p:pic>
        <p:nvPicPr>
          <p:cNvPr id="201" name="Google Shape;201;p29"/>
          <p:cNvPicPr preferRelativeResize="0"/>
          <p:nvPr/>
        </p:nvPicPr>
        <p:blipFill rotWithShape="1">
          <a:blip r:embed="rId3">
            <a:alphaModFix/>
          </a:blip>
          <a:srcRect l="5704" t="20765" r="5713" b="20771"/>
          <a:stretch/>
        </p:blipFill>
        <p:spPr>
          <a:xfrm>
            <a:off x="5522475" y="2206130"/>
            <a:ext cx="4987028" cy="3183492"/>
          </a:xfrm>
          <a:prstGeom prst="rect">
            <a:avLst/>
          </a:prstGeom>
          <a:noFill/>
          <a:ln>
            <a:noFill/>
          </a:ln>
        </p:spPr>
      </p:pic>
      <p:pic>
        <p:nvPicPr>
          <p:cNvPr id="202" name="Google Shape;202;p29"/>
          <p:cNvPicPr preferRelativeResize="0"/>
          <p:nvPr/>
        </p:nvPicPr>
        <p:blipFill rotWithShape="1">
          <a:blip r:embed="rId4">
            <a:alphaModFix/>
          </a:blip>
          <a:srcRect l="9083" t="38787" r="55140" b="24116"/>
          <a:stretch/>
        </p:blipFill>
        <p:spPr>
          <a:xfrm>
            <a:off x="8495170" y="838200"/>
            <a:ext cx="2194156" cy="2200762"/>
          </a:xfrm>
          <a:prstGeom prst="rect">
            <a:avLst/>
          </a:prstGeom>
          <a:noFill/>
          <a:ln>
            <a:noFill/>
          </a:ln>
        </p:spPr>
      </p:pic>
      <p:pic>
        <p:nvPicPr>
          <p:cNvPr id="203" name="Google Shape;203;p29"/>
          <p:cNvPicPr preferRelativeResize="0"/>
          <p:nvPr/>
        </p:nvPicPr>
        <p:blipFill rotWithShape="1">
          <a:blip r:embed="rId5">
            <a:alphaModFix/>
          </a:blip>
          <a:srcRect l="29928" t="20235" r="-1204" b="8488"/>
          <a:stretch/>
        </p:blipFill>
        <p:spPr>
          <a:xfrm>
            <a:off x="6152020" y="1636751"/>
            <a:ext cx="2241229" cy="2167883"/>
          </a:xfrm>
          <a:prstGeom prst="rect">
            <a:avLst/>
          </a:prstGeom>
          <a:noFill/>
          <a:ln>
            <a:noFill/>
          </a:ln>
        </p:spPr>
      </p:pic>
      <p:pic>
        <p:nvPicPr>
          <p:cNvPr id="204" name="Google Shape;204;p29"/>
          <p:cNvPicPr preferRelativeResize="0"/>
          <p:nvPr/>
        </p:nvPicPr>
        <p:blipFill rotWithShape="1">
          <a:blip r:embed="rId6">
            <a:alphaModFix/>
          </a:blip>
          <a:srcRect l="14468" t="14076" r="22843" b="14647"/>
          <a:stretch/>
        </p:blipFill>
        <p:spPr>
          <a:xfrm rot="-1267223" flipH="1">
            <a:off x="8285715" y="4125234"/>
            <a:ext cx="1318562" cy="1450172"/>
          </a:xfrm>
          <a:prstGeom prst="rect">
            <a:avLst/>
          </a:prstGeom>
          <a:noFill/>
          <a:ln>
            <a:noFill/>
          </a:ln>
        </p:spPr>
      </p:pic>
      <p:grpSp>
        <p:nvGrpSpPr>
          <p:cNvPr id="205" name="Google Shape;205;p29"/>
          <p:cNvGrpSpPr/>
          <p:nvPr/>
        </p:nvGrpSpPr>
        <p:grpSpPr>
          <a:xfrm>
            <a:off x="228603" y="306847"/>
            <a:ext cx="1000206" cy="415305"/>
            <a:chOff x="713222" y="539498"/>
            <a:chExt cx="1029019" cy="427312"/>
          </a:xfrm>
        </p:grpSpPr>
        <p:sp>
          <p:nvSpPr>
            <p:cNvPr id="206" name="Google Shape;206;p29"/>
            <p:cNvSpPr/>
            <p:nvPr/>
          </p:nvSpPr>
          <p:spPr>
            <a:xfrm>
              <a:off x="713321" y="643960"/>
              <a:ext cx="416717" cy="71619"/>
            </a:xfrm>
            <a:custGeom>
              <a:avLst/>
              <a:gdLst/>
              <a:ahLst/>
              <a:cxnLst/>
              <a:rect l="l" t="t" r="r" b="b"/>
              <a:pathLst>
                <a:path w="133885" h="23010" extrusionOk="0">
                  <a:moveTo>
                    <a:pt x="32047" y="4946"/>
                  </a:moveTo>
                  <a:cubicBezTo>
                    <a:pt x="31897" y="4946"/>
                    <a:pt x="31777" y="4954"/>
                    <a:pt x="31871" y="4954"/>
                  </a:cubicBezTo>
                  <a:cubicBezTo>
                    <a:pt x="31914" y="4954"/>
                    <a:pt x="32001" y="4953"/>
                    <a:pt x="32151" y="4947"/>
                  </a:cubicBezTo>
                  <a:lnTo>
                    <a:pt x="32151" y="4947"/>
                  </a:lnTo>
                  <a:cubicBezTo>
                    <a:pt x="32116" y="4946"/>
                    <a:pt x="32080" y="4946"/>
                    <a:pt x="32047" y="4946"/>
                  </a:cubicBezTo>
                  <a:close/>
                  <a:moveTo>
                    <a:pt x="28020" y="0"/>
                  </a:moveTo>
                  <a:cubicBezTo>
                    <a:pt x="24071" y="0"/>
                    <a:pt x="20170" y="523"/>
                    <a:pt x="16394" y="1697"/>
                  </a:cubicBezTo>
                  <a:cubicBezTo>
                    <a:pt x="12038" y="3044"/>
                    <a:pt x="7850" y="5110"/>
                    <a:pt x="3934" y="7430"/>
                  </a:cubicBezTo>
                  <a:cubicBezTo>
                    <a:pt x="2877" y="8061"/>
                    <a:pt x="1838" y="8721"/>
                    <a:pt x="818" y="9415"/>
                  </a:cubicBezTo>
                  <a:cubicBezTo>
                    <a:pt x="1" y="9968"/>
                    <a:pt x="490" y="11160"/>
                    <a:pt x="1273" y="11160"/>
                  </a:cubicBezTo>
                  <a:cubicBezTo>
                    <a:pt x="1425" y="11160"/>
                    <a:pt x="1587" y="11115"/>
                    <a:pt x="1754" y="11012"/>
                  </a:cubicBezTo>
                  <a:lnTo>
                    <a:pt x="1750" y="11012"/>
                  </a:lnTo>
                  <a:cubicBezTo>
                    <a:pt x="3875" y="9694"/>
                    <a:pt x="6074" y="8498"/>
                    <a:pt x="8356" y="7474"/>
                  </a:cubicBezTo>
                  <a:cubicBezTo>
                    <a:pt x="10309" y="6596"/>
                    <a:pt x="12456" y="6024"/>
                    <a:pt x="14537" y="5543"/>
                  </a:cubicBezTo>
                  <a:cubicBezTo>
                    <a:pt x="15583" y="5301"/>
                    <a:pt x="16636" y="5099"/>
                    <a:pt x="17693" y="4938"/>
                  </a:cubicBezTo>
                  <a:cubicBezTo>
                    <a:pt x="17795" y="4921"/>
                    <a:pt x="18288" y="4853"/>
                    <a:pt x="18304" y="4849"/>
                  </a:cubicBezTo>
                  <a:lnTo>
                    <a:pt x="18304" y="4849"/>
                  </a:lnTo>
                  <a:cubicBezTo>
                    <a:pt x="18479" y="4827"/>
                    <a:pt x="18655" y="4805"/>
                    <a:pt x="18831" y="4783"/>
                  </a:cubicBezTo>
                  <a:cubicBezTo>
                    <a:pt x="19356" y="4725"/>
                    <a:pt x="19888" y="4673"/>
                    <a:pt x="20416" y="4637"/>
                  </a:cubicBezTo>
                  <a:cubicBezTo>
                    <a:pt x="22042" y="4515"/>
                    <a:pt x="23671" y="4418"/>
                    <a:pt x="25302" y="4418"/>
                  </a:cubicBezTo>
                  <a:cubicBezTo>
                    <a:pt x="25637" y="4418"/>
                    <a:pt x="25972" y="4422"/>
                    <a:pt x="26307" y="4431"/>
                  </a:cubicBezTo>
                  <a:cubicBezTo>
                    <a:pt x="27294" y="4457"/>
                    <a:pt x="28285" y="4516"/>
                    <a:pt x="29272" y="4607"/>
                  </a:cubicBezTo>
                  <a:cubicBezTo>
                    <a:pt x="29724" y="4648"/>
                    <a:pt x="30171" y="4703"/>
                    <a:pt x="30623" y="4750"/>
                  </a:cubicBezTo>
                  <a:lnTo>
                    <a:pt x="30685" y="4758"/>
                  </a:lnTo>
                  <a:lnTo>
                    <a:pt x="30685" y="4758"/>
                  </a:lnTo>
                  <a:cubicBezTo>
                    <a:pt x="30770" y="4769"/>
                    <a:pt x="30872" y="4783"/>
                    <a:pt x="30990" y="4798"/>
                  </a:cubicBezTo>
                  <a:cubicBezTo>
                    <a:pt x="31111" y="4813"/>
                    <a:pt x="31236" y="4824"/>
                    <a:pt x="31357" y="4838"/>
                  </a:cubicBezTo>
                  <a:cubicBezTo>
                    <a:pt x="31616" y="4866"/>
                    <a:pt x="31905" y="4946"/>
                    <a:pt x="32167" y="4946"/>
                  </a:cubicBezTo>
                  <a:cubicBezTo>
                    <a:pt x="32182" y="4946"/>
                    <a:pt x="32196" y="4946"/>
                    <a:pt x="32210" y="4945"/>
                  </a:cubicBezTo>
                  <a:lnTo>
                    <a:pt x="32210" y="4945"/>
                  </a:lnTo>
                  <a:cubicBezTo>
                    <a:pt x="32189" y="4946"/>
                    <a:pt x="32170" y="4947"/>
                    <a:pt x="32151" y="4947"/>
                  </a:cubicBezTo>
                  <a:lnTo>
                    <a:pt x="32151" y="4947"/>
                  </a:lnTo>
                  <a:cubicBezTo>
                    <a:pt x="32211" y="4949"/>
                    <a:pt x="32269" y="4953"/>
                    <a:pt x="32315" y="4960"/>
                  </a:cubicBezTo>
                  <a:cubicBezTo>
                    <a:pt x="32568" y="4996"/>
                    <a:pt x="32799" y="5033"/>
                    <a:pt x="33045" y="5073"/>
                  </a:cubicBezTo>
                  <a:cubicBezTo>
                    <a:pt x="33552" y="5154"/>
                    <a:pt x="34054" y="5239"/>
                    <a:pt x="34561" y="5334"/>
                  </a:cubicBezTo>
                  <a:cubicBezTo>
                    <a:pt x="35511" y="5514"/>
                    <a:pt x="36458" y="5716"/>
                    <a:pt x="37398" y="5939"/>
                  </a:cubicBezTo>
                  <a:cubicBezTo>
                    <a:pt x="41281" y="6853"/>
                    <a:pt x="45072" y="8112"/>
                    <a:pt x="48805" y="9507"/>
                  </a:cubicBezTo>
                  <a:cubicBezTo>
                    <a:pt x="56615" y="12421"/>
                    <a:pt x="64234" y="15823"/>
                    <a:pt x="72132" y="18499"/>
                  </a:cubicBezTo>
                  <a:cubicBezTo>
                    <a:pt x="80121" y="21208"/>
                    <a:pt x="88412" y="23009"/>
                    <a:pt x="96869" y="23009"/>
                  </a:cubicBezTo>
                  <a:cubicBezTo>
                    <a:pt x="97359" y="23009"/>
                    <a:pt x="97849" y="23003"/>
                    <a:pt x="98340" y="22991"/>
                  </a:cubicBezTo>
                  <a:cubicBezTo>
                    <a:pt x="103294" y="22866"/>
                    <a:pt x="108323" y="22191"/>
                    <a:pt x="113079" y="20781"/>
                  </a:cubicBezTo>
                  <a:cubicBezTo>
                    <a:pt x="118533" y="19163"/>
                    <a:pt x="123803" y="16829"/>
                    <a:pt x="128732" y="13999"/>
                  </a:cubicBezTo>
                  <a:cubicBezTo>
                    <a:pt x="130049" y="13243"/>
                    <a:pt x="131305" y="12362"/>
                    <a:pt x="132549" y="11496"/>
                  </a:cubicBezTo>
                  <a:cubicBezTo>
                    <a:pt x="133885" y="10569"/>
                    <a:pt x="133113" y="8747"/>
                    <a:pt x="131791" y="8747"/>
                  </a:cubicBezTo>
                  <a:cubicBezTo>
                    <a:pt x="131559" y="8747"/>
                    <a:pt x="131309" y="8803"/>
                    <a:pt x="131051" y="8931"/>
                  </a:cubicBezTo>
                  <a:cubicBezTo>
                    <a:pt x="129624" y="9635"/>
                    <a:pt x="128163" y="10270"/>
                    <a:pt x="126728" y="10957"/>
                  </a:cubicBezTo>
                  <a:cubicBezTo>
                    <a:pt x="126042" y="11287"/>
                    <a:pt x="125348" y="11606"/>
                    <a:pt x="124651" y="11914"/>
                  </a:cubicBezTo>
                  <a:cubicBezTo>
                    <a:pt x="124365" y="12043"/>
                    <a:pt x="124078" y="12168"/>
                    <a:pt x="123792" y="12292"/>
                  </a:cubicBezTo>
                  <a:cubicBezTo>
                    <a:pt x="123773" y="12301"/>
                    <a:pt x="123444" y="12440"/>
                    <a:pt x="123446" y="12440"/>
                  </a:cubicBezTo>
                  <a:cubicBezTo>
                    <a:pt x="123446" y="12440"/>
                    <a:pt x="123447" y="12439"/>
                    <a:pt x="123448" y="12439"/>
                  </a:cubicBezTo>
                  <a:lnTo>
                    <a:pt x="123448" y="12439"/>
                  </a:lnTo>
                  <a:cubicBezTo>
                    <a:pt x="123265" y="12515"/>
                    <a:pt x="123082" y="12592"/>
                    <a:pt x="122896" y="12667"/>
                  </a:cubicBezTo>
                  <a:cubicBezTo>
                    <a:pt x="120371" y="13698"/>
                    <a:pt x="117788" y="14597"/>
                    <a:pt x="115156" y="15331"/>
                  </a:cubicBezTo>
                  <a:cubicBezTo>
                    <a:pt x="112675" y="16021"/>
                    <a:pt x="110147" y="16557"/>
                    <a:pt x="107611" y="16997"/>
                  </a:cubicBezTo>
                  <a:cubicBezTo>
                    <a:pt x="107053" y="17097"/>
                    <a:pt x="106495" y="17185"/>
                    <a:pt x="105937" y="17265"/>
                  </a:cubicBezTo>
                  <a:cubicBezTo>
                    <a:pt x="105840" y="17279"/>
                    <a:pt x="105745" y="17292"/>
                    <a:pt x="105650" y="17305"/>
                  </a:cubicBezTo>
                  <a:lnTo>
                    <a:pt x="105650" y="17305"/>
                  </a:lnTo>
                  <a:cubicBezTo>
                    <a:pt x="105615" y="17311"/>
                    <a:pt x="105581" y="17316"/>
                    <a:pt x="105555" y="17320"/>
                  </a:cubicBezTo>
                  <a:lnTo>
                    <a:pt x="105555" y="17320"/>
                  </a:lnTo>
                  <a:cubicBezTo>
                    <a:pt x="105587" y="17315"/>
                    <a:pt x="105618" y="17310"/>
                    <a:pt x="105650" y="17305"/>
                  </a:cubicBezTo>
                  <a:lnTo>
                    <a:pt x="105650" y="17305"/>
                  </a:lnTo>
                  <a:cubicBezTo>
                    <a:pt x="105761" y="17288"/>
                    <a:pt x="105893" y="17264"/>
                    <a:pt x="105887" y="17264"/>
                  </a:cubicBezTo>
                  <a:cubicBezTo>
                    <a:pt x="105882" y="17264"/>
                    <a:pt x="105792" y="17278"/>
                    <a:pt x="105541" y="17321"/>
                  </a:cubicBezTo>
                  <a:lnTo>
                    <a:pt x="105541" y="17321"/>
                  </a:lnTo>
                  <a:cubicBezTo>
                    <a:pt x="105544" y="17321"/>
                    <a:pt x="105546" y="17321"/>
                    <a:pt x="105548" y="17320"/>
                  </a:cubicBezTo>
                  <a:cubicBezTo>
                    <a:pt x="105550" y="17320"/>
                    <a:pt x="105552" y="17320"/>
                    <a:pt x="105555" y="17320"/>
                  </a:cubicBezTo>
                  <a:lnTo>
                    <a:pt x="105555" y="17320"/>
                  </a:lnTo>
                  <a:cubicBezTo>
                    <a:pt x="105530" y="17323"/>
                    <a:pt x="105506" y="17327"/>
                    <a:pt x="105482" y="17331"/>
                  </a:cubicBezTo>
                  <a:cubicBezTo>
                    <a:pt x="105503" y="17328"/>
                    <a:pt x="105522" y="17325"/>
                    <a:pt x="105541" y="17321"/>
                  </a:cubicBezTo>
                  <a:lnTo>
                    <a:pt x="105541" y="17321"/>
                  </a:lnTo>
                  <a:cubicBezTo>
                    <a:pt x="105195" y="17365"/>
                    <a:pt x="104848" y="17405"/>
                    <a:pt x="104498" y="17442"/>
                  </a:cubicBezTo>
                  <a:cubicBezTo>
                    <a:pt x="103368" y="17566"/>
                    <a:pt x="102234" y="17654"/>
                    <a:pt x="101100" y="17709"/>
                  </a:cubicBezTo>
                  <a:cubicBezTo>
                    <a:pt x="100126" y="17758"/>
                    <a:pt x="99152" y="17782"/>
                    <a:pt x="98178" y="17782"/>
                  </a:cubicBezTo>
                  <a:cubicBezTo>
                    <a:pt x="96853" y="17782"/>
                    <a:pt x="95529" y="17737"/>
                    <a:pt x="94207" y="17651"/>
                  </a:cubicBezTo>
                  <a:cubicBezTo>
                    <a:pt x="93110" y="17577"/>
                    <a:pt x="92016" y="17478"/>
                    <a:pt x="90926" y="17350"/>
                  </a:cubicBezTo>
                  <a:cubicBezTo>
                    <a:pt x="90722" y="17326"/>
                    <a:pt x="90519" y="17300"/>
                    <a:pt x="90315" y="17274"/>
                  </a:cubicBezTo>
                  <a:lnTo>
                    <a:pt x="90315" y="17274"/>
                  </a:lnTo>
                  <a:cubicBezTo>
                    <a:pt x="90183" y="17256"/>
                    <a:pt x="90053" y="17239"/>
                    <a:pt x="89924" y="17218"/>
                  </a:cubicBezTo>
                  <a:cubicBezTo>
                    <a:pt x="89377" y="17141"/>
                    <a:pt x="88834" y="17053"/>
                    <a:pt x="88287" y="16961"/>
                  </a:cubicBezTo>
                  <a:cubicBezTo>
                    <a:pt x="84052" y="16245"/>
                    <a:pt x="79861" y="15195"/>
                    <a:pt x="75761" y="13922"/>
                  </a:cubicBezTo>
                  <a:cubicBezTo>
                    <a:pt x="67768" y="11437"/>
                    <a:pt x="60108" y="8053"/>
                    <a:pt x="52240" y="5231"/>
                  </a:cubicBezTo>
                  <a:cubicBezTo>
                    <a:pt x="44687" y="2519"/>
                    <a:pt x="36745" y="115"/>
                    <a:pt x="28656" y="5"/>
                  </a:cubicBezTo>
                  <a:cubicBezTo>
                    <a:pt x="28444" y="2"/>
                    <a:pt x="28231" y="0"/>
                    <a:pt x="2802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713222" y="741311"/>
              <a:ext cx="416817" cy="71619"/>
            </a:xfrm>
            <a:custGeom>
              <a:avLst/>
              <a:gdLst/>
              <a:ahLst/>
              <a:cxnLst/>
              <a:rect l="l" t="t" r="r" b="b"/>
              <a:pathLst>
                <a:path w="133917" h="23010" extrusionOk="0">
                  <a:moveTo>
                    <a:pt x="32075" y="4949"/>
                  </a:moveTo>
                  <a:cubicBezTo>
                    <a:pt x="31935" y="4949"/>
                    <a:pt x="31824" y="4956"/>
                    <a:pt x="31889" y="4956"/>
                  </a:cubicBezTo>
                  <a:cubicBezTo>
                    <a:pt x="31921" y="4956"/>
                    <a:pt x="31995" y="4955"/>
                    <a:pt x="32129" y="4950"/>
                  </a:cubicBezTo>
                  <a:lnTo>
                    <a:pt x="32129" y="4950"/>
                  </a:lnTo>
                  <a:cubicBezTo>
                    <a:pt x="32111" y="4949"/>
                    <a:pt x="32092" y="4949"/>
                    <a:pt x="32075" y="4949"/>
                  </a:cubicBezTo>
                  <a:close/>
                  <a:moveTo>
                    <a:pt x="123604" y="12388"/>
                  </a:moveTo>
                  <a:lnTo>
                    <a:pt x="123604" y="12388"/>
                  </a:lnTo>
                  <a:cubicBezTo>
                    <a:pt x="123596" y="12391"/>
                    <a:pt x="123588" y="12395"/>
                    <a:pt x="123579" y="12398"/>
                  </a:cubicBezTo>
                  <a:lnTo>
                    <a:pt x="123579" y="12398"/>
                  </a:lnTo>
                  <a:cubicBezTo>
                    <a:pt x="123587" y="12395"/>
                    <a:pt x="123595" y="12391"/>
                    <a:pt x="123604" y="12388"/>
                  </a:cubicBezTo>
                  <a:close/>
                  <a:moveTo>
                    <a:pt x="28087" y="1"/>
                  </a:moveTo>
                  <a:cubicBezTo>
                    <a:pt x="24127" y="1"/>
                    <a:pt x="20213" y="523"/>
                    <a:pt x="16426" y="1697"/>
                  </a:cubicBezTo>
                  <a:cubicBezTo>
                    <a:pt x="12070" y="3047"/>
                    <a:pt x="7882" y="5114"/>
                    <a:pt x="3966" y="7433"/>
                  </a:cubicBezTo>
                  <a:cubicBezTo>
                    <a:pt x="2909" y="8061"/>
                    <a:pt x="1870" y="8725"/>
                    <a:pt x="850" y="9415"/>
                  </a:cubicBezTo>
                  <a:cubicBezTo>
                    <a:pt x="1" y="9994"/>
                    <a:pt x="509" y="11165"/>
                    <a:pt x="1296" y="11165"/>
                  </a:cubicBezTo>
                  <a:cubicBezTo>
                    <a:pt x="1451" y="11165"/>
                    <a:pt x="1617" y="11120"/>
                    <a:pt x="1786" y="11015"/>
                  </a:cubicBezTo>
                  <a:lnTo>
                    <a:pt x="1782" y="11015"/>
                  </a:lnTo>
                  <a:cubicBezTo>
                    <a:pt x="3907" y="9697"/>
                    <a:pt x="6106" y="8501"/>
                    <a:pt x="8388" y="7477"/>
                  </a:cubicBezTo>
                  <a:cubicBezTo>
                    <a:pt x="10341" y="6600"/>
                    <a:pt x="12488" y="6024"/>
                    <a:pt x="14569" y="5543"/>
                  </a:cubicBezTo>
                  <a:cubicBezTo>
                    <a:pt x="15615" y="5304"/>
                    <a:pt x="16668" y="5099"/>
                    <a:pt x="17725" y="4937"/>
                  </a:cubicBezTo>
                  <a:cubicBezTo>
                    <a:pt x="17831" y="4923"/>
                    <a:pt x="18360" y="4851"/>
                    <a:pt x="18335" y="4851"/>
                  </a:cubicBezTo>
                  <a:cubicBezTo>
                    <a:pt x="18328" y="4851"/>
                    <a:pt x="18277" y="4857"/>
                    <a:pt x="18158" y="4871"/>
                  </a:cubicBezTo>
                  <a:cubicBezTo>
                    <a:pt x="18393" y="4842"/>
                    <a:pt x="18628" y="4813"/>
                    <a:pt x="18863" y="4787"/>
                  </a:cubicBezTo>
                  <a:cubicBezTo>
                    <a:pt x="19388" y="4728"/>
                    <a:pt x="19920" y="4677"/>
                    <a:pt x="20448" y="4636"/>
                  </a:cubicBezTo>
                  <a:cubicBezTo>
                    <a:pt x="22057" y="4516"/>
                    <a:pt x="23668" y="4420"/>
                    <a:pt x="25282" y="4420"/>
                  </a:cubicBezTo>
                  <a:cubicBezTo>
                    <a:pt x="25634" y="4420"/>
                    <a:pt x="25986" y="4425"/>
                    <a:pt x="26339" y="4435"/>
                  </a:cubicBezTo>
                  <a:cubicBezTo>
                    <a:pt x="27326" y="4460"/>
                    <a:pt x="28317" y="4519"/>
                    <a:pt x="29304" y="4607"/>
                  </a:cubicBezTo>
                  <a:cubicBezTo>
                    <a:pt x="29725" y="4648"/>
                    <a:pt x="30143" y="4696"/>
                    <a:pt x="30563" y="4740"/>
                  </a:cubicBezTo>
                  <a:lnTo>
                    <a:pt x="30563" y="4740"/>
                  </a:lnTo>
                  <a:cubicBezTo>
                    <a:pt x="30669" y="4755"/>
                    <a:pt x="30821" y="4775"/>
                    <a:pt x="31022" y="4802"/>
                  </a:cubicBezTo>
                  <a:cubicBezTo>
                    <a:pt x="31143" y="4816"/>
                    <a:pt x="31268" y="4827"/>
                    <a:pt x="31389" y="4838"/>
                  </a:cubicBezTo>
                  <a:cubicBezTo>
                    <a:pt x="31648" y="4869"/>
                    <a:pt x="31935" y="4946"/>
                    <a:pt x="32197" y="4946"/>
                  </a:cubicBezTo>
                  <a:cubicBezTo>
                    <a:pt x="32214" y="4946"/>
                    <a:pt x="32231" y="4945"/>
                    <a:pt x="32248" y="4945"/>
                  </a:cubicBezTo>
                  <a:lnTo>
                    <a:pt x="32248" y="4945"/>
                  </a:lnTo>
                  <a:cubicBezTo>
                    <a:pt x="32204" y="4947"/>
                    <a:pt x="32164" y="4948"/>
                    <a:pt x="32129" y="4950"/>
                  </a:cubicBezTo>
                  <a:lnTo>
                    <a:pt x="32129" y="4950"/>
                  </a:lnTo>
                  <a:cubicBezTo>
                    <a:pt x="32207" y="4951"/>
                    <a:pt x="32287" y="4954"/>
                    <a:pt x="32347" y="4963"/>
                  </a:cubicBezTo>
                  <a:cubicBezTo>
                    <a:pt x="32600" y="5000"/>
                    <a:pt x="32831" y="5033"/>
                    <a:pt x="33077" y="5073"/>
                  </a:cubicBezTo>
                  <a:cubicBezTo>
                    <a:pt x="33584" y="5154"/>
                    <a:pt x="34086" y="5242"/>
                    <a:pt x="34593" y="5337"/>
                  </a:cubicBezTo>
                  <a:cubicBezTo>
                    <a:pt x="35543" y="5517"/>
                    <a:pt x="36490" y="5719"/>
                    <a:pt x="37430" y="5939"/>
                  </a:cubicBezTo>
                  <a:cubicBezTo>
                    <a:pt x="41313" y="6857"/>
                    <a:pt x="45104" y="8116"/>
                    <a:pt x="48837" y="9507"/>
                  </a:cubicBezTo>
                  <a:cubicBezTo>
                    <a:pt x="56647" y="12421"/>
                    <a:pt x="64266" y="15823"/>
                    <a:pt x="72164" y="18502"/>
                  </a:cubicBezTo>
                  <a:cubicBezTo>
                    <a:pt x="80147" y="21206"/>
                    <a:pt x="88432" y="23009"/>
                    <a:pt x="96882" y="23009"/>
                  </a:cubicBezTo>
                  <a:cubicBezTo>
                    <a:pt x="97378" y="23009"/>
                    <a:pt x="97875" y="23003"/>
                    <a:pt x="98372" y="22991"/>
                  </a:cubicBezTo>
                  <a:cubicBezTo>
                    <a:pt x="103326" y="22866"/>
                    <a:pt x="108355" y="22194"/>
                    <a:pt x="113111" y="20781"/>
                  </a:cubicBezTo>
                  <a:cubicBezTo>
                    <a:pt x="118565" y="19166"/>
                    <a:pt x="123835" y="16832"/>
                    <a:pt x="128764" y="14003"/>
                  </a:cubicBezTo>
                  <a:cubicBezTo>
                    <a:pt x="130081" y="13243"/>
                    <a:pt x="131337" y="12366"/>
                    <a:pt x="132581" y="11500"/>
                  </a:cubicBezTo>
                  <a:cubicBezTo>
                    <a:pt x="133917" y="10572"/>
                    <a:pt x="133145" y="8751"/>
                    <a:pt x="131823" y="8751"/>
                  </a:cubicBezTo>
                  <a:cubicBezTo>
                    <a:pt x="131591" y="8751"/>
                    <a:pt x="131341" y="8807"/>
                    <a:pt x="131083" y="8934"/>
                  </a:cubicBezTo>
                  <a:cubicBezTo>
                    <a:pt x="129656" y="9635"/>
                    <a:pt x="128195" y="10274"/>
                    <a:pt x="126760" y="10960"/>
                  </a:cubicBezTo>
                  <a:cubicBezTo>
                    <a:pt x="126074" y="11287"/>
                    <a:pt x="125380" y="11610"/>
                    <a:pt x="124683" y="11918"/>
                  </a:cubicBezTo>
                  <a:cubicBezTo>
                    <a:pt x="124397" y="12046"/>
                    <a:pt x="124110" y="12171"/>
                    <a:pt x="123824" y="12296"/>
                  </a:cubicBezTo>
                  <a:cubicBezTo>
                    <a:pt x="123806" y="12301"/>
                    <a:pt x="123538" y="12415"/>
                    <a:pt x="123487" y="12437"/>
                  </a:cubicBezTo>
                  <a:lnTo>
                    <a:pt x="123487" y="12437"/>
                  </a:lnTo>
                  <a:cubicBezTo>
                    <a:pt x="123302" y="12515"/>
                    <a:pt x="123116" y="12591"/>
                    <a:pt x="122928" y="12667"/>
                  </a:cubicBezTo>
                  <a:cubicBezTo>
                    <a:pt x="120403" y="13702"/>
                    <a:pt x="117820" y="14597"/>
                    <a:pt x="115188" y="15331"/>
                  </a:cubicBezTo>
                  <a:cubicBezTo>
                    <a:pt x="112707" y="16025"/>
                    <a:pt x="110179" y="16561"/>
                    <a:pt x="107643" y="17001"/>
                  </a:cubicBezTo>
                  <a:cubicBezTo>
                    <a:pt x="107085" y="17096"/>
                    <a:pt x="106527" y="17188"/>
                    <a:pt x="105969" y="17269"/>
                  </a:cubicBezTo>
                  <a:cubicBezTo>
                    <a:pt x="105874" y="17282"/>
                    <a:pt x="105780" y="17293"/>
                    <a:pt x="105687" y="17306"/>
                  </a:cubicBezTo>
                  <a:lnTo>
                    <a:pt x="105687" y="17306"/>
                  </a:lnTo>
                  <a:cubicBezTo>
                    <a:pt x="105651" y="17311"/>
                    <a:pt x="105617" y="17316"/>
                    <a:pt x="105590" y="17319"/>
                  </a:cubicBezTo>
                  <a:lnTo>
                    <a:pt x="105590" y="17319"/>
                  </a:lnTo>
                  <a:cubicBezTo>
                    <a:pt x="105622" y="17314"/>
                    <a:pt x="105655" y="17310"/>
                    <a:pt x="105687" y="17306"/>
                  </a:cubicBezTo>
                  <a:lnTo>
                    <a:pt x="105687" y="17306"/>
                  </a:lnTo>
                  <a:cubicBezTo>
                    <a:pt x="105798" y="17288"/>
                    <a:pt x="105928" y="17265"/>
                    <a:pt x="105918" y="17265"/>
                  </a:cubicBezTo>
                  <a:cubicBezTo>
                    <a:pt x="105911" y="17265"/>
                    <a:pt x="105820" y="17279"/>
                    <a:pt x="105573" y="17321"/>
                  </a:cubicBezTo>
                  <a:lnTo>
                    <a:pt x="105573" y="17321"/>
                  </a:lnTo>
                  <a:cubicBezTo>
                    <a:pt x="105576" y="17321"/>
                    <a:pt x="105578" y="17321"/>
                    <a:pt x="105580" y="17320"/>
                  </a:cubicBezTo>
                  <a:cubicBezTo>
                    <a:pt x="105583" y="17320"/>
                    <a:pt x="105587" y="17320"/>
                    <a:pt x="105590" y="17319"/>
                  </a:cubicBezTo>
                  <a:lnTo>
                    <a:pt x="105590" y="17319"/>
                  </a:lnTo>
                  <a:cubicBezTo>
                    <a:pt x="105565" y="17323"/>
                    <a:pt x="105539" y="17327"/>
                    <a:pt x="105514" y="17331"/>
                  </a:cubicBezTo>
                  <a:cubicBezTo>
                    <a:pt x="105535" y="17328"/>
                    <a:pt x="105555" y="17324"/>
                    <a:pt x="105573" y="17321"/>
                  </a:cubicBezTo>
                  <a:lnTo>
                    <a:pt x="105573" y="17321"/>
                  </a:lnTo>
                  <a:cubicBezTo>
                    <a:pt x="105227" y="17365"/>
                    <a:pt x="104880" y="17409"/>
                    <a:pt x="104530" y="17445"/>
                  </a:cubicBezTo>
                  <a:cubicBezTo>
                    <a:pt x="103400" y="17566"/>
                    <a:pt x="102266" y="17658"/>
                    <a:pt x="101132" y="17713"/>
                  </a:cubicBezTo>
                  <a:cubicBezTo>
                    <a:pt x="100158" y="17761"/>
                    <a:pt x="99184" y="17785"/>
                    <a:pt x="98210" y="17785"/>
                  </a:cubicBezTo>
                  <a:cubicBezTo>
                    <a:pt x="96885" y="17785"/>
                    <a:pt x="95561" y="17741"/>
                    <a:pt x="94239" y="17654"/>
                  </a:cubicBezTo>
                  <a:cubicBezTo>
                    <a:pt x="93142" y="17581"/>
                    <a:pt x="92048" y="17478"/>
                    <a:pt x="90958" y="17350"/>
                  </a:cubicBezTo>
                  <a:cubicBezTo>
                    <a:pt x="90725" y="17323"/>
                    <a:pt x="90493" y="17293"/>
                    <a:pt x="90260" y="17265"/>
                  </a:cubicBezTo>
                  <a:lnTo>
                    <a:pt x="90260" y="17265"/>
                  </a:lnTo>
                  <a:cubicBezTo>
                    <a:pt x="90158" y="17250"/>
                    <a:pt x="90057" y="17235"/>
                    <a:pt x="89956" y="17221"/>
                  </a:cubicBezTo>
                  <a:cubicBezTo>
                    <a:pt x="89409" y="17140"/>
                    <a:pt x="88866" y="17056"/>
                    <a:pt x="88319" y="16964"/>
                  </a:cubicBezTo>
                  <a:cubicBezTo>
                    <a:pt x="84084" y="16249"/>
                    <a:pt x="79893" y="15195"/>
                    <a:pt x="75793" y="13922"/>
                  </a:cubicBezTo>
                  <a:cubicBezTo>
                    <a:pt x="67800" y="11441"/>
                    <a:pt x="60140" y="8057"/>
                    <a:pt x="52272" y="5231"/>
                  </a:cubicBezTo>
                  <a:cubicBezTo>
                    <a:pt x="44719" y="2522"/>
                    <a:pt x="36777" y="119"/>
                    <a:pt x="28688" y="5"/>
                  </a:cubicBezTo>
                  <a:cubicBezTo>
                    <a:pt x="28487" y="2"/>
                    <a:pt x="28287" y="1"/>
                    <a:pt x="28087"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13321" y="838672"/>
              <a:ext cx="416717" cy="71619"/>
            </a:xfrm>
            <a:custGeom>
              <a:avLst/>
              <a:gdLst/>
              <a:ahLst/>
              <a:cxnLst/>
              <a:rect l="l" t="t" r="r" b="b"/>
              <a:pathLst>
                <a:path w="133885" h="23010" extrusionOk="0">
                  <a:moveTo>
                    <a:pt x="32047" y="4946"/>
                  </a:moveTo>
                  <a:cubicBezTo>
                    <a:pt x="31897" y="4946"/>
                    <a:pt x="31777" y="4955"/>
                    <a:pt x="31871" y="4955"/>
                  </a:cubicBezTo>
                  <a:cubicBezTo>
                    <a:pt x="31914" y="4955"/>
                    <a:pt x="32001" y="4953"/>
                    <a:pt x="32151" y="4948"/>
                  </a:cubicBezTo>
                  <a:lnTo>
                    <a:pt x="32151" y="4948"/>
                  </a:lnTo>
                  <a:cubicBezTo>
                    <a:pt x="32116" y="4947"/>
                    <a:pt x="32080" y="4946"/>
                    <a:pt x="32047" y="4946"/>
                  </a:cubicBezTo>
                  <a:close/>
                  <a:moveTo>
                    <a:pt x="28020" y="1"/>
                  </a:moveTo>
                  <a:cubicBezTo>
                    <a:pt x="24071" y="1"/>
                    <a:pt x="20170" y="523"/>
                    <a:pt x="16394" y="1697"/>
                  </a:cubicBezTo>
                  <a:cubicBezTo>
                    <a:pt x="12038" y="3048"/>
                    <a:pt x="7850" y="5110"/>
                    <a:pt x="3934" y="7434"/>
                  </a:cubicBezTo>
                  <a:cubicBezTo>
                    <a:pt x="2877" y="8061"/>
                    <a:pt x="1838" y="8725"/>
                    <a:pt x="818" y="9415"/>
                  </a:cubicBezTo>
                  <a:cubicBezTo>
                    <a:pt x="1" y="9969"/>
                    <a:pt x="490" y="11160"/>
                    <a:pt x="1273" y="11160"/>
                  </a:cubicBezTo>
                  <a:cubicBezTo>
                    <a:pt x="1425" y="11160"/>
                    <a:pt x="1587" y="11115"/>
                    <a:pt x="1754" y="11012"/>
                  </a:cubicBezTo>
                  <a:lnTo>
                    <a:pt x="1750" y="11012"/>
                  </a:lnTo>
                  <a:cubicBezTo>
                    <a:pt x="3875" y="9694"/>
                    <a:pt x="6074" y="8502"/>
                    <a:pt x="8356" y="7474"/>
                  </a:cubicBezTo>
                  <a:cubicBezTo>
                    <a:pt x="10309" y="6597"/>
                    <a:pt x="12456" y="6024"/>
                    <a:pt x="14537" y="5543"/>
                  </a:cubicBezTo>
                  <a:cubicBezTo>
                    <a:pt x="15583" y="5301"/>
                    <a:pt x="16636" y="5099"/>
                    <a:pt x="17693" y="4938"/>
                  </a:cubicBezTo>
                  <a:cubicBezTo>
                    <a:pt x="17795" y="4921"/>
                    <a:pt x="18288" y="4853"/>
                    <a:pt x="18304" y="4850"/>
                  </a:cubicBezTo>
                  <a:lnTo>
                    <a:pt x="18304" y="4850"/>
                  </a:lnTo>
                  <a:cubicBezTo>
                    <a:pt x="18479" y="4828"/>
                    <a:pt x="18655" y="4806"/>
                    <a:pt x="18831" y="4784"/>
                  </a:cubicBezTo>
                  <a:cubicBezTo>
                    <a:pt x="19356" y="4725"/>
                    <a:pt x="19888" y="4674"/>
                    <a:pt x="20416" y="4637"/>
                  </a:cubicBezTo>
                  <a:cubicBezTo>
                    <a:pt x="22042" y="4515"/>
                    <a:pt x="23671" y="4419"/>
                    <a:pt x="25302" y="4419"/>
                  </a:cubicBezTo>
                  <a:cubicBezTo>
                    <a:pt x="25637" y="4419"/>
                    <a:pt x="25972" y="4423"/>
                    <a:pt x="26307" y="4431"/>
                  </a:cubicBezTo>
                  <a:cubicBezTo>
                    <a:pt x="27294" y="4457"/>
                    <a:pt x="28285" y="4516"/>
                    <a:pt x="29272" y="4608"/>
                  </a:cubicBezTo>
                  <a:cubicBezTo>
                    <a:pt x="29724" y="4648"/>
                    <a:pt x="30171" y="4703"/>
                    <a:pt x="30623" y="4751"/>
                  </a:cubicBezTo>
                  <a:lnTo>
                    <a:pt x="30685" y="4758"/>
                  </a:lnTo>
                  <a:lnTo>
                    <a:pt x="30685" y="4758"/>
                  </a:lnTo>
                  <a:cubicBezTo>
                    <a:pt x="30770" y="4769"/>
                    <a:pt x="30872" y="4783"/>
                    <a:pt x="30990" y="4798"/>
                  </a:cubicBezTo>
                  <a:cubicBezTo>
                    <a:pt x="31111" y="4813"/>
                    <a:pt x="31236" y="4824"/>
                    <a:pt x="31357" y="4839"/>
                  </a:cubicBezTo>
                  <a:cubicBezTo>
                    <a:pt x="31616" y="4866"/>
                    <a:pt x="31905" y="4946"/>
                    <a:pt x="32167" y="4946"/>
                  </a:cubicBezTo>
                  <a:cubicBezTo>
                    <a:pt x="32182" y="4946"/>
                    <a:pt x="32196" y="4946"/>
                    <a:pt x="32210" y="4945"/>
                  </a:cubicBezTo>
                  <a:lnTo>
                    <a:pt x="32210" y="4945"/>
                  </a:lnTo>
                  <a:cubicBezTo>
                    <a:pt x="32189" y="4946"/>
                    <a:pt x="32170" y="4947"/>
                    <a:pt x="32151" y="4948"/>
                  </a:cubicBezTo>
                  <a:lnTo>
                    <a:pt x="32151" y="4948"/>
                  </a:lnTo>
                  <a:cubicBezTo>
                    <a:pt x="32211" y="4949"/>
                    <a:pt x="32269" y="4953"/>
                    <a:pt x="32315" y="4960"/>
                  </a:cubicBezTo>
                  <a:cubicBezTo>
                    <a:pt x="32568" y="4997"/>
                    <a:pt x="32799" y="5033"/>
                    <a:pt x="33045" y="5074"/>
                  </a:cubicBezTo>
                  <a:cubicBezTo>
                    <a:pt x="33552" y="5154"/>
                    <a:pt x="34054" y="5243"/>
                    <a:pt x="34561" y="5334"/>
                  </a:cubicBezTo>
                  <a:cubicBezTo>
                    <a:pt x="35511" y="5514"/>
                    <a:pt x="36458" y="5716"/>
                    <a:pt x="37398" y="5940"/>
                  </a:cubicBezTo>
                  <a:cubicBezTo>
                    <a:pt x="41281" y="6854"/>
                    <a:pt x="45072" y="8113"/>
                    <a:pt x="48805" y="9507"/>
                  </a:cubicBezTo>
                  <a:cubicBezTo>
                    <a:pt x="56615" y="12421"/>
                    <a:pt x="64234" y="15823"/>
                    <a:pt x="72132" y="18499"/>
                  </a:cubicBezTo>
                  <a:cubicBezTo>
                    <a:pt x="80121" y="21208"/>
                    <a:pt x="88412" y="23009"/>
                    <a:pt x="96869" y="23009"/>
                  </a:cubicBezTo>
                  <a:cubicBezTo>
                    <a:pt x="97359" y="23009"/>
                    <a:pt x="97849" y="23003"/>
                    <a:pt x="98340" y="22991"/>
                  </a:cubicBezTo>
                  <a:cubicBezTo>
                    <a:pt x="103294" y="22866"/>
                    <a:pt x="108323" y="22191"/>
                    <a:pt x="113079" y="20782"/>
                  </a:cubicBezTo>
                  <a:cubicBezTo>
                    <a:pt x="118533" y="19163"/>
                    <a:pt x="123803" y="16829"/>
                    <a:pt x="128732" y="13999"/>
                  </a:cubicBezTo>
                  <a:cubicBezTo>
                    <a:pt x="130049" y="13243"/>
                    <a:pt x="131305" y="12362"/>
                    <a:pt x="132549" y="11496"/>
                  </a:cubicBezTo>
                  <a:cubicBezTo>
                    <a:pt x="133885" y="10569"/>
                    <a:pt x="133113" y="8747"/>
                    <a:pt x="131791" y="8747"/>
                  </a:cubicBezTo>
                  <a:cubicBezTo>
                    <a:pt x="131559" y="8747"/>
                    <a:pt x="131309" y="8804"/>
                    <a:pt x="131051" y="8931"/>
                  </a:cubicBezTo>
                  <a:cubicBezTo>
                    <a:pt x="129624" y="9636"/>
                    <a:pt x="128163" y="10271"/>
                    <a:pt x="126728" y="10957"/>
                  </a:cubicBezTo>
                  <a:cubicBezTo>
                    <a:pt x="126042" y="11287"/>
                    <a:pt x="125348" y="11606"/>
                    <a:pt x="124651" y="11915"/>
                  </a:cubicBezTo>
                  <a:cubicBezTo>
                    <a:pt x="124365" y="12043"/>
                    <a:pt x="124078" y="12168"/>
                    <a:pt x="123792" y="12293"/>
                  </a:cubicBezTo>
                  <a:cubicBezTo>
                    <a:pt x="123773" y="12301"/>
                    <a:pt x="123444" y="12440"/>
                    <a:pt x="123446" y="12440"/>
                  </a:cubicBezTo>
                  <a:cubicBezTo>
                    <a:pt x="123446" y="12440"/>
                    <a:pt x="123447" y="12440"/>
                    <a:pt x="123448" y="12439"/>
                  </a:cubicBezTo>
                  <a:lnTo>
                    <a:pt x="123448" y="12439"/>
                  </a:lnTo>
                  <a:cubicBezTo>
                    <a:pt x="123265" y="12515"/>
                    <a:pt x="123082" y="12592"/>
                    <a:pt x="122896" y="12667"/>
                  </a:cubicBezTo>
                  <a:cubicBezTo>
                    <a:pt x="120371" y="13698"/>
                    <a:pt x="117788" y="14598"/>
                    <a:pt x="115156" y="15332"/>
                  </a:cubicBezTo>
                  <a:cubicBezTo>
                    <a:pt x="112675" y="16022"/>
                    <a:pt x="110147" y="16557"/>
                    <a:pt x="107611" y="16998"/>
                  </a:cubicBezTo>
                  <a:cubicBezTo>
                    <a:pt x="107053" y="17097"/>
                    <a:pt x="106495" y="17185"/>
                    <a:pt x="105937" y="17266"/>
                  </a:cubicBezTo>
                  <a:cubicBezTo>
                    <a:pt x="105840" y="17280"/>
                    <a:pt x="105745" y="17292"/>
                    <a:pt x="105650" y="17306"/>
                  </a:cubicBezTo>
                  <a:lnTo>
                    <a:pt x="105650" y="17306"/>
                  </a:lnTo>
                  <a:cubicBezTo>
                    <a:pt x="105615" y="17311"/>
                    <a:pt x="105581" y="17316"/>
                    <a:pt x="105555" y="17320"/>
                  </a:cubicBezTo>
                  <a:lnTo>
                    <a:pt x="105555" y="17320"/>
                  </a:lnTo>
                  <a:cubicBezTo>
                    <a:pt x="105587" y="17315"/>
                    <a:pt x="105618" y="17310"/>
                    <a:pt x="105650" y="17306"/>
                  </a:cubicBezTo>
                  <a:lnTo>
                    <a:pt x="105650" y="17306"/>
                  </a:lnTo>
                  <a:cubicBezTo>
                    <a:pt x="105761" y="17288"/>
                    <a:pt x="105893" y="17264"/>
                    <a:pt x="105887" y="17264"/>
                  </a:cubicBezTo>
                  <a:cubicBezTo>
                    <a:pt x="105882" y="17264"/>
                    <a:pt x="105792" y="17279"/>
                    <a:pt x="105541" y="17322"/>
                  </a:cubicBezTo>
                  <a:lnTo>
                    <a:pt x="105541" y="17322"/>
                  </a:lnTo>
                  <a:cubicBezTo>
                    <a:pt x="105544" y="17321"/>
                    <a:pt x="105546" y="17321"/>
                    <a:pt x="105548" y="17321"/>
                  </a:cubicBezTo>
                  <a:cubicBezTo>
                    <a:pt x="105550" y="17320"/>
                    <a:pt x="105552" y="17320"/>
                    <a:pt x="105555" y="17320"/>
                  </a:cubicBezTo>
                  <a:lnTo>
                    <a:pt x="105555" y="17320"/>
                  </a:lnTo>
                  <a:cubicBezTo>
                    <a:pt x="105530" y="17324"/>
                    <a:pt x="105506" y="17328"/>
                    <a:pt x="105482" y="17332"/>
                  </a:cubicBezTo>
                  <a:cubicBezTo>
                    <a:pt x="105503" y="17328"/>
                    <a:pt x="105522" y="17325"/>
                    <a:pt x="105541" y="17322"/>
                  </a:cubicBezTo>
                  <a:lnTo>
                    <a:pt x="105541" y="17322"/>
                  </a:lnTo>
                  <a:cubicBezTo>
                    <a:pt x="105195" y="17365"/>
                    <a:pt x="104848" y="17405"/>
                    <a:pt x="104498" y="17442"/>
                  </a:cubicBezTo>
                  <a:cubicBezTo>
                    <a:pt x="103368" y="17567"/>
                    <a:pt x="102234" y="17655"/>
                    <a:pt x="101100" y="17710"/>
                  </a:cubicBezTo>
                  <a:cubicBezTo>
                    <a:pt x="100126" y="17758"/>
                    <a:pt x="99152" y="17782"/>
                    <a:pt x="98178" y="17782"/>
                  </a:cubicBezTo>
                  <a:cubicBezTo>
                    <a:pt x="96853" y="17782"/>
                    <a:pt x="95529" y="17738"/>
                    <a:pt x="94207" y="17651"/>
                  </a:cubicBezTo>
                  <a:cubicBezTo>
                    <a:pt x="93110" y="17578"/>
                    <a:pt x="92016" y="17479"/>
                    <a:pt x="90926" y="17350"/>
                  </a:cubicBezTo>
                  <a:cubicBezTo>
                    <a:pt x="90722" y="17327"/>
                    <a:pt x="90519" y="17300"/>
                    <a:pt x="90315" y="17274"/>
                  </a:cubicBezTo>
                  <a:lnTo>
                    <a:pt x="90315" y="17274"/>
                  </a:lnTo>
                  <a:cubicBezTo>
                    <a:pt x="90183" y="17257"/>
                    <a:pt x="90053" y="17239"/>
                    <a:pt x="89924" y="17218"/>
                  </a:cubicBezTo>
                  <a:cubicBezTo>
                    <a:pt x="89377" y="17141"/>
                    <a:pt x="88834" y="17053"/>
                    <a:pt x="88287" y="16961"/>
                  </a:cubicBezTo>
                  <a:cubicBezTo>
                    <a:pt x="84052" y="16245"/>
                    <a:pt x="79861" y="15196"/>
                    <a:pt x="75761" y="13922"/>
                  </a:cubicBezTo>
                  <a:cubicBezTo>
                    <a:pt x="67768" y="11438"/>
                    <a:pt x="60108" y="8054"/>
                    <a:pt x="52240" y="5231"/>
                  </a:cubicBezTo>
                  <a:cubicBezTo>
                    <a:pt x="44687" y="2519"/>
                    <a:pt x="36745" y="115"/>
                    <a:pt x="28656" y="5"/>
                  </a:cubicBezTo>
                  <a:cubicBezTo>
                    <a:pt x="28444" y="2"/>
                    <a:pt x="28231" y="1"/>
                    <a:pt x="2802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279462" y="539498"/>
              <a:ext cx="462779" cy="427312"/>
            </a:xfrm>
            <a:custGeom>
              <a:avLst/>
              <a:gdLst/>
              <a:ahLst/>
              <a:cxnLst/>
              <a:rect l="l" t="t" r="r" b="b"/>
              <a:pathLst>
                <a:path w="148684" h="137289" extrusionOk="0">
                  <a:moveTo>
                    <a:pt x="74394" y="0"/>
                  </a:moveTo>
                  <a:cubicBezTo>
                    <a:pt x="57974" y="0"/>
                    <a:pt x="51081" y="10511"/>
                    <a:pt x="50476" y="21063"/>
                  </a:cubicBezTo>
                  <a:cubicBezTo>
                    <a:pt x="49977" y="29805"/>
                    <a:pt x="52641" y="39358"/>
                    <a:pt x="55618" y="47047"/>
                  </a:cubicBezTo>
                  <a:cubicBezTo>
                    <a:pt x="49232" y="41846"/>
                    <a:pt x="40985" y="36371"/>
                    <a:pt x="32525" y="34150"/>
                  </a:cubicBezTo>
                  <a:cubicBezTo>
                    <a:pt x="30456" y="33607"/>
                    <a:pt x="28308" y="33309"/>
                    <a:pt x="26157" y="33309"/>
                  </a:cubicBezTo>
                  <a:cubicBezTo>
                    <a:pt x="17692" y="33309"/>
                    <a:pt x="9170" y="37924"/>
                    <a:pt x="5117" y="50346"/>
                  </a:cubicBezTo>
                  <a:lnTo>
                    <a:pt x="5077" y="50332"/>
                  </a:lnTo>
                  <a:lnTo>
                    <a:pt x="5077" y="50332"/>
                  </a:lnTo>
                  <a:cubicBezTo>
                    <a:pt x="1" y="65951"/>
                    <a:pt x="7870" y="75754"/>
                    <a:pt x="17717" y="79590"/>
                  </a:cubicBezTo>
                  <a:cubicBezTo>
                    <a:pt x="24142" y="82093"/>
                    <a:pt x="31653" y="82882"/>
                    <a:pt x="38575" y="82882"/>
                  </a:cubicBezTo>
                  <a:cubicBezTo>
                    <a:pt x="40443" y="82882"/>
                    <a:pt x="42267" y="82824"/>
                    <a:pt x="44016" y="82727"/>
                  </a:cubicBezTo>
                  <a:lnTo>
                    <a:pt x="44016" y="82727"/>
                  </a:lnTo>
                  <a:cubicBezTo>
                    <a:pt x="37095" y="87194"/>
                    <a:pt x="29343" y="93345"/>
                    <a:pt x="24616" y="100704"/>
                  </a:cubicBezTo>
                  <a:cubicBezTo>
                    <a:pt x="18909" y="109585"/>
                    <a:pt x="18304" y="122126"/>
                    <a:pt x="31549" y="131775"/>
                  </a:cubicBezTo>
                  <a:lnTo>
                    <a:pt x="31523" y="131811"/>
                  </a:lnTo>
                  <a:cubicBezTo>
                    <a:pt x="36857" y="135686"/>
                    <a:pt x="41944" y="137288"/>
                    <a:pt x="46556" y="137288"/>
                  </a:cubicBezTo>
                  <a:cubicBezTo>
                    <a:pt x="53431" y="137288"/>
                    <a:pt x="59250" y="133728"/>
                    <a:pt x="63255" y="128831"/>
                  </a:cubicBezTo>
                  <a:cubicBezTo>
                    <a:pt x="68801" y="122052"/>
                    <a:pt x="72254" y="112756"/>
                    <a:pt x="74364" y="104788"/>
                  </a:cubicBezTo>
                  <a:cubicBezTo>
                    <a:pt x="76475" y="112749"/>
                    <a:pt x="79932" y="122023"/>
                    <a:pt x="85466" y="128794"/>
                  </a:cubicBezTo>
                  <a:cubicBezTo>
                    <a:pt x="89472" y="133691"/>
                    <a:pt x="95290" y="137250"/>
                    <a:pt x="102165" y="137250"/>
                  </a:cubicBezTo>
                  <a:cubicBezTo>
                    <a:pt x="106766" y="137250"/>
                    <a:pt x="111840" y="135656"/>
                    <a:pt x="117161" y="131800"/>
                  </a:cubicBezTo>
                  <a:lnTo>
                    <a:pt x="117187" y="131837"/>
                  </a:lnTo>
                  <a:cubicBezTo>
                    <a:pt x="130473" y="122185"/>
                    <a:pt x="129871" y="109629"/>
                    <a:pt x="124157" y="100737"/>
                  </a:cubicBezTo>
                  <a:cubicBezTo>
                    <a:pt x="119422" y="93371"/>
                    <a:pt x="111653" y="87209"/>
                    <a:pt x="104727" y="82742"/>
                  </a:cubicBezTo>
                  <a:lnTo>
                    <a:pt x="104727" y="82742"/>
                  </a:lnTo>
                  <a:cubicBezTo>
                    <a:pt x="106464" y="82837"/>
                    <a:pt x="108275" y="82894"/>
                    <a:pt x="110127" y="82894"/>
                  </a:cubicBezTo>
                  <a:cubicBezTo>
                    <a:pt x="117050" y="82894"/>
                    <a:pt x="124559" y="82105"/>
                    <a:pt x="130987" y="79601"/>
                  </a:cubicBezTo>
                  <a:cubicBezTo>
                    <a:pt x="140826" y="75769"/>
                    <a:pt x="148684" y="65981"/>
                    <a:pt x="143641" y="50387"/>
                  </a:cubicBezTo>
                  <a:lnTo>
                    <a:pt x="143682" y="50372"/>
                  </a:lnTo>
                  <a:cubicBezTo>
                    <a:pt x="139634" y="37918"/>
                    <a:pt x="131104" y="33293"/>
                    <a:pt x="122630" y="33293"/>
                  </a:cubicBezTo>
                  <a:cubicBezTo>
                    <a:pt x="120478" y="33293"/>
                    <a:pt x="118329" y="33591"/>
                    <a:pt x="116259" y="34135"/>
                  </a:cubicBezTo>
                  <a:cubicBezTo>
                    <a:pt x="107792" y="36360"/>
                    <a:pt x="99530" y="41846"/>
                    <a:pt x="93141" y="47054"/>
                  </a:cubicBezTo>
                  <a:cubicBezTo>
                    <a:pt x="96110" y="39373"/>
                    <a:pt x="98767" y="29838"/>
                    <a:pt x="98268" y="21107"/>
                  </a:cubicBezTo>
                  <a:cubicBezTo>
                    <a:pt x="97662" y="10566"/>
                    <a:pt x="90784" y="66"/>
                    <a:pt x="74394" y="48"/>
                  </a:cubicBezTo>
                  <a:lnTo>
                    <a:pt x="74394"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 name="Google Shape;210;p29"/>
          <p:cNvPicPr preferRelativeResize="0"/>
          <p:nvPr/>
        </p:nvPicPr>
        <p:blipFill rotWithShape="1">
          <a:blip r:embed="rId7">
            <a:alphaModFix/>
          </a:blip>
          <a:srcRect l="14645" t="27339" r="13880" b="27344"/>
          <a:stretch/>
        </p:blipFill>
        <p:spPr>
          <a:xfrm rot="5400000" flipH="1">
            <a:off x="6118689" y="4717784"/>
            <a:ext cx="2667935" cy="1636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317429" y="1712339"/>
            <a:ext cx="3279038" cy="5047536"/>
          </a:xfrm>
          <a:prstGeom prst="rect">
            <a:avLst/>
          </a:prstGeom>
          <a:noFill/>
        </p:spPr>
        <p:txBody>
          <a:bodyPr wrap="square" lIns="91440" tIns="45720" rIns="91440" bIns="45720" rtlCol="0" anchor="t">
            <a:spAutoFit/>
          </a:bodyPr>
          <a:lstStyle/>
          <a:p>
            <a:r>
              <a:rPr lang="en-GB" dirty="0"/>
              <a:t>Additional ways in which we can assess the performance of Gosh's PPC portfolio for products as well as profitability and digital interactions:</a:t>
            </a:r>
          </a:p>
          <a:p>
            <a:endParaRPr lang="en-GB" dirty="0"/>
          </a:p>
          <a:p>
            <a:pPr marL="285750" indent="-285750">
              <a:buChar char="•"/>
            </a:pPr>
            <a:r>
              <a:rPr lang="en-GB" dirty="0"/>
              <a:t>Capture timestamps of impressions, conversions and clicks to understand product popularities</a:t>
            </a:r>
            <a:endParaRPr lang="en-GB"/>
          </a:p>
          <a:p>
            <a:pPr marL="285750" indent="-285750">
              <a:buChar char="•"/>
            </a:pPr>
            <a:r>
              <a:rPr lang="en-GB" dirty="0"/>
              <a:t>Capture further seasonal data to further enhance and drive successful product portfolios and assess performance in market climates.</a:t>
            </a:r>
            <a:endParaRPr lang="en-GB"/>
          </a:p>
          <a:p>
            <a:pPr marL="285750" indent="-285750">
              <a:buChar char="•"/>
            </a:pPr>
            <a:r>
              <a:rPr lang="en-GB" dirty="0"/>
              <a:t>Include demographical information to understand and target customer's demand for products to help drive the performance and minimise costs. </a:t>
            </a:r>
          </a:p>
          <a:p>
            <a:pPr marL="285750" indent="-285750">
              <a:buChar char="•"/>
            </a:pPr>
            <a:r>
              <a:rPr lang="en-GB" dirty="0"/>
              <a:t>Apply customer retention figures.</a:t>
            </a:r>
          </a:p>
          <a:p>
            <a:pPr marL="285750" indent="-285750">
              <a:buChar char="•"/>
            </a:pPr>
            <a:endParaRPr lang="en-GB" dirty="0"/>
          </a:p>
          <a:p>
            <a:pPr marL="342900" indent="-342900">
              <a:buChar char="•"/>
            </a:pPr>
            <a:endParaRPr lang="en-GB" dirty="0"/>
          </a:p>
          <a:p>
            <a:pPr marL="342900" indent="-342900">
              <a:buChar char="•"/>
            </a:pPr>
            <a:endParaRPr lang="en-GB" dirty="0"/>
          </a:p>
        </p:txBody>
      </p:sp>
      <p:sp>
        <p:nvSpPr>
          <p:cNvPr id="2" name="TextBox 1">
            <a:extLst>
              <a:ext uri="{FF2B5EF4-FFF2-40B4-BE49-F238E27FC236}">
                <a16:creationId xmlns:a16="http://schemas.microsoft.com/office/drawing/2014/main" id="{900A7396-39BE-03BF-A21B-6A5903B52201}"/>
              </a:ext>
            </a:extLst>
          </p:cNvPr>
          <p:cNvSpPr txBox="1"/>
          <p:nvPr/>
        </p:nvSpPr>
        <p:spPr>
          <a:xfrm>
            <a:off x="3640098" y="1799137"/>
            <a:ext cx="3279038" cy="3323987"/>
          </a:xfrm>
          <a:prstGeom prst="rect">
            <a:avLst/>
          </a:prstGeom>
          <a:noFill/>
        </p:spPr>
        <p:txBody>
          <a:bodyPr wrap="square" lIns="91440" tIns="45720" rIns="91440" bIns="45720" rtlCol="0" anchor="t">
            <a:spAutoFit/>
          </a:bodyPr>
          <a:lstStyle/>
          <a:p>
            <a:r>
              <a:rPr lang="en-GB" dirty="0"/>
              <a:t>Additional ways in which we can maximise the performance of Gosh's PPC portfolio as well as profitability and digital interactions:</a:t>
            </a:r>
          </a:p>
          <a:p>
            <a:endParaRPr lang="en-GB" dirty="0"/>
          </a:p>
          <a:p>
            <a:pPr marL="285750" indent="-285750">
              <a:buChar char="•"/>
            </a:pPr>
            <a:r>
              <a:rPr lang="en-GB" dirty="0"/>
              <a:t>Take into account quality of products and focus on maximising promoting these, and consider increasing marketing strategies for least popular products.</a:t>
            </a:r>
          </a:p>
          <a:p>
            <a:pPr marL="285750" indent="-285750">
              <a:buChar char="•"/>
            </a:pPr>
            <a:endParaRPr lang="en-GB" dirty="0"/>
          </a:p>
          <a:p>
            <a:pPr marL="285750" indent="-285750">
              <a:buChar char="•"/>
            </a:pPr>
            <a:endParaRPr lang="en-GB" dirty="0"/>
          </a:p>
          <a:p>
            <a:pPr marL="285750" indent="-285750">
              <a:buChar char="•"/>
            </a:pPr>
            <a:endParaRPr lang="en-GB" dirty="0"/>
          </a:p>
          <a:p>
            <a:pPr marL="342900" indent="-342900">
              <a:buChar char="•"/>
            </a:pPr>
            <a:endParaRPr lang="en-GB" dirty="0"/>
          </a:p>
          <a:p>
            <a:pPr marL="342900" indent="-342900">
              <a:buChar char="•"/>
            </a:pPr>
            <a:endParaRPr lang="en-GB" dirty="0"/>
          </a:p>
        </p:txBody>
      </p:sp>
      <p:sp>
        <p:nvSpPr>
          <p:cNvPr id="4" name="TextBox 3">
            <a:extLst>
              <a:ext uri="{FF2B5EF4-FFF2-40B4-BE49-F238E27FC236}">
                <a16:creationId xmlns:a16="http://schemas.microsoft.com/office/drawing/2014/main" id="{AEBDA904-E6FA-89D9-A6A4-47648246CC20}"/>
              </a:ext>
            </a:extLst>
          </p:cNvPr>
          <p:cNvSpPr txBox="1"/>
          <p:nvPr/>
        </p:nvSpPr>
        <p:spPr>
          <a:xfrm>
            <a:off x="7128740" y="1076640"/>
            <a:ext cx="3279038" cy="8279190"/>
          </a:xfrm>
          <a:prstGeom prst="rect">
            <a:avLst/>
          </a:prstGeom>
          <a:noFill/>
        </p:spPr>
        <p:txBody>
          <a:bodyPr wrap="square" lIns="91440" tIns="45720" rIns="91440" bIns="45720" rtlCol="0" anchor="t">
            <a:spAutoFit/>
          </a:bodyPr>
          <a:lstStyle/>
          <a:p>
            <a:r>
              <a:rPr lang="en-GB" dirty="0"/>
              <a:t>How would we implement this in the business and measure the impact this has made as well as profitability:</a:t>
            </a:r>
          </a:p>
          <a:p>
            <a:endParaRPr lang="en-GB" dirty="0"/>
          </a:p>
          <a:p>
            <a:pPr marL="285750" indent="-285750">
              <a:buChar char="•"/>
            </a:pPr>
            <a:r>
              <a:rPr lang="en-GB" dirty="0"/>
              <a:t>Work closely with the advertising team to promote most popular products digitally, and additionally improve promotion and advertising for less popular products by using demand coefficient analysis to measure impact on customers.</a:t>
            </a:r>
          </a:p>
          <a:p>
            <a:pPr marL="285750" indent="-285750">
              <a:buChar char="•"/>
            </a:pPr>
            <a:r>
              <a:rPr lang="en-GB" dirty="0"/>
              <a:t>Work with the finance department to understand long term costs and total revenues, and ways to ensure revenue exceeds costs to give a higher degree of profitability. Impact would be measured by calculating and visualising costs vs revenue for each data points to see impact fluctuations. </a:t>
            </a:r>
          </a:p>
          <a:p>
            <a:pPr marL="285750" indent="-285750">
              <a:buChar char="•"/>
            </a:pPr>
            <a:r>
              <a:rPr lang="en-GB" dirty="0"/>
              <a:t>Maximise performance by capturing seasonal customer interactions for GOSHC'S product range and using time series analysis to measure, forecast and evaluate regular business impact.</a:t>
            </a:r>
          </a:p>
          <a:p>
            <a:pPr marL="285750" indent="-285750">
              <a:buChar char="•"/>
            </a:pPr>
            <a:r>
              <a:rPr lang="en-GB" dirty="0"/>
              <a:t>Measure customer turnover and loyalty using percentiles and distribution analysis.</a:t>
            </a:r>
          </a:p>
          <a:p>
            <a:pPr marL="285750" indent="-285750">
              <a:buChar char="•"/>
            </a:pPr>
            <a:endParaRPr lang="en-GB" dirty="0"/>
          </a:p>
          <a:p>
            <a:pPr marL="285750" indent="-285750">
              <a:buChar char="•"/>
            </a:pPr>
            <a:endParaRPr lang="en-GB" dirty="0"/>
          </a:p>
          <a:p>
            <a:pPr marL="285750" indent="-285750">
              <a:buChar char="•"/>
            </a:pPr>
            <a:endParaRPr lang="en-GB" dirty="0"/>
          </a:p>
          <a:p>
            <a:pPr marL="285750" indent="-285750">
              <a:buChar char="•"/>
            </a:pPr>
            <a:endParaRPr lang="en-GB" dirty="0"/>
          </a:p>
          <a:p>
            <a:endParaRPr lang="en-GB" dirty="0"/>
          </a:p>
          <a:p>
            <a:endParaRPr lang="en-GB" dirty="0"/>
          </a:p>
          <a:p>
            <a:pPr marL="285750" indent="-285750">
              <a:buChar char="•"/>
            </a:pPr>
            <a:endParaRPr lang="en-GB" dirty="0"/>
          </a:p>
          <a:p>
            <a:pPr marL="342900" indent="-342900">
              <a:buChar char="•"/>
            </a:pPr>
            <a:endParaRPr lang="en-GB" dirty="0"/>
          </a:p>
          <a:p>
            <a:pPr marL="342900" indent="-342900">
              <a:buChar char="•"/>
            </a:pPr>
            <a:endParaRPr lang="en-GB" dirty="0"/>
          </a:p>
        </p:txBody>
      </p:sp>
    </p:spTree>
    <p:extLst>
      <p:ext uri="{BB962C8B-B14F-4D97-AF65-F5344CB8AC3E}">
        <p14:creationId xmlns:p14="http://schemas.microsoft.com/office/powerpoint/2010/main" val="222860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8B41-587D-B266-550D-3FE6E6F2CC1C}"/>
              </a:ext>
            </a:extLst>
          </p:cNvPr>
          <p:cNvSpPr>
            <a:spLocks noGrp="1"/>
          </p:cNvSpPr>
          <p:nvPr>
            <p:ph type="title"/>
          </p:nvPr>
        </p:nvSpPr>
        <p:spPr/>
        <p:txBody>
          <a:bodyPr/>
          <a:lstStyle/>
          <a:p>
            <a:r>
              <a:rPr lang="en-GB" dirty="0"/>
              <a:t>Evaluation and Opportunities</a:t>
            </a:r>
          </a:p>
        </p:txBody>
      </p:sp>
      <p:sp>
        <p:nvSpPr>
          <p:cNvPr id="4" name="TextBox 3">
            <a:extLst>
              <a:ext uri="{FF2B5EF4-FFF2-40B4-BE49-F238E27FC236}">
                <a16:creationId xmlns:a16="http://schemas.microsoft.com/office/drawing/2014/main" id="{616D2C64-59E0-01E2-9D60-9D3CF515106B}"/>
              </a:ext>
            </a:extLst>
          </p:cNvPr>
          <p:cNvSpPr txBox="1"/>
          <p:nvPr/>
        </p:nvSpPr>
        <p:spPr>
          <a:xfrm>
            <a:off x="317429" y="1712339"/>
            <a:ext cx="9523110" cy="2677656"/>
          </a:xfrm>
          <a:prstGeom prst="rect">
            <a:avLst/>
          </a:prstGeom>
          <a:noFill/>
        </p:spPr>
        <p:txBody>
          <a:bodyPr wrap="square" lIns="91440" tIns="45720" rIns="91440" bIns="45720" rtlCol="0" anchor="t">
            <a:spAutoFit/>
          </a:bodyPr>
          <a:lstStyle/>
          <a:p>
            <a:r>
              <a:rPr lang="en-GB" dirty="0"/>
              <a:t>Overall, this infographic has helped us to identify key drivers for current performance, impact and ways we can measure impact and maximise financial performance using a variety of key measures.</a:t>
            </a:r>
          </a:p>
          <a:p>
            <a:endParaRPr lang="en-GB" dirty="0"/>
          </a:p>
          <a:p>
            <a:r>
              <a:rPr lang="en-GB" dirty="0"/>
              <a:t>However, it would be useful to look into how other operations and business areas can impact performance of GOSHC'S PPC portfolio as well as financial revenues and profitability. Examples could be looking into branding and advertising efficiency, customer demand, and seasonal buying  behaviours. </a:t>
            </a:r>
          </a:p>
          <a:p>
            <a:endParaRPr lang="en-GB" dirty="0"/>
          </a:p>
          <a:p>
            <a:r>
              <a:rPr lang="en-GB" dirty="0"/>
              <a:t>Further opportunities could also be to carry out long and short term risks and successes of key measures on quality and financial performance using time specific data. </a:t>
            </a:r>
          </a:p>
          <a:p>
            <a:pPr marL="285750" indent="-285750">
              <a:buChar char="•"/>
            </a:pPr>
            <a:endParaRPr lang="en-GB" dirty="0"/>
          </a:p>
          <a:p>
            <a:pPr marL="342900" indent="-342900">
              <a:buChar char="•"/>
            </a:pPr>
            <a:endParaRPr lang="en-GB" dirty="0"/>
          </a:p>
          <a:p>
            <a:pPr marL="342900" indent="-342900">
              <a:buChar char="•"/>
            </a:pPr>
            <a:endParaRPr lang="en-GB" dirty="0"/>
          </a:p>
        </p:txBody>
      </p:sp>
      <p:pic>
        <p:nvPicPr>
          <p:cNvPr id="3" name="Picture 2" descr="A white rectangular object with different colored squares&#10;&#10;Description automatically generated">
            <a:extLst>
              <a:ext uri="{FF2B5EF4-FFF2-40B4-BE49-F238E27FC236}">
                <a16:creationId xmlns:a16="http://schemas.microsoft.com/office/drawing/2014/main" id="{E1EF9E0B-A217-99F8-FF64-4D7C5405DBB2}"/>
              </a:ext>
            </a:extLst>
          </p:cNvPr>
          <p:cNvPicPr>
            <a:picLocks noChangeAspect="1"/>
          </p:cNvPicPr>
          <p:nvPr/>
        </p:nvPicPr>
        <p:blipFill>
          <a:blip r:embed="rId2"/>
          <a:stretch>
            <a:fillRect/>
          </a:stretch>
        </p:blipFill>
        <p:spPr>
          <a:xfrm>
            <a:off x="647730" y="4650565"/>
            <a:ext cx="6745661" cy="2135554"/>
          </a:xfrm>
          <a:prstGeom prst="rect">
            <a:avLst/>
          </a:prstGeom>
        </p:spPr>
      </p:pic>
    </p:spTree>
    <p:extLst>
      <p:ext uri="{BB962C8B-B14F-4D97-AF65-F5344CB8AC3E}">
        <p14:creationId xmlns:p14="http://schemas.microsoft.com/office/powerpoint/2010/main" val="239268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4"/>
          <p:cNvSpPr txBox="1">
            <a:spLocks noGrp="1"/>
          </p:cNvSpPr>
          <p:nvPr>
            <p:ph type="title"/>
          </p:nvPr>
        </p:nvSpPr>
        <p:spPr>
          <a:xfrm>
            <a:off x="833759" y="793921"/>
            <a:ext cx="5035800" cy="1556400"/>
          </a:xfrm>
          <a:prstGeom prst="rect">
            <a:avLst/>
          </a:prstGeom>
        </p:spPr>
        <p:txBody>
          <a:bodyPr spcFirstLastPara="1" wrap="square" lIns="116050" tIns="116050" rIns="116050" bIns="116050" anchor="b" anchorCtr="0">
            <a:noAutofit/>
          </a:bodyPr>
          <a:lstStyle/>
          <a:p>
            <a:pPr marL="0" lvl="0" indent="0" algn="l" rtl="0">
              <a:spcBef>
                <a:spcPts val="0"/>
              </a:spcBef>
              <a:spcAft>
                <a:spcPts val="0"/>
              </a:spcAft>
              <a:buNone/>
            </a:pPr>
            <a:r>
              <a:rPr lang="en" dirty="0"/>
              <a:t>The end!</a:t>
            </a:r>
            <a:endParaRPr dirty="0"/>
          </a:p>
        </p:txBody>
      </p:sp>
      <p:sp>
        <p:nvSpPr>
          <p:cNvPr id="1119" name="Google Shape;1119;p54"/>
          <p:cNvSpPr txBox="1">
            <a:spLocks noGrp="1"/>
          </p:cNvSpPr>
          <p:nvPr>
            <p:ph type="subTitle" idx="1"/>
          </p:nvPr>
        </p:nvSpPr>
        <p:spPr>
          <a:xfrm>
            <a:off x="489197" y="2014932"/>
            <a:ext cx="5814145" cy="1460700"/>
          </a:xfrm>
          <a:prstGeom prst="rect">
            <a:avLst/>
          </a:prstGeom>
        </p:spPr>
        <p:txBody>
          <a:bodyPr spcFirstLastPara="1" wrap="square" lIns="116050" tIns="116050" rIns="116050" bIns="116050" anchor="t" anchorCtr="0">
            <a:noAutofit/>
          </a:bodyPr>
          <a:lstStyle/>
          <a:p>
            <a:pPr marL="0" indent="0"/>
            <a:r>
              <a:rPr lang="en-GB" sz="1600" dirty="0"/>
              <a:t>Thank you very much everyone for listening to my PowerPoint today! I hope you all enjoyed it and I welcome you to ask me any  questions you have! Remember to keep smiling everybody and remembering maths can always help us find positive outcomes!</a:t>
            </a:r>
            <a:r>
              <a:rPr lang="en-GB" sz="1600" dirty="0">
                <a:sym typeface="Wingdings" panose="05000000000000000000" pitchFamily="2" charset="2"/>
              </a:rPr>
              <a:t> </a:t>
            </a:r>
            <a:endParaRPr sz="1600" dirty="0"/>
          </a:p>
        </p:txBody>
      </p:sp>
      <p:pic>
        <p:nvPicPr>
          <p:cNvPr id="1133" name="Google Shape;1133;p54"/>
          <p:cNvPicPr preferRelativeResize="0"/>
          <p:nvPr/>
        </p:nvPicPr>
        <p:blipFill rotWithShape="1">
          <a:blip r:embed="rId3">
            <a:alphaModFix/>
          </a:blip>
          <a:srcRect l="14645" t="27339" r="13880" b="27344"/>
          <a:stretch/>
        </p:blipFill>
        <p:spPr>
          <a:xfrm rot="5400000" flipH="1">
            <a:off x="6381758" y="3805125"/>
            <a:ext cx="2316764" cy="1420847"/>
          </a:xfrm>
          <a:prstGeom prst="rect">
            <a:avLst/>
          </a:prstGeom>
          <a:noFill/>
          <a:ln>
            <a:noFill/>
          </a:ln>
        </p:spPr>
      </p:pic>
      <p:pic>
        <p:nvPicPr>
          <p:cNvPr id="1134" name="Google Shape;1134;p54"/>
          <p:cNvPicPr preferRelativeResize="0"/>
          <p:nvPr/>
        </p:nvPicPr>
        <p:blipFill rotWithShape="1">
          <a:blip r:embed="rId4">
            <a:alphaModFix/>
          </a:blip>
          <a:srcRect l="5704" t="20765" r="5713" b="20771"/>
          <a:stretch/>
        </p:blipFill>
        <p:spPr>
          <a:xfrm>
            <a:off x="6040229" y="2083228"/>
            <a:ext cx="4330598" cy="2764466"/>
          </a:xfrm>
          <a:prstGeom prst="rect">
            <a:avLst/>
          </a:prstGeom>
          <a:noFill/>
          <a:ln>
            <a:noFill/>
          </a:ln>
        </p:spPr>
      </p:pic>
      <p:pic>
        <p:nvPicPr>
          <p:cNvPr id="1135" name="Google Shape;1135;p54"/>
          <p:cNvPicPr preferRelativeResize="0"/>
          <p:nvPr/>
        </p:nvPicPr>
        <p:blipFill rotWithShape="1">
          <a:blip r:embed="rId5">
            <a:alphaModFix/>
          </a:blip>
          <a:srcRect l="29928" t="20235" r="-1204" b="8488"/>
          <a:stretch/>
        </p:blipFill>
        <p:spPr>
          <a:xfrm>
            <a:off x="7831219" y="3357167"/>
            <a:ext cx="1946220" cy="1882539"/>
          </a:xfrm>
          <a:prstGeom prst="rect">
            <a:avLst/>
          </a:prstGeom>
          <a:noFill/>
          <a:ln>
            <a:noFill/>
          </a:ln>
        </p:spPr>
      </p:pic>
      <p:pic>
        <p:nvPicPr>
          <p:cNvPr id="1136" name="Google Shape;1136;p54"/>
          <p:cNvPicPr preferRelativeResize="0"/>
          <p:nvPr/>
        </p:nvPicPr>
        <p:blipFill rotWithShape="1">
          <a:blip r:embed="rId6">
            <a:alphaModFix/>
          </a:blip>
          <a:srcRect l="14468" t="14076" r="22843" b="14647"/>
          <a:stretch/>
        </p:blipFill>
        <p:spPr>
          <a:xfrm rot="-1267229" flipH="1">
            <a:off x="7310141" y="2052912"/>
            <a:ext cx="1145004" cy="1259292"/>
          </a:xfrm>
          <a:prstGeom prst="rect">
            <a:avLst/>
          </a:prstGeom>
          <a:noFill/>
          <a:ln>
            <a:noFill/>
          </a:ln>
        </p:spPr>
      </p:pic>
      <p:pic>
        <p:nvPicPr>
          <p:cNvPr id="4" name="Picture 3">
            <a:extLst>
              <a:ext uri="{FF2B5EF4-FFF2-40B4-BE49-F238E27FC236}">
                <a16:creationId xmlns:a16="http://schemas.microsoft.com/office/drawing/2014/main" id="{DD7F353E-8CF4-BCD5-2306-0A27242AD671}"/>
              </a:ext>
            </a:extLst>
          </p:cNvPr>
          <p:cNvPicPr>
            <a:picLocks noChangeAspect="1"/>
          </p:cNvPicPr>
          <p:nvPr/>
        </p:nvPicPr>
        <p:blipFill>
          <a:blip r:embed="rId7"/>
          <a:stretch>
            <a:fillRect/>
          </a:stretch>
        </p:blipFill>
        <p:spPr>
          <a:xfrm>
            <a:off x="402494" y="3392533"/>
            <a:ext cx="5467065" cy="36943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Contents</a:t>
            </a:r>
            <a:endParaRPr dirty="0"/>
          </a:p>
        </p:txBody>
      </p:sp>
      <p:graphicFrame>
        <p:nvGraphicFramePr>
          <p:cNvPr id="217" name="Google Shape;217;p30"/>
          <p:cNvGraphicFramePr/>
          <p:nvPr>
            <p:extLst>
              <p:ext uri="{D42A27DB-BD31-4B8C-83A1-F6EECF244321}">
                <p14:modId xmlns:p14="http://schemas.microsoft.com/office/powerpoint/2010/main" val="2173979497"/>
              </p:ext>
            </p:extLst>
          </p:nvPr>
        </p:nvGraphicFramePr>
        <p:xfrm>
          <a:off x="511729" y="2379505"/>
          <a:ext cx="9666000" cy="2982750"/>
        </p:xfrm>
        <a:graphic>
          <a:graphicData uri="http://schemas.openxmlformats.org/drawingml/2006/table">
            <a:tbl>
              <a:tblPr>
                <a:noFill/>
                <a:tableStyleId>{0804255F-68A7-4B69-BE75-D66918D6AC98}</a:tableStyleId>
              </a:tblPr>
              <a:tblGrid>
                <a:gridCol w="3125125">
                  <a:extLst>
                    <a:ext uri="{9D8B030D-6E8A-4147-A177-3AD203B41FA5}">
                      <a16:colId xmlns:a16="http://schemas.microsoft.com/office/drawing/2014/main" val="20000"/>
                    </a:ext>
                  </a:extLst>
                </a:gridCol>
                <a:gridCol w="6540875">
                  <a:extLst>
                    <a:ext uri="{9D8B030D-6E8A-4147-A177-3AD203B41FA5}">
                      <a16:colId xmlns:a16="http://schemas.microsoft.com/office/drawing/2014/main" val="20001"/>
                    </a:ext>
                  </a:extLst>
                </a:gridCol>
              </a:tblGrid>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Purpose</a:t>
                      </a:r>
                      <a:endParaRPr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sym typeface="Albert Sans"/>
                        </a:rPr>
                        <a:t>To use my </a:t>
                      </a:r>
                      <a:r>
                        <a:rPr lang="en-GB" sz="1200" dirty="0">
                          <a:solidFill>
                            <a:schemeClr val="dk1"/>
                          </a:solidFill>
                          <a:latin typeface="Albert Sans"/>
                          <a:ea typeface="Albert Sans"/>
                          <a:cs typeface="Albert Sans"/>
                        </a:rPr>
                        <a:t>digital analytics</a:t>
                      </a:r>
                      <a:r>
                        <a:rPr lang="en-GB" sz="1200" dirty="0">
                          <a:solidFill>
                            <a:schemeClr val="dk1"/>
                          </a:solidFill>
                          <a:latin typeface="Albert Sans"/>
                          <a:ea typeface="Albert Sans"/>
                          <a:cs typeface="Albert Sans"/>
                          <a:sym typeface="Albert Sans"/>
                        </a:rPr>
                        <a:t> skills in order to </a:t>
                      </a:r>
                      <a:r>
                        <a:rPr lang="en-GB" sz="1200" dirty="0">
                          <a:solidFill>
                            <a:schemeClr val="dk1"/>
                          </a:solidFill>
                          <a:latin typeface="Albert Sans"/>
                          <a:ea typeface="Albert Sans"/>
                          <a:cs typeface="Albert Sans"/>
                        </a:rPr>
                        <a:t>answer key business questions in supporting GOSHC's missions.</a:t>
                      </a:r>
                      <a:endParaRPr lang="en-GB" sz="1200" dirty="0">
                        <a:solidFill>
                          <a:schemeClr val="dk1"/>
                        </a:solidFill>
                        <a:latin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Data ingestion and analysis process</a:t>
                      </a: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2400"/>
                        </a:spcAft>
                        <a:buNone/>
                      </a:pPr>
                      <a:r>
                        <a:rPr lang="en-GB" sz="1200" dirty="0">
                          <a:solidFill>
                            <a:schemeClr val="dk1"/>
                          </a:solidFill>
                          <a:latin typeface="Albert Sans"/>
                          <a:ea typeface="Albert Sans"/>
                          <a:cs typeface="Albert Sans"/>
                        </a:rPr>
                        <a:t>Understanding Quality Score</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Tableau dashboard Output</a:t>
                      </a:r>
                      <a:endParaRPr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rPr>
                        <a:t>General PPC optimisation</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6550">
                <a:tc>
                  <a:txBody>
                    <a:bodyPr/>
                    <a:lstStyle/>
                    <a:p>
                      <a:pPr marL="0" lvl="0" indent="0" algn="l" rtl="0">
                        <a:spcBef>
                          <a:spcPts val="0"/>
                        </a:spcBef>
                        <a:spcAft>
                          <a:spcPts val="0"/>
                        </a:spcAft>
                        <a:buNone/>
                      </a:pPr>
                      <a:r>
                        <a:rPr lang="en-GB" b="1" u="sng" dirty="0">
                          <a:solidFill>
                            <a:schemeClr val="lt1"/>
                          </a:solidFill>
                          <a:latin typeface="Merriweather Sans"/>
                        </a:rPr>
                        <a:t>Evaluation and </a:t>
                      </a:r>
                      <a:r>
                        <a:rPr lang="en-GB" b="1" u="sng" dirty="0" err="1">
                          <a:solidFill>
                            <a:schemeClr val="lt1"/>
                          </a:solidFill>
                          <a:latin typeface="Merriweather Sans"/>
                        </a:rPr>
                        <a:t>opportunties</a:t>
                      </a:r>
                      <a:endParaRPr lang="en-GB" b="1" u="sng" dirty="0" err="1">
                        <a:solidFill>
                          <a:schemeClr val="lt1"/>
                        </a:solidFill>
                        <a:latin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rPr>
                        <a:t>Further opportunities</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rPr>
                        <a:t>Mathematical thank you!</a:t>
                      </a:r>
                      <a:endParaRPr lang="en-GB"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GB" sz="1200" dirty="0">
                          <a:solidFill>
                            <a:schemeClr val="dk1"/>
                          </a:solidFill>
                          <a:latin typeface="Albert Sans"/>
                          <a:ea typeface="Albert Sans"/>
                          <a:cs typeface="Albert Sans"/>
                          <a:sym typeface="Albert Sans"/>
                        </a:rPr>
                        <a:t>Thanking you all for the time taken to hear my analytical project</a:t>
                      </a:r>
                      <a:r>
                        <a:rPr lang="en-GB" sz="1200" dirty="0">
                          <a:solidFill>
                            <a:schemeClr val="dk1"/>
                          </a:solidFill>
                          <a:latin typeface="Albert Sans"/>
                          <a:ea typeface="Albert Sans"/>
                          <a:cs typeface="Albert Sans"/>
                        </a:rPr>
                        <a:t> and reminding you that together we can find positive mathematics solutions to improve children's lives!</a:t>
                      </a:r>
                      <a:endParaRPr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21" name="Google Shape;221;p30"/>
          <p:cNvPicPr preferRelativeResize="0"/>
          <p:nvPr/>
        </p:nvPicPr>
        <p:blipFill rotWithShape="1">
          <a:blip r:embed="rId3">
            <a:alphaModFix/>
          </a:blip>
          <a:srcRect l="29928" t="20235" r="-1204" b="8488"/>
          <a:stretch/>
        </p:blipFill>
        <p:spPr>
          <a:xfrm>
            <a:off x="9177237" y="5251845"/>
            <a:ext cx="1594624" cy="1542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3" name="TextBox 2">
            <a:extLst>
              <a:ext uri="{FF2B5EF4-FFF2-40B4-BE49-F238E27FC236}">
                <a16:creationId xmlns:a16="http://schemas.microsoft.com/office/drawing/2014/main" id="{66A8DD0E-B00D-9276-746B-4497D76873E0}"/>
              </a:ext>
            </a:extLst>
          </p:cNvPr>
          <p:cNvSpPr txBox="1"/>
          <p:nvPr/>
        </p:nvSpPr>
        <p:spPr>
          <a:xfrm>
            <a:off x="5423767" y="3677774"/>
            <a:ext cx="5085772" cy="1169551"/>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Metrics with a strong impact on quality score include Impressions, Clicks, Total Cost, Conversions.</a:t>
            </a:r>
          </a:p>
          <a:p>
            <a:pPr marL="342900" indent="-342900">
              <a:buChar char="•"/>
            </a:pPr>
            <a:endParaRPr lang="en-GB" dirty="0"/>
          </a:p>
        </p:txBody>
      </p:sp>
      <p:pic>
        <p:nvPicPr>
          <p:cNvPr id="4" name="Picture 3" descr="A screenshot of a computer&#10;&#10;Description automatically generated">
            <a:extLst>
              <a:ext uri="{FF2B5EF4-FFF2-40B4-BE49-F238E27FC236}">
                <a16:creationId xmlns:a16="http://schemas.microsoft.com/office/drawing/2014/main" id="{76E84F3F-9D55-33F9-AE35-507F5B77ED7C}"/>
              </a:ext>
            </a:extLst>
          </p:cNvPr>
          <p:cNvPicPr>
            <a:picLocks noChangeAspect="1"/>
          </p:cNvPicPr>
          <p:nvPr/>
        </p:nvPicPr>
        <p:blipFill>
          <a:blip r:embed="rId3"/>
          <a:stretch>
            <a:fillRect/>
          </a:stretch>
        </p:blipFill>
        <p:spPr>
          <a:xfrm>
            <a:off x="62704" y="1980699"/>
            <a:ext cx="4404134" cy="3392679"/>
          </a:xfrm>
          <a:prstGeom prst="rect">
            <a:avLst/>
          </a:prstGeom>
        </p:spPr>
      </p:pic>
    </p:spTree>
    <p:extLst>
      <p:ext uri="{BB962C8B-B14F-4D97-AF65-F5344CB8AC3E}">
        <p14:creationId xmlns:p14="http://schemas.microsoft.com/office/powerpoint/2010/main" val="40926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344963" y="5657661"/>
            <a:ext cx="3351308" cy="1815882"/>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User interactivity measures have a significant impact on quality scores to include Impressions, Clicks and Conversions</a:t>
            </a:r>
          </a:p>
          <a:p>
            <a:pPr marL="342900" indent="-342900">
              <a:buChar char="•"/>
            </a:pPr>
            <a:endParaRPr lang="en-GB" dirty="0"/>
          </a:p>
          <a:p>
            <a:pPr marL="342900" indent="-342900">
              <a:buChar char="•"/>
            </a:pPr>
            <a:endParaRPr lang="en-GB" dirty="0"/>
          </a:p>
        </p:txBody>
      </p:sp>
      <p:pic>
        <p:nvPicPr>
          <p:cNvPr id="8" name="Picture 7" descr="A graph of orange dots&#10;&#10;Description automatically generated">
            <a:extLst>
              <a:ext uri="{FF2B5EF4-FFF2-40B4-BE49-F238E27FC236}">
                <a16:creationId xmlns:a16="http://schemas.microsoft.com/office/drawing/2014/main" id="{8C0F2E34-9C2A-07D4-BAEB-F90D7D157003}"/>
              </a:ext>
            </a:extLst>
          </p:cNvPr>
          <p:cNvPicPr>
            <a:picLocks noChangeAspect="1"/>
          </p:cNvPicPr>
          <p:nvPr/>
        </p:nvPicPr>
        <p:blipFill>
          <a:blip r:embed="rId3"/>
          <a:stretch>
            <a:fillRect/>
          </a:stretch>
        </p:blipFill>
        <p:spPr>
          <a:xfrm>
            <a:off x="221601" y="1601294"/>
            <a:ext cx="3891021" cy="2539803"/>
          </a:xfrm>
          <a:prstGeom prst="rect">
            <a:avLst/>
          </a:prstGeom>
        </p:spPr>
      </p:pic>
      <p:pic>
        <p:nvPicPr>
          <p:cNvPr id="9" name="Picture 8" descr="A graph with orange dots&#10;&#10;Description automatically generated">
            <a:extLst>
              <a:ext uri="{FF2B5EF4-FFF2-40B4-BE49-F238E27FC236}">
                <a16:creationId xmlns:a16="http://schemas.microsoft.com/office/drawing/2014/main" id="{58050767-E98B-DD9E-CF00-60E40B023DB1}"/>
              </a:ext>
            </a:extLst>
          </p:cNvPr>
          <p:cNvPicPr>
            <a:picLocks noChangeAspect="1"/>
          </p:cNvPicPr>
          <p:nvPr/>
        </p:nvPicPr>
        <p:blipFill>
          <a:blip r:embed="rId4"/>
          <a:stretch>
            <a:fillRect/>
          </a:stretch>
        </p:blipFill>
        <p:spPr>
          <a:xfrm>
            <a:off x="4446787" y="1650484"/>
            <a:ext cx="3840432" cy="2542565"/>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4EC7A7D3-5310-847A-FC51-B209D8635391}"/>
              </a:ext>
            </a:extLst>
          </p:cNvPr>
          <p:cNvPicPr>
            <a:picLocks noChangeAspect="1"/>
          </p:cNvPicPr>
          <p:nvPr/>
        </p:nvPicPr>
        <p:blipFill>
          <a:blip r:embed="rId5"/>
          <a:stretch>
            <a:fillRect/>
          </a:stretch>
        </p:blipFill>
        <p:spPr>
          <a:xfrm>
            <a:off x="1955010" y="4591829"/>
            <a:ext cx="3833206" cy="2577860"/>
          </a:xfrm>
          <a:prstGeom prst="rect">
            <a:avLst/>
          </a:prstGeom>
        </p:spPr>
      </p:pic>
    </p:spTree>
    <p:extLst>
      <p:ext uri="{BB962C8B-B14F-4D97-AF65-F5344CB8AC3E}">
        <p14:creationId xmlns:p14="http://schemas.microsoft.com/office/powerpoint/2010/main" val="86621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344963" y="5657661"/>
            <a:ext cx="3351308" cy="1600438"/>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Financial measures have a significant impact on quality scores to include Total Costs.</a:t>
            </a:r>
          </a:p>
          <a:p>
            <a:pPr marL="342900" indent="-342900">
              <a:buChar char="•"/>
            </a:pPr>
            <a:endParaRPr lang="en-GB" dirty="0"/>
          </a:p>
          <a:p>
            <a:pPr marL="342900" indent="-342900">
              <a:buChar char="•"/>
            </a:pPr>
            <a:endParaRPr lang="en-GB" dirty="0"/>
          </a:p>
        </p:txBody>
      </p:sp>
      <p:pic>
        <p:nvPicPr>
          <p:cNvPr id="3" name="Picture 2">
            <a:extLst>
              <a:ext uri="{FF2B5EF4-FFF2-40B4-BE49-F238E27FC236}">
                <a16:creationId xmlns:a16="http://schemas.microsoft.com/office/drawing/2014/main" id="{6A0814C9-000C-DBB8-3401-DB078F628F12}"/>
              </a:ext>
            </a:extLst>
          </p:cNvPr>
          <p:cNvPicPr>
            <a:picLocks noChangeAspect="1"/>
          </p:cNvPicPr>
          <p:nvPr/>
        </p:nvPicPr>
        <p:blipFill>
          <a:blip r:embed="rId3"/>
          <a:stretch>
            <a:fillRect/>
          </a:stretch>
        </p:blipFill>
        <p:spPr>
          <a:xfrm>
            <a:off x="1044970" y="1947163"/>
            <a:ext cx="4086148" cy="2758617"/>
          </a:xfrm>
          <a:prstGeom prst="rect">
            <a:avLst/>
          </a:prstGeom>
        </p:spPr>
      </p:pic>
    </p:spTree>
    <p:extLst>
      <p:ext uri="{BB962C8B-B14F-4D97-AF65-F5344CB8AC3E}">
        <p14:creationId xmlns:p14="http://schemas.microsoft.com/office/powerpoint/2010/main" val="239099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5209657"/>
            <a:ext cx="3279038" cy="2677656"/>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assess the performance of GOSHC'S PPC portfolio for products  by looking into the quantitative factors such as number of units sold and total revenue figures.</a:t>
            </a:r>
          </a:p>
          <a:p>
            <a:pPr marL="342900" indent="-342900">
              <a:buChar char="•"/>
            </a:pPr>
            <a:r>
              <a:rPr lang="en-GB" dirty="0"/>
              <a:t>Most successful products are in Gift and Banker Ad Groups.</a:t>
            </a:r>
          </a:p>
          <a:p>
            <a:pPr marL="342900" indent="-342900">
              <a:buChar char="•"/>
            </a:pPr>
            <a:endParaRPr lang="en-GB" dirty="0"/>
          </a:p>
          <a:p>
            <a:pPr marL="342900" indent="-342900">
              <a:buChar char="•"/>
            </a:pPr>
            <a:endParaRPr lang="en-GB" dirty="0"/>
          </a:p>
        </p:txBody>
      </p:sp>
      <p:pic>
        <p:nvPicPr>
          <p:cNvPr id="2" name="Picture 1" descr="A screenshot of a computer screen&#10;&#10;Description automatically generated">
            <a:extLst>
              <a:ext uri="{FF2B5EF4-FFF2-40B4-BE49-F238E27FC236}">
                <a16:creationId xmlns:a16="http://schemas.microsoft.com/office/drawing/2014/main" id="{1C49BEA4-3504-83F9-C828-3BE510CBB8B7}"/>
              </a:ext>
            </a:extLst>
          </p:cNvPr>
          <p:cNvPicPr>
            <a:picLocks noChangeAspect="1"/>
          </p:cNvPicPr>
          <p:nvPr/>
        </p:nvPicPr>
        <p:blipFill>
          <a:blip r:embed="rId3"/>
          <a:stretch>
            <a:fillRect/>
          </a:stretch>
        </p:blipFill>
        <p:spPr>
          <a:xfrm>
            <a:off x="69927" y="917697"/>
            <a:ext cx="4288503" cy="429767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BFE04E34-085A-6B3A-D45D-87DD74753B11}"/>
              </a:ext>
            </a:extLst>
          </p:cNvPr>
          <p:cNvPicPr>
            <a:picLocks noChangeAspect="1"/>
          </p:cNvPicPr>
          <p:nvPr/>
        </p:nvPicPr>
        <p:blipFill>
          <a:blip r:embed="rId4"/>
          <a:stretch>
            <a:fillRect/>
          </a:stretch>
        </p:blipFill>
        <p:spPr>
          <a:xfrm>
            <a:off x="4591237" y="953424"/>
            <a:ext cx="4288502" cy="4262353"/>
          </a:xfrm>
          <a:prstGeom prst="rect">
            <a:avLst/>
          </a:prstGeom>
        </p:spPr>
      </p:pic>
    </p:spTree>
    <p:extLst>
      <p:ext uri="{BB962C8B-B14F-4D97-AF65-F5344CB8AC3E}">
        <p14:creationId xmlns:p14="http://schemas.microsoft.com/office/powerpoint/2010/main" val="129999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3108543"/>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maximise financial performance of GOSHC'S PPC portfolio by identifying groups with  high and or low values of total revenues and total costs. </a:t>
            </a:r>
          </a:p>
          <a:p>
            <a:pPr marL="342900" indent="-342900">
              <a:buChar char="•"/>
            </a:pPr>
            <a:r>
              <a:rPr lang="en-GB" dirty="0"/>
              <a:t>Gifts and banker ad groups have greater Total costs and total revenue, whereas, marketing isn't generating a share of revenue but is still costing GOSHC.</a:t>
            </a:r>
          </a:p>
          <a:p>
            <a:pPr marL="342900" indent="-342900">
              <a:buChar char="•"/>
            </a:pPr>
            <a:endParaRPr lang="en-GB" dirty="0"/>
          </a:p>
          <a:p>
            <a:pPr marL="342900" indent="-342900">
              <a:buChar char="•"/>
            </a:pPr>
            <a:endParaRPr lang="en-GB" dirty="0"/>
          </a:p>
        </p:txBody>
      </p:sp>
      <p:pic>
        <p:nvPicPr>
          <p:cNvPr id="3" name="Picture 2" descr="A colorful pie chart with text&#10;&#10;Description automatically generated">
            <a:extLst>
              <a:ext uri="{FF2B5EF4-FFF2-40B4-BE49-F238E27FC236}">
                <a16:creationId xmlns:a16="http://schemas.microsoft.com/office/drawing/2014/main" id="{E01AD170-AF1A-36F2-09B7-A46EDA6F7E78}"/>
              </a:ext>
            </a:extLst>
          </p:cNvPr>
          <p:cNvPicPr>
            <a:picLocks noChangeAspect="1"/>
          </p:cNvPicPr>
          <p:nvPr/>
        </p:nvPicPr>
        <p:blipFill>
          <a:blip r:embed="rId3"/>
          <a:stretch>
            <a:fillRect/>
          </a:stretch>
        </p:blipFill>
        <p:spPr>
          <a:xfrm>
            <a:off x="272159" y="1597659"/>
            <a:ext cx="4035560" cy="2641065"/>
          </a:xfrm>
          <a:prstGeom prst="rect">
            <a:avLst/>
          </a:prstGeom>
        </p:spPr>
      </p:pic>
      <p:pic>
        <p:nvPicPr>
          <p:cNvPr id="5" name="Picture 4" descr="A pie chart with different colored circles&#10;&#10;Description automatically generated">
            <a:extLst>
              <a:ext uri="{FF2B5EF4-FFF2-40B4-BE49-F238E27FC236}">
                <a16:creationId xmlns:a16="http://schemas.microsoft.com/office/drawing/2014/main" id="{D11BE50E-BF40-52D6-C458-121CFBAD4368}"/>
              </a:ext>
            </a:extLst>
          </p:cNvPr>
          <p:cNvPicPr>
            <a:picLocks noChangeAspect="1"/>
          </p:cNvPicPr>
          <p:nvPr/>
        </p:nvPicPr>
        <p:blipFill>
          <a:blip r:embed="rId4"/>
          <a:stretch>
            <a:fillRect/>
          </a:stretch>
        </p:blipFill>
        <p:spPr>
          <a:xfrm>
            <a:off x="4547904" y="1536216"/>
            <a:ext cx="4772707" cy="2755499"/>
          </a:xfrm>
          <a:prstGeom prst="rect">
            <a:avLst/>
          </a:prstGeom>
        </p:spPr>
      </p:pic>
    </p:spTree>
    <p:extLst>
      <p:ext uri="{BB962C8B-B14F-4D97-AF65-F5344CB8AC3E}">
        <p14:creationId xmlns:p14="http://schemas.microsoft.com/office/powerpoint/2010/main" val="267888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2893100"/>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maximise financial performance of GOSHC'S PPC portfolio by identifying  factors which impact the revenue. </a:t>
            </a:r>
          </a:p>
          <a:p>
            <a:pPr marL="342900" indent="-342900">
              <a:buChar char="•"/>
            </a:pPr>
            <a:r>
              <a:rPr lang="en-GB" dirty="0"/>
              <a:t>Insights drawn from the portfolio data shows that digital metrics such as clicks, impressions and conversions are high drivers for Gosh's performance.</a:t>
            </a:r>
          </a:p>
          <a:p>
            <a:pPr marL="342900" indent="-342900">
              <a:buChar char="•"/>
            </a:pPr>
            <a:endParaRPr lang="en-GB" dirty="0"/>
          </a:p>
          <a:p>
            <a:pPr marL="342900" indent="-342900">
              <a:buChar char="•"/>
            </a:pPr>
            <a:endParaRPr lang="en-GB" dirty="0"/>
          </a:p>
        </p:txBody>
      </p:sp>
      <p:pic>
        <p:nvPicPr>
          <p:cNvPr id="2" name="Picture 1" descr="A graph with green and purple lines&#10;&#10;Description automatically generated">
            <a:extLst>
              <a:ext uri="{FF2B5EF4-FFF2-40B4-BE49-F238E27FC236}">
                <a16:creationId xmlns:a16="http://schemas.microsoft.com/office/drawing/2014/main" id="{258B6513-CCFC-253F-B606-D07CEEA3BA5F}"/>
              </a:ext>
            </a:extLst>
          </p:cNvPr>
          <p:cNvPicPr>
            <a:picLocks noChangeAspect="1"/>
          </p:cNvPicPr>
          <p:nvPr/>
        </p:nvPicPr>
        <p:blipFill>
          <a:blip r:embed="rId3"/>
          <a:stretch>
            <a:fillRect/>
          </a:stretch>
        </p:blipFill>
        <p:spPr>
          <a:xfrm>
            <a:off x="134930" y="1481670"/>
            <a:ext cx="4555899" cy="3147873"/>
          </a:xfrm>
          <a:prstGeom prst="rect">
            <a:avLst/>
          </a:prstGeom>
        </p:spPr>
      </p:pic>
    </p:spTree>
    <p:extLst>
      <p:ext uri="{BB962C8B-B14F-4D97-AF65-F5344CB8AC3E}">
        <p14:creationId xmlns:p14="http://schemas.microsoft.com/office/powerpoint/2010/main" val="326344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2677656"/>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measure the impact of performance of GOSHC'S PPC portfolio by evaluating profit and how closely this meets revenue and minimises costs.</a:t>
            </a:r>
          </a:p>
          <a:p>
            <a:pPr marL="342900" indent="-342900">
              <a:buChar char="•"/>
            </a:pPr>
            <a:r>
              <a:rPr lang="en-GB" dirty="0"/>
              <a:t>In general, the total costs are lower than the total revenue for various ad groups.  </a:t>
            </a:r>
          </a:p>
          <a:p>
            <a:pPr marL="342900" indent="-342900">
              <a:buChar char="•"/>
            </a:pPr>
            <a:endParaRPr lang="en-GB" dirty="0"/>
          </a:p>
          <a:p>
            <a:pPr marL="342900" indent="-342900">
              <a:buChar char="•"/>
            </a:pPr>
            <a:endParaRPr lang="en-GB" dirty="0"/>
          </a:p>
        </p:txBody>
      </p:sp>
      <p:pic>
        <p:nvPicPr>
          <p:cNvPr id="3" name="Picture 2" descr="A graph of green orange and blue lines&#10;&#10;Description automatically generated">
            <a:extLst>
              <a:ext uri="{FF2B5EF4-FFF2-40B4-BE49-F238E27FC236}">
                <a16:creationId xmlns:a16="http://schemas.microsoft.com/office/drawing/2014/main" id="{68BE7DAF-E20D-959C-4A4C-909C41046CAA}"/>
              </a:ext>
            </a:extLst>
          </p:cNvPr>
          <p:cNvPicPr>
            <a:picLocks noChangeAspect="1"/>
          </p:cNvPicPr>
          <p:nvPr/>
        </p:nvPicPr>
        <p:blipFill>
          <a:blip r:embed="rId3"/>
          <a:stretch>
            <a:fillRect/>
          </a:stretch>
        </p:blipFill>
        <p:spPr>
          <a:xfrm>
            <a:off x="134931" y="1284213"/>
            <a:ext cx="4620942" cy="3253794"/>
          </a:xfrm>
          <a:prstGeom prst="rect">
            <a:avLst/>
          </a:prstGeom>
        </p:spPr>
      </p:pic>
    </p:spTree>
    <p:extLst>
      <p:ext uri="{BB962C8B-B14F-4D97-AF65-F5344CB8AC3E}">
        <p14:creationId xmlns:p14="http://schemas.microsoft.com/office/powerpoint/2010/main" val="1402611898"/>
      </p:ext>
    </p:extLst>
  </p:cSld>
  <p:clrMapOvr>
    <a:masterClrMapping/>
  </p:clrMapOvr>
</p:sld>
</file>

<file path=ppt/theme/theme1.xml><?xml version="1.0" encoding="utf-8"?>
<a:theme xmlns:a="http://schemas.openxmlformats.org/drawingml/2006/main" name="Classification Chart Infographics by Slidesgo">
  <a:themeElements>
    <a:clrScheme name="Simple Light">
      <a:dk1>
        <a:srgbClr val="191919"/>
      </a:dk1>
      <a:lt1>
        <a:srgbClr val="FFFFFF"/>
      </a:lt1>
      <a:dk2>
        <a:srgbClr val="F7A4A4"/>
      </a:dk2>
      <a:lt2>
        <a:srgbClr val="FA7954"/>
      </a:lt2>
      <a:accent1>
        <a:srgbClr val="FF9666"/>
      </a:accent1>
      <a:accent2>
        <a:srgbClr val="FFC96D"/>
      </a:accent2>
      <a:accent3>
        <a:srgbClr val="A7D893"/>
      </a:accent3>
      <a:accent4>
        <a:srgbClr val="93C6D8"/>
      </a:accent4>
      <a:accent5>
        <a:srgbClr val="FFF7F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593</Words>
  <Application>Microsoft Office PowerPoint</Application>
  <PresentationFormat>Custom</PresentationFormat>
  <Paragraphs>38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Classification Chart Infographics by Slidesgo</vt:lpstr>
      <vt:lpstr>GOSHC  Presentation</vt:lpstr>
      <vt:lpstr>Contents</vt:lpstr>
      <vt:lpstr>Understanding quality score: </vt:lpstr>
      <vt:lpstr>Understanding Quality Score: </vt:lpstr>
      <vt:lpstr>Understanding Quality Score: </vt:lpstr>
      <vt:lpstr>General PPC optimisation: </vt:lpstr>
      <vt:lpstr>General PPC optimisation: </vt:lpstr>
      <vt:lpstr>General PPC optimisation: </vt:lpstr>
      <vt:lpstr>General PPC optimisation: </vt:lpstr>
      <vt:lpstr>General PPC optimisation: </vt:lpstr>
      <vt:lpstr>Evaluation and Opportunities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Satisfaction Automation</dc:title>
  <dc:creator>Dermanis, Lily</dc:creator>
  <cp:lastModifiedBy>Dermanis, Lily</cp:lastModifiedBy>
  <cp:revision>506</cp:revision>
  <dcterms:modified xsi:type="dcterms:W3CDTF">2023-12-07T02:02:06Z</dcterms:modified>
</cp:coreProperties>
</file>