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08" r:id="rId2"/>
    <p:sldId id="535" r:id="rId3"/>
    <p:sldId id="552" r:id="rId4"/>
    <p:sldId id="542" r:id="rId5"/>
    <p:sldId id="553" r:id="rId6"/>
    <p:sldId id="554" r:id="rId7"/>
    <p:sldId id="555" r:id="rId8"/>
    <p:sldId id="556" r:id="rId9"/>
    <p:sldId id="557" r:id="rId10"/>
    <p:sldId id="558" r:id="rId11"/>
    <p:sldId id="50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pos="3817" userDrawn="1">
          <p15:clr>
            <a:srgbClr val="A4A3A4"/>
          </p15:clr>
        </p15:guide>
        <p15:guide id="7" orient="horz" pos="913" userDrawn="1">
          <p15:clr>
            <a:srgbClr val="A4A3A4"/>
          </p15:clr>
        </p15:guide>
        <p15:guide id="8" orient="horz" pos="3090" userDrawn="1">
          <p15:clr>
            <a:srgbClr val="A4A3A4"/>
          </p15:clr>
        </p15:guide>
        <p15:guide id="9" orient="horz" pos="1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00"/>
    <a:srgbClr val="FFD400"/>
    <a:srgbClr val="0166C3"/>
    <a:srgbClr val="F96260"/>
    <a:srgbClr val="B3DB4D"/>
    <a:srgbClr val="4FDAB4"/>
    <a:srgbClr val="30C2EC"/>
    <a:srgbClr val="F09E55"/>
    <a:srgbClr val="03C4E3"/>
    <a:srgbClr val="00A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1411"/>
  </p:normalViewPr>
  <p:slideViewPr>
    <p:cSldViewPr snapToGrid="0" snapToObjects="1" showGuides="1">
      <p:cViewPr varScale="1">
        <p:scale>
          <a:sx n="87" d="100"/>
          <a:sy n="87" d="100"/>
        </p:scale>
        <p:origin x="908" y="60"/>
      </p:cViewPr>
      <p:guideLst>
        <p:guide orient="horz" pos="1593"/>
        <p:guide pos="506"/>
        <p:guide pos="7151"/>
        <p:guide orient="horz" pos="2886"/>
        <p:guide orient="horz" pos="3929"/>
        <p:guide pos="3817"/>
        <p:guide orient="horz" pos="913"/>
        <p:guide orient="horz" pos="3090"/>
        <p:guide orient="horz" pos="1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7" name="Shape 3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77687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85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72150" y="0"/>
            <a:ext cx="641985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1AFFB6-310A-466D-BAD1-F84A11C9C967}"/>
              </a:ext>
            </a:extLst>
          </p:cNvPr>
          <p:cNvSpPr/>
          <p:nvPr userDrawn="1"/>
        </p:nvSpPr>
        <p:spPr>
          <a:xfrm flipV="1">
            <a:off x="5672624" y="0"/>
            <a:ext cx="9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026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86D2A06B-94AC-4433-BBC3-A98A9F2FD4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43102" y="0"/>
            <a:ext cx="4048897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1">
            <a:extLst>
              <a:ext uri="{FF2B5EF4-FFF2-40B4-BE49-F238E27FC236}">
                <a16:creationId xmlns:a16="http://schemas.microsoft.com/office/drawing/2014/main" id="{D657EB28-F9EC-104F-9D8C-9599A4CDF1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653" y="467001"/>
            <a:ext cx="706024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8">
            <a:extLst>
              <a:ext uri="{FF2B5EF4-FFF2-40B4-BE49-F238E27FC236}">
                <a16:creationId xmlns:a16="http://schemas.microsoft.com/office/drawing/2014/main" id="{38C088EE-979E-4941-8E97-5214DFB65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653" y="1505656"/>
            <a:ext cx="7060244" cy="1608247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23FB9D-141D-5D40-B8CA-4AFBA1F92E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342070"/>
            <a:ext cx="1900628" cy="3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551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17456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3011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rgbClr val="FED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F8E0C4-3809-6040-84D2-5A9D664A0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0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过渡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8BB665EA-8CD9-4D53-A4AF-D2B7101CE5DB}"/>
              </a:ext>
            </a:extLst>
          </p:cNvPr>
          <p:cNvSpPr/>
          <p:nvPr userDrawn="1"/>
        </p:nvSpPr>
        <p:spPr>
          <a:xfrm rot="10800000">
            <a:off x="5885901" y="-45000"/>
            <a:ext cx="90000" cy="6948000"/>
          </a:xfrm>
          <a:prstGeom prst="rect">
            <a:avLst/>
          </a:prstGeom>
          <a:solidFill>
            <a:srgbClr val="FED4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94A66D01-D8F9-449F-918E-8E0F0122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5842000" cy="68770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43182647-270A-4077-B505-0FC4222D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4" y="3047028"/>
            <a:ext cx="5648325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39166EE3-A8B8-4A65-AEC2-261BB698A7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4" y="4054685"/>
            <a:ext cx="5648325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FE9913-BF15-E143-89B7-055072147C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43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753" y="1505656"/>
            <a:ext cx="5291247" cy="444817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 marL="723900" indent="-2667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2pPr>
            <a:lvl3pPr marL="1234439" indent="-320039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3pPr>
            <a:lvl4pPr marL="17272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4pPr>
            <a:lvl5pPr marL="21844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31">
            <a:extLst>
              <a:ext uri="{FF2B5EF4-FFF2-40B4-BE49-F238E27FC236}">
                <a16:creationId xmlns:a16="http://schemas.microsoft.com/office/drawing/2014/main" id="{D8CF130C-F1C6-9C4E-8286-3197C275F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653" y="467001"/>
            <a:ext cx="1068559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16">
            <a:extLst>
              <a:ext uri="{FF2B5EF4-FFF2-40B4-BE49-F238E27FC236}">
                <a16:creationId xmlns:a16="http://schemas.microsoft.com/office/drawing/2014/main" id="{E20485E1-E141-AB43-8AE0-34B41429F7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3000" y="1505656"/>
            <a:ext cx="5291247" cy="444817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 marL="723900" indent="-2667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2pPr>
            <a:lvl3pPr marL="1234439" indent="-320039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3pPr>
            <a:lvl4pPr marL="17272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4pPr>
            <a:lvl5pPr marL="21844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55">
            <a:extLst>
              <a:ext uri="{FF2B5EF4-FFF2-40B4-BE49-F238E27FC236}">
                <a16:creationId xmlns:a16="http://schemas.microsoft.com/office/drawing/2014/main" id="{BAA737D4-73DA-FA43-86DC-F4EFC21F83A6}"/>
              </a:ext>
            </a:extLst>
          </p:cNvPr>
          <p:cNvSpPr/>
          <p:nvPr userDrawn="1"/>
        </p:nvSpPr>
        <p:spPr>
          <a:xfrm>
            <a:off x="0" y="6110868"/>
            <a:ext cx="12192000" cy="764595"/>
          </a:xfrm>
          <a:prstGeom prst="rect">
            <a:avLst/>
          </a:prstGeom>
          <a:solidFill>
            <a:srgbClr val="FED4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44F75A-26EF-C944-B410-A8342C0876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9452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FF6FEE6-2A34-4756-8F6B-3232EC375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4753" y="1505656"/>
            <a:ext cx="10679494" cy="444817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 marL="723900" indent="-2667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2pPr>
            <a:lvl3pPr marL="1234439" indent="-320039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3pPr>
            <a:lvl4pPr marL="17272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4pPr>
            <a:lvl5pPr marL="2184400" indent="-355600">
              <a:lnSpc>
                <a:spcPct val="130000"/>
              </a:lnSpc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占位符 31">
            <a:extLst>
              <a:ext uri="{FF2B5EF4-FFF2-40B4-BE49-F238E27FC236}">
                <a16:creationId xmlns:a16="http://schemas.microsoft.com/office/drawing/2014/main" id="{D8CF130C-F1C6-9C4E-8286-3197C275F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8653" y="467001"/>
            <a:ext cx="1068559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7DAB82-19B7-AB49-B256-F638CFD3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2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653" y="467001"/>
            <a:ext cx="1069169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38">
            <a:extLst>
              <a:ext uri="{FF2B5EF4-FFF2-40B4-BE49-F238E27FC236}">
                <a16:creationId xmlns:a16="http://schemas.microsoft.com/office/drawing/2014/main" id="{DE9C1D4D-C84B-A541-BE15-ED639C3E4D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8653" y="1505656"/>
            <a:ext cx="10691694" cy="4229926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CEFFFB8-F688-894B-AB1B-633F6EAC82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312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31">
            <a:extLst>
              <a:ext uri="{FF2B5EF4-FFF2-40B4-BE49-F238E27FC236}">
                <a16:creationId xmlns:a16="http://schemas.microsoft.com/office/drawing/2014/main" id="{C2D49473-9331-4572-8AFC-3A905D765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654" y="467001"/>
            <a:ext cx="3149460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E2A174E-0D40-4C44-A4CB-067A3AD3E27A}"/>
              </a:ext>
            </a:extLst>
          </p:cNvPr>
          <p:cNvSpPr/>
          <p:nvPr userDrawn="1"/>
        </p:nvSpPr>
        <p:spPr>
          <a:xfrm>
            <a:off x="11428834" y="11985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6623D7A-6A25-4FAF-BE38-10BE0650BF71}"/>
              </a:ext>
            </a:extLst>
          </p:cNvPr>
          <p:cNvSpPr/>
          <p:nvPr userDrawn="1"/>
        </p:nvSpPr>
        <p:spPr>
          <a:xfrm>
            <a:off x="11016782" y="32260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FBEC2F-857F-A646-8533-CA193C905ECB}"/>
              </a:ext>
            </a:extLst>
          </p:cNvPr>
          <p:cNvSpPr/>
          <p:nvPr userDrawn="1"/>
        </p:nvSpPr>
        <p:spPr>
          <a:xfrm>
            <a:off x="10734504" y="3265763"/>
            <a:ext cx="736600" cy="2674937"/>
          </a:xfrm>
          <a:prstGeom prst="rect">
            <a:avLst/>
          </a:prstGeom>
          <a:solidFill>
            <a:srgbClr val="FED40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107B83F-B140-9B4E-A1C0-9FC5B3D54D27}"/>
              </a:ext>
            </a:extLst>
          </p:cNvPr>
          <p:cNvSpPr/>
          <p:nvPr userDrawn="1"/>
        </p:nvSpPr>
        <p:spPr>
          <a:xfrm>
            <a:off x="4515272" y="443647"/>
            <a:ext cx="758825" cy="2698291"/>
          </a:xfrm>
          <a:prstGeom prst="rect">
            <a:avLst/>
          </a:prstGeom>
          <a:solidFill>
            <a:srgbClr val="FED40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13E0BD2-CA4D-6D40-8360-80FCFF2BBC3E}"/>
              </a:ext>
            </a:extLst>
          </p:cNvPr>
          <p:cNvSpPr>
            <a:spLocks noGrp="1" noTextEdit="1"/>
          </p:cNvSpPr>
          <p:nvPr>
            <p:ph type="pic" sz="quarter" idx="11"/>
          </p:nvPr>
        </p:nvSpPr>
        <p:spPr>
          <a:xfrm>
            <a:off x="5385222" y="467001"/>
            <a:ext cx="3587750" cy="26749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EE824B7B-FCA9-C947-9B7A-4CE438A61893}"/>
              </a:ext>
            </a:extLst>
          </p:cNvPr>
          <p:cNvSpPr>
            <a:spLocks noGrp="1" noTextEdit="1"/>
          </p:cNvSpPr>
          <p:nvPr>
            <p:ph type="pic" sz="quarter" idx="12"/>
          </p:nvPr>
        </p:nvSpPr>
        <p:spPr>
          <a:xfrm>
            <a:off x="9084097" y="467001"/>
            <a:ext cx="2344737" cy="2674938"/>
          </a:xfrm>
          <a:prstGeom prst="rect">
            <a:avLst/>
          </a:prstGeom>
        </p:spPr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04FBC88F-BAE3-1F4C-BE69-6E21F526953F}"/>
              </a:ext>
            </a:extLst>
          </p:cNvPr>
          <p:cNvSpPr>
            <a:spLocks noGrp="1" noTextEdit="1"/>
          </p:cNvSpPr>
          <p:nvPr>
            <p:ph type="pic" sz="quarter" idx="13"/>
          </p:nvPr>
        </p:nvSpPr>
        <p:spPr>
          <a:xfrm>
            <a:off x="6982247" y="3265764"/>
            <a:ext cx="3586162" cy="2674937"/>
          </a:xfrm>
          <a:prstGeom prst="rect">
            <a:avLst/>
          </a:prstGeom>
        </p:spPr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43CD123C-389B-364A-83A8-4D0AA7AD3A4C}"/>
              </a:ext>
            </a:extLst>
          </p:cNvPr>
          <p:cNvSpPr>
            <a:spLocks noGrp="1" noTextEdit="1"/>
          </p:cNvSpPr>
          <p:nvPr>
            <p:ph type="pic" sz="quarter" idx="15"/>
          </p:nvPr>
        </p:nvSpPr>
        <p:spPr>
          <a:xfrm>
            <a:off x="4515272" y="3265764"/>
            <a:ext cx="2344737" cy="2674937"/>
          </a:xfrm>
          <a:prstGeom prst="rect">
            <a:avLst/>
          </a:prstGeom>
        </p:spPr>
      </p:sp>
      <p:sp>
        <p:nvSpPr>
          <p:cNvPr id="17" name="文本占位符 38">
            <a:extLst>
              <a:ext uri="{FF2B5EF4-FFF2-40B4-BE49-F238E27FC236}">
                <a16:creationId xmlns:a16="http://schemas.microsoft.com/office/drawing/2014/main" id="{D2D0E486-9B5A-7E41-B29E-84E7FD273C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8653" y="1505656"/>
            <a:ext cx="3550524" cy="4435044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2AA68E3-5A09-044B-B8AE-BC407ABB1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025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pic" idx="13"/>
          </p:nvPr>
        </p:nvSpPr>
        <p:spPr>
          <a:xfrm>
            <a:off x="0" y="1651818"/>
            <a:ext cx="12192000" cy="520618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" name="文本占位符 31">
            <a:extLst>
              <a:ext uri="{FF2B5EF4-FFF2-40B4-BE49-F238E27FC236}">
                <a16:creationId xmlns:a16="http://schemas.microsoft.com/office/drawing/2014/main" id="{A7ECCF26-D9EF-AD41-81D6-27570C08E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653" y="467001"/>
            <a:ext cx="1069169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D6BA64-2107-4D40-B602-B84861B4C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342070"/>
            <a:ext cx="1900628" cy="31753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pic" idx="13"/>
          </p:nvPr>
        </p:nvSpPr>
        <p:spPr>
          <a:xfrm>
            <a:off x="0" y="1651818"/>
            <a:ext cx="12192000" cy="520618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" name="文本占位符 31">
            <a:extLst>
              <a:ext uri="{FF2B5EF4-FFF2-40B4-BE49-F238E27FC236}">
                <a16:creationId xmlns:a16="http://schemas.microsoft.com/office/drawing/2014/main" id="{0DA7C812-5D14-F74B-8A63-1FE78D367D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653" y="467001"/>
            <a:ext cx="10691694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Microsoft YaHe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4D7799-66A2-D648-9210-5431C9371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19" y="6295589"/>
            <a:ext cx="1900628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865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2" r:id="rId2"/>
    <p:sldLayoutId id="2147483693" r:id="rId3"/>
    <p:sldLayoutId id="2147483696" r:id="rId4"/>
    <p:sldLayoutId id="2147483701" r:id="rId5"/>
    <p:sldLayoutId id="2147483694" r:id="rId6"/>
    <p:sldLayoutId id="2147483697" r:id="rId7"/>
    <p:sldLayoutId id="2147483680" r:id="rId8"/>
    <p:sldLayoutId id="2147483699" r:id="rId9"/>
    <p:sldLayoutId id="2147483702" r:id="rId10"/>
    <p:sldLayoutId id="2147483700" r:id="rId11"/>
    <p:sldLayoutId id="2147483698" r:id="rId12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1pPr>
      <a:lvl2pPr marL="0" marR="0" indent="2286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" pitchFamily="2" charset="0"/>
          <a:ea typeface="+mn-ea"/>
          <a:cs typeface="+mn-cs"/>
          <a:sym typeface="Calibri"/>
        </a:defRPr>
      </a:lvl5pPr>
      <a:lvl6pPr marL="12242800" marR="0" indent="-9956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700000" marR="0" indent="-9956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3157200" marR="0" indent="-9956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3614400" marR="0" indent="-9956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>
            <a:extLst>
              <a:ext uri="{FF2B5EF4-FFF2-40B4-BE49-F238E27FC236}">
                <a16:creationId xmlns:a16="http://schemas.microsoft.com/office/drawing/2014/main" id="{14D9F7D2-C531-2044-A030-C1E338D11E4D}"/>
              </a:ext>
            </a:extLst>
          </p:cNvPr>
          <p:cNvSpPr txBox="1"/>
          <p:nvPr/>
        </p:nvSpPr>
        <p:spPr bwMode="auto">
          <a:xfrm>
            <a:off x="1" y="2437881"/>
            <a:ext cx="1219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UM-SJTU</a:t>
            </a:r>
            <a:r>
              <a:rPr lang="zh-CN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sz="4500" b="1" dirty="0">
                <a:solidFill>
                  <a:srgbClr val="FFD400"/>
                </a:solidFill>
                <a:latin typeface="Helvetica" pitchFamily="2" charset="0"/>
              </a:rPr>
              <a:t>JOINT INSTITUTE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89F27C26-BBAD-974B-94AC-D12BE6C75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7" y="4027704"/>
            <a:ext cx="5038725" cy="40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 Medium"/>
                <a:cs typeface="Lato Medium"/>
              </a:rPr>
              <a:t>VV156 TA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181B0-7CF3-A048-8DB3-8E836E76B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1" y="1209459"/>
            <a:ext cx="5545656" cy="8362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977B46-610B-0B4E-AFB4-4DD6A70DF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26370" y="5212771"/>
            <a:ext cx="28150780" cy="1024518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3DFFFE98-2B3F-2944-9597-610FF605F22A}"/>
              </a:ext>
            </a:extLst>
          </p:cNvPr>
          <p:cNvSpPr txBox="1"/>
          <p:nvPr/>
        </p:nvSpPr>
        <p:spPr bwMode="auto">
          <a:xfrm>
            <a:off x="-36512" y="3200417"/>
            <a:ext cx="12192000" cy="740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FED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sz="3600" b="1" dirty="0">
                <a:solidFill>
                  <a:srgbClr val="FED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ake Up Materials for RC 4 Integral (Part1)</a:t>
            </a:r>
            <a:endParaRPr lang="en-US" sz="3600" b="1" dirty="0">
              <a:solidFill>
                <a:srgbClr val="FED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4453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7AAD6-2061-42BC-A403-D57440581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Some more abstract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53D859-F9B8-4294-87AA-15BFE92E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6" t="19329" r="14371" b="5323"/>
          <a:stretch/>
        </p:blipFill>
        <p:spPr>
          <a:xfrm>
            <a:off x="798653" y="1223576"/>
            <a:ext cx="6932429" cy="51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15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59AE7706-46A9-3E4A-8A71-2A43EE32304D}"/>
              </a:ext>
            </a:extLst>
          </p:cNvPr>
          <p:cNvSpPr txBox="1"/>
          <p:nvPr/>
        </p:nvSpPr>
        <p:spPr bwMode="auto">
          <a:xfrm>
            <a:off x="1" y="3058835"/>
            <a:ext cx="121920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THANK</a:t>
            </a:r>
            <a:r>
              <a:rPr lang="zh-CN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</a:t>
            </a:r>
            <a:r>
              <a:rPr lang="en-US" altLang="zh-CN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YOU</a:t>
            </a:r>
            <a:r>
              <a:rPr lang="zh-CN" altLang="en-US" sz="4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！</a:t>
            </a:r>
            <a:endParaRPr lang="en-US" sz="4500" b="1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5A6DB77-5F7C-AE49-A4D4-6B6EC238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7" y="3764248"/>
            <a:ext cx="5038725" cy="40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pitchFamily="34" charset="0"/>
                <a:ea typeface="Lato Medium"/>
                <a:cs typeface="Lato Medium"/>
              </a:rPr>
              <a:t>ji.sjtu.edu.cn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Lato" pitchFamily="34" charset="0"/>
              <a:ea typeface="Lato Medium"/>
              <a:cs typeface="Lato Mediu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F73B99-8F9F-DC43-A08E-14FAE44B0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71" y="1808163"/>
            <a:ext cx="5545656" cy="8362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6C0547-16F4-8145-9028-25B723FE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26370" y="5212771"/>
            <a:ext cx="28150780" cy="10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16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>
            <a:extLst>
              <a:ext uri="{FF2B5EF4-FFF2-40B4-BE49-F238E27FC236}">
                <a16:creationId xmlns:a16="http://schemas.microsoft.com/office/drawing/2014/main" id="{38A0CEF0-6E60-4791-8467-BED89284D7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r="161"/>
          <a:stretch>
            <a:fillRect/>
          </a:stretch>
        </p:blipFill>
        <p:spPr/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43AB6A-C1EC-BC45-ABB2-34139DDDA11F}"/>
              </a:ext>
            </a:extLst>
          </p:cNvPr>
          <p:cNvSpPr txBox="1"/>
          <p:nvPr/>
        </p:nvSpPr>
        <p:spPr>
          <a:xfrm>
            <a:off x="1092819" y="1801588"/>
            <a:ext cx="21945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u="none" strike="noStrike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Calibri"/>
              </a:rPr>
              <a:t>Contents</a:t>
            </a:r>
            <a:endParaRPr kumimoji="0" lang="zh-CN" altLang="en-US" sz="3600" b="1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Calibr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8AD6A4-7305-724A-A3A6-686A2C18D083}"/>
              </a:ext>
            </a:extLst>
          </p:cNvPr>
          <p:cNvSpPr txBox="1"/>
          <p:nvPr/>
        </p:nvSpPr>
        <p:spPr>
          <a:xfrm>
            <a:off x="1202051" y="2618074"/>
            <a:ext cx="465294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Partial Fraction (Very Important !!!)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CRZ’s Cover Method</a:t>
            </a:r>
          </a:p>
        </p:txBody>
      </p:sp>
    </p:spTree>
    <p:extLst>
      <p:ext uri="{BB962C8B-B14F-4D97-AF65-F5344CB8AC3E}">
        <p14:creationId xmlns:p14="http://schemas.microsoft.com/office/powerpoint/2010/main" val="37480653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F146E7-39D2-654D-96DA-41F1C74D7E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Overall</a:t>
            </a:r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DC5FDB-BEDF-834C-AAD1-59BB841BE9EB}"/>
              </a:ext>
            </a:extLst>
          </p:cNvPr>
          <p:cNvGrpSpPr/>
          <p:nvPr/>
        </p:nvGrpSpPr>
        <p:grpSpPr>
          <a:xfrm>
            <a:off x="933100" y="2744014"/>
            <a:ext cx="10419113" cy="879232"/>
            <a:chOff x="933100" y="2539637"/>
            <a:chExt cx="10419113" cy="879232"/>
          </a:xfrm>
        </p:grpSpPr>
        <p:sp>
          <p:nvSpPr>
            <p:cNvPr id="5" name="文本占位符 2">
              <a:extLst>
                <a:ext uri="{FF2B5EF4-FFF2-40B4-BE49-F238E27FC236}">
                  <a16:creationId xmlns:a16="http://schemas.microsoft.com/office/drawing/2014/main" id="{8F20354D-6132-274E-9B46-32E3F82B3FF7}"/>
                </a:ext>
              </a:extLst>
            </p:cNvPr>
            <p:cNvSpPr txBox="1">
              <a:spLocks/>
            </p:cNvSpPr>
            <p:nvPr/>
          </p:nvSpPr>
          <p:spPr>
            <a:xfrm>
              <a:off x="1824264" y="2539637"/>
              <a:ext cx="9527949" cy="724422"/>
            </a:xfrm>
            <a:prstGeom prst="rect">
              <a:avLst/>
            </a:prstGeom>
          </p:spPr>
          <p:txBody>
            <a:bodyPr/>
            <a:lstStyle>
              <a:lvl1pPr marL="0" marR="0" indent="0" algn="just" defTabSz="914400" rtl="0" latinLnBrk="0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 sz="16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Calibri"/>
                </a:defRPr>
              </a:lvl1pPr>
              <a:lvl2pPr marL="723900" marR="0" indent="-2667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2pPr>
              <a:lvl3pPr marL="1234439" marR="0" indent="-320039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3pPr>
              <a:lvl4pPr marL="17272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4pPr>
              <a:lvl5pPr marL="21844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5pPr>
              <a:lvl6pPr marL="122428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127000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131572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136144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r>
                <a:rPr kumimoji="1" lang="en-US" altLang="zh-CN" sz="1800" b="1" dirty="0"/>
                <a:t>How to use CRZ Cover Method?</a:t>
              </a:r>
            </a:p>
          </p:txBody>
        </p:sp>
        <p:sp>
          <p:nvSpPr>
            <p:cNvPr id="6" name="TextBox 51">
              <a:extLst>
                <a:ext uri="{FF2B5EF4-FFF2-40B4-BE49-F238E27FC236}">
                  <a16:creationId xmlns:a16="http://schemas.microsoft.com/office/drawing/2014/main" id="{04EDCCA9-8D29-2C48-B0BD-E73E33251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100" y="2560877"/>
              <a:ext cx="431952" cy="857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75000"/>
                </a:lnSpc>
              </a:pPr>
              <a:r>
                <a:rPr lang="en-US" altLang="zh-CN" sz="6600" dirty="0">
                  <a:solidFill>
                    <a:srgbClr val="FED400"/>
                  </a:solidFill>
                  <a:latin typeface="Raleway ExtraLight" pitchFamily="34" charset="0"/>
                  <a:ea typeface="Fira Sans Book" pitchFamily="34" charset="0"/>
                  <a:cs typeface="Lato Medium"/>
                </a:rPr>
                <a:t>2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361C53-6322-ED49-8DB0-CDE128733730}"/>
              </a:ext>
            </a:extLst>
          </p:cNvPr>
          <p:cNvGrpSpPr/>
          <p:nvPr/>
        </p:nvGrpSpPr>
        <p:grpSpPr>
          <a:xfrm>
            <a:off x="1003984" y="1506218"/>
            <a:ext cx="10419113" cy="991729"/>
            <a:chOff x="933100" y="2539637"/>
            <a:chExt cx="10419113" cy="879232"/>
          </a:xfrm>
        </p:grpSpPr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24397071-132F-874B-B392-F97CD7B4A62B}"/>
                </a:ext>
              </a:extLst>
            </p:cNvPr>
            <p:cNvSpPr txBox="1">
              <a:spLocks/>
            </p:cNvSpPr>
            <p:nvPr/>
          </p:nvSpPr>
          <p:spPr>
            <a:xfrm>
              <a:off x="1824264" y="2539637"/>
              <a:ext cx="9527949" cy="724422"/>
            </a:xfrm>
            <a:prstGeom prst="rect">
              <a:avLst/>
            </a:prstGeom>
          </p:spPr>
          <p:txBody>
            <a:bodyPr/>
            <a:lstStyle>
              <a:lvl1pPr marL="0" marR="0" indent="0" algn="just" defTabSz="914400" rtl="0" latinLnBrk="0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None/>
                <a:tabLst/>
                <a:defRPr sz="16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Calibri"/>
                </a:defRPr>
              </a:lvl1pPr>
              <a:lvl2pPr marL="723900" marR="0" indent="-2667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2pPr>
              <a:lvl3pPr marL="1234439" marR="0" indent="-320039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3pPr>
              <a:lvl4pPr marL="17272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4pPr>
              <a:lvl5pPr marL="21844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Helvetica" pitchFamily="2" charset="0"/>
                  <a:ea typeface="+mn-ea"/>
                  <a:cs typeface="+mn-cs"/>
                  <a:sym typeface="Calibri"/>
                </a:defRPr>
              </a:lvl5pPr>
              <a:lvl6pPr marL="122428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6pPr>
              <a:lvl7pPr marL="127000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7pPr>
              <a:lvl8pPr marL="131572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8pPr>
              <a:lvl9pPr marL="13614400" marR="0" indent="-99568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/>
                <a:buChar char="•"/>
                <a:tabLst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Calibri"/>
                </a:defRPr>
              </a:lvl9pPr>
            </a:lstStyle>
            <a:p>
              <a:r>
                <a:rPr kumimoji="1" lang="en-US" altLang="zh-CN" sz="1800" b="1" dirty="0"/>
                <a:t>What’s CRZ Cover Method?</a:t>
              </a:r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CBE9D7F9-730D-3249-8507-A020648F5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100" y="2560877"/>
              <a:ext cx="431952" cy="857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75000"/>
                </a:lnSpc>
              </a:pPr>
              <a:r>
                <a:rPr lang="en-US" altLang="zh-CN" sz="6600" dirty="0">
                  <a:solidFill>
                    <a:srgbClr val="FED400"/>
                  </a:solidFill>
                  <a:latin typeface="Raleway ExtraLight" pitchFamily="34" charset="0"/>
                  <a:ea typeface="Fira Sans Book" pitchFamily="34" charset="0"/>
                  <a:cs typeface="Lato Medium"/>
                </a:rPr>
                <a:t>1</a:t>
              </a:r>
            </a:p>
          </p:txBody>
        </p:sp>
      </p:grpSp>
      <p:sp>
        <p:nvSpPr>
          <p:cNvPr id="18" name="Rectangle 24">
            <a:extLst>
              <a:ext uri="{FF2B5EF4-FFF2-40B4-BE49-F238E27FC236}">
                <a16:creationId xmlns:a16="http://schemas.microsoft.com/office/drawing/2014/main" id="{721329B2-CFA9-CD40-AEC0-4EBB9773C5D0}"/>
              </a:ext>
            </a:extLst>
          </p:cNvPr>
          <p:cNvSpPr/>
          <p:nvPr/>
        </p:nvSpPr>
        <p:spPr>
          <a:xfrm>
            <a:off x="11625943" y="0"/>
            <a:ext cx="566057" cy="6858000"/>
          </a:xfrm>
          <a:prstGeom prst="rect">
            <a:avLst/>
          </a:prstGeom>
          <a:solidFill>
            <a:srgbClr val="FED4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182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992359-6180-3E4B-9BD3-8D11FF6425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Partial Fraction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9064F6-4187-4C70-8BC5-2CFDF2F7FA88}"/>
              </a:ext>
            </a:extLst>
          </p:cNvPr>
          <p:cNvSpPr txBox="1"/>
          <p:nvPr/>
        </p:nvSpPr>
        <p:spPr>
          <a:xfrm>
            <a:off x="798653" y="1545339"/>
            <a:ext cx="1062071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If you have taken my course, such methods will be used three times, one is in VV156, one is in VV256, the other one is in VE203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200" dirty="0"/>
              <a:t>                                                                                                                                      --</a:t>
            </a:r>
            <a:r>
              <a:rPr lang="en-US" altLang="zh-CN" sz="3200" dirty="0" err="1"/>
              <a:t>Runze</a:t>
            </a:r>
            <a:r>
              <a:rPr lang="en-US" altLang="zh-CN" sz="3200" dirty="0"/>
              <a:t> Cai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362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B2318C-BA70-4C7F-92DC-6B34E98590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sz="2800" b="1" dirty="0"/>
              <a:t>What’s Partial Fraction?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81CE7-9E45-4073-AE3F-70AB2E697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7" t="20362" r="9055" b="14625"/>
          <a:stretch/>
        </p:blipFill>
        <p:spPr>
          <a:xfrm>
            <a:off x="798653" y="1396408"/>
            <a:ext cx="8073655" cy="4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1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0A021-8D71-46A2-9DF7-77383EDE35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sz="2800" b="1" dirty="0"/>
              <a:t>How to use Partial Fraction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E0D438-DDE6-4768-AF30-879F17F0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0" t="17468" r="21770" b="3772"/>
          <a:stretch/>
        </p:blipFill>
        <p:spPr>
          <a:xfrm>
            <a:off x="798653" y="989659"/>
            <a:ext cx="5571460" cy="54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7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3FF3655-4006-4AAF-8E8B-72EBC3A64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Why it is applicable?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C9E82-89ED-4E67-B99B-E00E856C5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2" b="14108"/>
          <a:stretch/>
        </p:blipFill>
        <p:spPr>
          <a:xfrm>
            <a:off x="630422" y="1203251"/>
            <a:ext cx="9867900" cy="44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29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5A5B1-3C6B-4608-88CB-2547F970EA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Some more abstract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D26C7-E5C1-49E1-A8C4-CA1E6990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5" b="6810"/>
          <a:stretch/>
        </p:blipFill>
        <p:spPr>
          <a:xfrm>
            <a:off x="798653" y="1162492"/>
            <a:ext cx="9867900" cy="48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159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F322641-634D-4507-89E7-779E6010C4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Some more abstract examples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0EA49-833F-4D16-ABBF-5A628D0D90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2" t="18811" r="15664" b="8010"/>
          <a:stretch/>
        </p:blipFill>
        <p:spPr>
          <a:xfrm>
            <a:off x="730103" y="1065489"/>
            <a:ext cx="6670158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9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自定义 4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F5CD00"/>
      </a:accent1>
      <a:accent2>
        <a:srgbClr val="3F403F"/>
      </a:accent2>
      <a:accent3>
        <a:srgbClr val="DC6D23"/>
      </a:accent3>
      <a:accent4>
        <a:srgbClr val="AA1B10"/>
      </a:accent4>
      <a:accent5>
        <a:srgbClr val="4A5691"/>
      </a:accent5>
      <a:accent6>
        <a:srgbClr val="D5D5D5"/>
      </a:accent6>
      <a:hlink>
        <a:srgbClr val="FFD478"/>
      </a:hlink>
      <a:folHlink>
        <a:srgbClr val="A9A9A9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FC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C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FFC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C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4487</TotalTime>
  <Words>114</Words>
  <Application>Microsoft Office PowerPoint</Application>
  <PresentationFormat>宽屏</PresentationFormat>
  <Paragraphs>22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Lucida Grande</vt:lpstr>
      <vt:lpstr>Microsoft YaHei</vt:lpstr>
      <vt:lpstr>Arial</vt:lpstr>
      <vt:lpstr>Calibri</vt:lpstr>
      <vt:lpstr>Helvetica</vt:lpstr>
      <vt:lpstr>Lato</vt:lpstr>
      <vt:lpstr>Raleway ExtraLight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骋扬 施</cp:lastModifiedBy>
  <cp:revision>200</cp:revision>
  <dcterms:modified xsi:type="dcterms:W3CDTF">2024-11-10T17:23:52Z</dcterms:modified>
</cp:coreProperties>
</file>