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9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6F3A5C-C82D-40EB-9EC9-89D9F3B572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8DD6872-A42A-8FED-036A-ECA4C01A22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71054EB-FB6C-D4C9-02AA-451AE1C11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46294-D408-4DC7-A860-A7DA7F3D5303}" type="datetimeFigureOut">
              <a:rPr lang="es-AR" smtClean="0"/>
              <a:t>12/6/2024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1F9B58B-338E-06CA-319D-635F09F54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4E5F842-4448-B2D3-7DEC-F7013E118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4325F-58E2-4630-89D5-63216293237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52439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877CF0-BA77-D62A-A342-67DB6F4DA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6A3B437-F95F-A9FE-17C1-C437CBE8F9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E859D2F-445A-AA01-C5B5-613EB70F8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46294-D408-4DC7-A860-A7DA7F3D5303}" type="datetimeFigureOut">
              <a:rPr lang="es-AR" smtClean="0"/>
              <a:t>12/6/2024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F2EA598-3409-063F-6A4F-B782B9A78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A57AC5C-B39E-BA17-65F9-E313D9525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4325F-58E2-4630-89D5-63216293237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34040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A778356-0E95-D819-5B97-FBCD74CE80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6A81D46-74E6-96DF-8E34-B2A9431619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3E5824F-0F62-31A2-E39E-77E0028EC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46294-D408-4DC7-A860-A7DA7F3D5303}" type="datetimeFigureOut">
              <a:rPr lang="es-AR" smtClean="0"/>
              <a:t>12/6/2024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2B2CCC7-7FBB-5706-01A3-CE5A2347C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9F1D88E-EC54-82B8-744A-395DEEC55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4325F-58E2-4630-89D5-63216293237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23417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AC8AF1-4C5D-C677-6F2E-2D1E565A0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00A5D48-436B-3B9A-0C5B-85FCFF837A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8786391-DB33-8696-AC8D-019D25226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46294-D408-4DC7-A860-A7DA7F3D5303}" type="datetimeFigureOut">
              <a:rPr lang="es-AR" smtClean="0"/>
              <a:t>12/6/2024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88E6981-2487-B53C-78A6-126169655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22F767A-D124-10AB-E27B-83005CF56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4325F-58E2-4630-89D5-63216293237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31756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F43D31-4D28-19F5-B78C-FF0DDB115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F40EDE1-F19D-4EE6-0E5B-8897C6CBE4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90F27C8-FD3C-3CC8-7E7F-BCB76408D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46294-D408-4DC7-A860-A7DA7F3D5303}" type="datetimeFigureOut">
              <a:rPr lang="es-AR" smtClean="0"/>
              <a:t>12/6/2024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DACD06A-7610-E3EA-0626-09D01E6EA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FA4A4FB-E4F2-8EDE-DD01-0C7634F0B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4325F-58E2-4630-89D5-63216293237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87615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D89D22-4383-446B-F66F-D5456C88E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9E83B06-8DF3-BF5F-C352-DCEE445BAD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498E4C7-078D-D72C-EE56-91C996386F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F5E9874-F316-D929-DD85-721E23715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46294-D408-4DC7-A860-A7DA7F3D5303}" type="datetimeFigureOut">
              <a:rPr lang="es-AR" smtClean="0"/>
              <a:t>12/6/2024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B79E5F4-E02D-A002-D411-23A4D8737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66FF38A-073B-1BE2-CFEC-66F314D68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4325F-58E2-4630-89D5-63216293237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14686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E1D29E-125A-4A49-ABA7-C9082DCCC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386A86D-9DD9-F98B-E9C3-20FA9D1A2E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22373C3-0FCD-68A1-FA30-E5582E3FB4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662B51B-4401-4B9F-D917-CA3DA0394E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411349E-ABBE-F51A-9ABE-18454D117F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B9BF39D-2208-584A-F663-EF19EAC50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46294-D408-4DC7-A860-A7DA7F3D5303}" type="datetimeFigureOut">
              <a:rPr lang="es-AR" smtClean="0"/>
              <a:t>12/6/2024</a:t>
            </a:fld>
            <a:endParaRPr lang="es-A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347DCB5-B11E-7F0A-63AD-5C01CCE27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43E77E1-83D1-6B9A-A624-F0971EFDB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4325F-58E2-4630-89D5-63216293237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1295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D95D67-14D8-B6DD-82E7-EB70D002F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709EDEB-F183-7F19-0886-B816F01B0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46294-D408-4DC7-A860-A7DA7F3D5303}" type="datetimeFigureOut">
              <a:rPr lang="es-AR" smtClean="0"/>
              <a:t>12/6/2024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A549F34-6287-C6B2-DB50-3184AA938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A414B56-8B50-2E3C-148C-FD54B8850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4325F-58E2-4630-89D5-63216293237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29002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D71DEBE-8F3C-2F14-E4F2-733608AF2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46294-D408-4DC7-A860-A7DA7F3D5303}" type="datetimeFigureOut">
              <a:rPr lang="es-AR" smtClean="0"/>
              <a:t>12/6/2024</a:t>
            </a:fld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AFA9597-5E7C-CA6B-4599-2DC5CD0A3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10C59E8-ECE6-FCC9-652F-A68F68889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4325F-58E2-4630-89D5-63216293237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68406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EF8550-E4EF-23E0-AED3-267AC5229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89BC3F2-8480-46D4-CFF5-90774D8685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1C65731-B196-BD5B-367C-B347549FFE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3499DC0-DB24-DD24-D4F7-D206A0317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46294-D408-4DC7-A860-A7DA7F3D5303}" type="datetimeFigureOut">
              <a:rPr lang="es-AR" smtClean="0"/>
              <a:t>12/6/2024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39FAAA5-6C64-454F-50E3-BD1D2687A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D70C6C1-2427-D443-6B36-40F562D9D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4325F-58E2-4630-89D5-63216293237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63858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7F321A-9AFF-D08C-9B58-83F56C53A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9212AA0-F2C1-0AFB-12C0-4042B43DD5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B3C6162-5832-3A48-C560-36412BC33D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A270988-835E-EC38-C74B-D1C9B5957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46294-D408-4DC7-A860-A7DA7F3D5303}" type="datetimeFigureOut">
              <a:rPr lang="es-AR" smtClean="0"/>
              <a:t>12/6/2024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7D5286D-26D5-403F-2573-F4C3B30B9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8F20C12-4F14-A674-27D3-878B5FD65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4325F-58E2-4630-89D5-63216293237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11650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823227A-AD96-E657-1132-3BB53247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914B8D5-7975-7DEF-1AAB-EF378F1D9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07237D8-C4D6-4C78-32ED-5DCAE540EB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DC46294-D408-4DC7-A860-A7DA7F3D5303}" type="datetimeFigureOut">
              <a:rPr lang="es-AR" smtClean="0"/>
              <a:t>12/6/2024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B334FB1-93E5-1642-7F5C-3C74BC10A1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C629117-6034-6966-E2E3-E3932F5659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94325F-58E2-4630-89D5-63216293237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72942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lipse 2">
            <a:extLst>
              <a:ext uri="{FF2B5EF4-FFF2-40B4-BE49-F238E27FC236}">
                <a16:creationId xmlns:a16="http://schemas.microsoft.com/office/drawing/2014/main" id="{D753B86C-8509-792F-3CD6-7D924E88335C}"/>
              </a:ext>
            </a:extLst>
          </p:cNvPr>
          <p:cNvSpPr/>
          <p:nvPr/>
        </p:nvSpPr>
        <p:spPr>
          <a:xfrm>
            <a:off x="5126636" y="884421"/>
            <a:ext cx="599607" cy="55463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600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41107233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BABB0707-E53D-C2CB-8996-7330A0E5E5F1}"/>
              </a:ext>
            </a:extLst>
          </p:cNvPr>
          <p:cNvSpPr/>
          <p:nvPr/>
        </p:nvSpPr>
        <p:spPr>
          <a:xfrm>
            <a:off x="3085847" y="1259175"/>
            <a:ext cx="599607" cy="55463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600" dirty="0"/>
              <a:t>1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FBEC92DA-1562-5189-C1D1-94052E6578B0}"/>
              </a:ext>
            </a:extLst>
          </p:cNvPr>
          <p:cNvSpPr/>
          <p:nvPr/>
        </p:nvSpPr>
        <p:spPr>
          <a:xfrm>
            <a:off x="1826677" y="2041161"/>
            <a:ext cx="599607" cy="55463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600" dirty="0"/>
              <a:t>2</a:t>
            </a:r>
          </a:p>
        </p:txBody>
      </p: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7D9140ED-4FC4-6E29-8128-CBEFB6B5E205}"/>
              </a:ext>
            </a:extLst>
          </p:cNvPr>
          <p:cNvCxnSpPr>
            <a:cxnSpLocks/>
            <a:stCxn id="4" idx="3"/>
            <a:endCxn id="5" idx="0"/>
          </p:cNvCxnSpPr>
          <p:nvPr/>
        </p:nvCxnSpPr>
        <p:spPr>
          <a:xfrm flipH="1">
            <a:off x="2126481" y="1732586"/>
            <a:ext cx="1047176" cy="3085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Elipse 6">
            <a:extLst>
              <a:ext uri="{FF2B5EF4-FFF2-40B4-BE49-F238E27FC236}">
                <a16:creationId xmlns:a16="http://schemas.microsoft.com/office/drawing/2014/main" id="{27C38FED-BED7-C5C5-91CA-83ABE3A71E24}"/>
              </a:ext>
            </a:extLst>
          </p:cNvPr>
          <p:cNvSpPr/>
          <p:nvPr/>
        </p:nvSpPr>
        <p:spPr>
          <a:xfrm>
            <a:off x="4434963" y="2041161"/>
            <a:ext cx="599607" cy="55463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600" dirty="0"/>
              <a:t>8</a:t>
            </a:r>
          </a:p>
        </p:txBody>
      </p: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66B82172-210A-95E3-26D3-0DF4FA488DA0}"/>
              </a:ext>
            </a:extLst>
          </p:cNvPr>
          <p:cNvCxnSpPr>
            <a:cxnSpLocks/>
            <a:stCxn id="4" idx="5"/>
            <a:endCxn id="7" idx="0"/>
          </p:cNvCxnSpPr>
          <p:nvPr/>
        </p:nvCxnSpPr>
        <p:spPr>
          <a:xfrm>
            <a:off x="3597644" y="1732586"/>
            <a:ext cx="1137123" cy="3085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Elipse 8">
            <a:extLst>
              <a:ext uri="{FF2B5EF4-FFF2-40B4-BE49-F238E27FC236}">
                <a16:creationId xmlns:a16="http://schemas.microsoft.com/office/drawing/2014/main" id="{68D0B6E0-F72E-DA3A-7F66-EECD4318F9E9}"/>
              </a:ext>
            </a:extLst>
          </p:cNvPr>
          <p:cNvSpPr/>
          <p:nvPr/>
        </p:nvSpPr>
        <p:spPr>
          <a:xfrm>
            <a:off x="1011482" y="2874364"/>
            <a:ext cx="599607" cy="55463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600" dirty="0"/>
              <a:t>4</a:t>
            </a:r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B0D2AFD0-8DA0-30B5-F74A-03729F7443A3}"/>
              </a:ext>
            </a:extLst>
          </p:cNvPr>
          <p:cNvCxnSpPr>
            <a:cxnSpLocks/>
            <a:stCxn id="5" idx="3"/>
            <a:endCxn id="9" idx="0"/>
          </p:cNvCxnSpPr>
          <p:nvPr/>
        </p:nvCxnSpPr>
        <p:spPr>
          <a:xfrm flipH="1">
            <a:off x="1311286" y="2514572"/>
            <a:ext cx="603201" cy="3597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Elipse 10">
            <a:extLst>
              <a:ext uri="{FF2B5EF4-FFF2-40B4-BE49-F238E27FC236}">
                <a16:creationId xmlns:a16="http://schemas.microsoft.com/office/drawing/2014/main" id="{DA84C7D3-FCB0-C9C9-3F26-41D9BC0CC64F}"/>
              </a:ext>
            </a:extLst>
          </p:cNvPr>
          <p:cNvSpPr/>
          <p:nvPr/>
        </p:nvSpPr>
        <p:spPr>
          <a:xfrm>
            <a:off x="2441946" y="2874364"/>
            <a:ext cx="599607" cy="55463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600" dirty="0"/>
              <a:t>10</a:t>
            </a:r>
          </a:p>
        </p:txBody>
      </p: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00CABC90-CA76-2778-1A8C-DB913114FDBF}"/>
              </a:ext>
            </a:extLst>
          </p:cNvPr>
          <p:cNvCxnSpPr>
            <a:cxnSpLocks/>
            <a:stCxn id="5" idx="5"/>
            <a:endCxn id="11" idx="0"/>
          </p:cNvCxnSpPr>
          <p:nvPr/>
        </p:nvCxnSpPr>
        <p:spPr>
          <a:xfrm>
            <a:off x="2338474" y="2514572"/>
            <a:ext cx="403276" cy="3597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Elipse 12">
            <a:extLst>
              <a:ext uri="{FF2B5EF4-FFF2-40B4-BE49-F238E27FC236}">
                <a16:creationId xmlns:a16="http://schemas.microsoft.com/office/drawing/2014/main" id="{367F7700-D68B-CD97-691E-33DBBBBF5EDA}"/>
              </a:ext>
            </a:extLst>
          </p:cNvPr>
          <p:cNvSpPr/>
          <p:nvPr/>
        </p:nvSpPr>
        <p:spPr>
          <a:xfrm>
            <a:off x="3672590" y="2874364"/>
            <a:ext cx="599607" cy="55463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600" dirty="0"/>
              <a:t>15</a:t>
            </a:r>
          </a:p>
        </p:txBody>
      </p: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02FF8F30-A82B-0A0B-D636-332899D05B69}"/>
              </a:ext>
            </a:extLst>
          </p:cNvPr>
          <p:cNvCxnSpPr>
            <a:cxnSpLocks/>
            <a:stCxn id="7" idx="3"/>
            <a:endCxn id="13" idx="0"/>
          </p:cNvCxnSpPr>
          <p:nvPr/>
        </p:nvCxnSpPr>
        <p:spPr>
          <a:xfrm flipH="1">
            <a:off x="3972394" y="2514572"/>
            <a:ext cx="550379" cy="3597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Elipse 14">
            <a:extLst>
              <a:ext uri="{FF2B5EF4-FFF2-40B4-BE49-F238E27FC236}">
                <a16:creationId xmlns:a16="http://schemas.microsoft.com/office/drawing/2014/main" id="{1E69DF2B-CD24-3444-C9BE-1025270199C2}"/>
              </a:ext>
            </a:extLst>
          </p:cNvPr>
          <p:cNvSpPr/>
          <p:nvPr/>
        </p:nvSpPr>
        <p:spPr>
          <a:xfrm>
            <a:off x="5109516" y="2874364"/>
            <a:ext cx="599607" cy="55463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600" dirty="0"/>
              <a:t>11</a:t>
            </a:r>
          </a:p>
        </p:txBody>
      </p: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B1DE7958-6153-B74B-953C-D95F2727842D}"/>
              </a:ext>
            </a:extLst>
          </p:cNvPr>
          <p:cNvCxnSpPr>
            <a:cxnSpLocks/>
            <a:stCxn id="7" idx="5"/>
            <a:endCxn id="15" idx="0"/>
          </p:cNvCxnSpPr>
          <p:nvPr/>
        </p:nvCxnSpPr>
        <p:spPr>
          <a:xfrm>
            <a:off x="4946760" y="2514572"/>
            <a:ext cx="462560" cy="3597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Elipse 16">
            <a:extLst>
              <a:ext uri="{FF2B5EF4-FFF2-40B4-BE49-F238E27FC236}">
                <a16:creationId xmlns:a16="http://schemas.microsoft.com/office/drawing/2014/main" id="{C6C8AEB9-0A91-E793-B4F6-E31A4B82BCC7}"/>
              </a:ext>
            </a:extLst>
          </p:cNvPr>
          <p:cNvSpPr/>
          <p:nvPr/>
        </p:nvSpPr>
        <p:spPr>
          <a:xfrm>
            <a:off x="493250" y="3773802"/>
            <a:ext cx="599607" cy="55463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600" dirty="0"/>
              <a:t>6</a:t>
            </a:r>
          </a:p>
        </p:txBody>
      </p: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7A3C0089-D440-FE92-185E-33129AA03996}"/>
              </a:ext>
            </a:extLst>
          </p:cNvPr>
          <p:cNvCxnSpPr>
            <a:cxnSpLocks/>
            <a:stCxn id="9" idx="3"/>
            <a:endCxn id="17" idx="0"/>
          </p:cNvCxnSpPr>
          <p:nvPr/>
        </p:nvCxnSpPr>
        <p:spPr>
          <a:xfrm flipH="1">
            <a:off x="793054" y="3347775"/>
            <a:ext cx="306238" cy="4260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Elipse 18">
            <a:extLst>
              <a:ext uri="{FF2B5EF4-FFF2-40B4-BE49-F238E27FC236}">
                <a16:creationId xmlns:a16="http://schemas.microsoft.com/office/drawing/2014/main" id="{0B23B0D9-A58A-77E3-12D3-D724D2032455}"/>
              </a:ext>
            </a:extLst>
          </p:cNvPr>
          <p:cNvSpPr/>
          <p:nvPr/>
        </p:nvSpPr>
        <p:spPr>
          <a:xfrm>
            <a:off x="1313791" y="3788792"/>
            <a:ext cx="599607" cy="55463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600" dirty="0"/>
              <a:t>13</a:t>
            </a:r>
          </a:p>
        </p:txBody>
      </p: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983EA80C-8DDD-A202-3FF0-1F2301D5CB7E}"/>
              </a:ext>
            </a:extLst>
          </p:cNvPr>
          <p:cNvCxnSpPr>
            <a:cxnSpLocks/>
            <a:stCxn id="9" idx="5"/>
            <a:endCxn id="19" idx="0"/>
          </p:cNvCxnSpPr>
          <p:nvPr/>
        </p:nvCxnSpPr>
        <p:spPr>
          <a:xfrm>
            <a:off x="1523279" y="3347775"/>
            <a:ext cx="90316" cy="4410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Elipse 20">
            <a:extLst>
              <a:ext uri="{FF2B5EF4-FFF2-40B4-BE49-F238E27FC236}">
                <a16:creationId xmlns:a16="http://schemas.microsoft.com/office/drawing/2014/main" id="{88D0866E-919A-237B-3C6D-C90C92206F9F}"/>
              </a:ext>
            </a:extLst>
          </p:cNvPr>
          <p:cNvSpPr/>
          <p:nvPr/>
        </p:nvSpPr>
        <p:spPr>
          <a:xfrm>
            <a:off x="1995671" y="3788792"/>
            <a:ext cx="599607" cy="55463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600" dirty="0"/>
              <a:t>7</a:t>
            </a:r>
          </a:p>
        </p:txBody>
      </p: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C41538B1-1B53-B114-C3D5-28F0CAEFCCD2}"/>
              </a:ext>
            </a:extLst>
          </p:cNvPr>
          <p:cNvCxnSpPr>
            <a:cxnSpLocks/>
            <a:stCxn id="11" idx="3"/>
            <a:endCxn id="21" idx="0"/>
          </p:cNvCxnSpPr>
          <p:nvPr/>
        </p:nvCxnSpPr>
        <p:spPr>
          <a:xfrm flipH="1">
            <a:off x="2295475" y="3347775"/>
            <a:ext cx="234281" cy="4410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Elipse 23">
            <a:extLst>
              <a:ext uri="{FF2B5EF4-FFF2-40B4-BE49-F238E27FC236}">
                <a16:creationId xmlns:a16="http://schemas.microsoft.com/office/drawing/2014/main" id="{FDF3C4D1-557B-1B28-F963-500B7A08D320}"/>
              </a:ext>
            </a:extLst>
          </p:cNvPr>
          <p:cNvSpPr/>
          <p:nvPr/>
        </p:nvSpPr>
        <p:spPr>
          <a:xfrm>
            <a:off x="9086882" y="1259175"/>
            <a:ext cx="599607" cy="55463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600" dirty="0"/>
              <a:t>1</a:t>
            </a:r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A71CD0E7-0913-7F48-2571-AA1EC47A455B}"/>
              </a:ext>
            </a:extLst>
          </p:cNvPr>
          <p:cNvSpPr/>
          <p:nvPr/>
        </p:nvSpPr>
        <p:spPr>
          <a:xfrm>
            <a:off x="7827712" y="2041161"/>
            <a:ext cx="599607" cy="55463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600" dirty="0"/>
              <a:t>2</a:t>
            </a:r>
          </a:p>
        </p:txBody>
      </p: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216F07D2-AD16-DF9E-8AC9-B5232973443D}"/>
              </a:ext>
            </a:extLst>
          </p:cNvPr>
          <p:cNvCxnSpPr>
            <a:cxnSpLocks/>
            <a:stCxn id="24" idx="3"/>
            <a:endCxn id="25" idx="0"/>
          </p:cNvCxnSpPr>
          <p:nvPr/>
        </p:nvCxnSpPr>
        <p:spPr>
          <a:xfrm flipH="1">
            <a:off x="8127516" y="1732586"/>
            <a:ext cx="1047176" cy="3085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Elipse 26">
            <a:extLst>
              <a:ext uri="{FF2B5EF4-FFF2-40B4-BE49-F238E27FC236}">
                <a16:creationId xmlns:a16="http://schemas.microsoft.com/office/drawing/2014/main" id="{145EE2C3-0773-9F4B-2D08-D0924958057D}"/>
              </a:ext>
            </a:extLst>
          </p:cNvPr>
          <p:cNvSpPr/>
          <p:nvPr/>
        </p:nvSpPr>
        <p:spPr>
          <a:xfrm>
            <a:off x="10435998" y="2041161"/>
            <a:ext cx="599607" cy="55463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600" dirty="0"/>
              <a:t>8</a:t>
            </a:r>
          </a:p>
        </p:txBody>
      </p: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496B93D3-00A6-E2EA-4E29-0E458740955D}"/>
              </a:ext>
            </a:extLst>
          </p:cNvPr>
          <p:cNvCxnSpPr>
            <a:cxnSpLocks/>
            <a:stCxn id="24" idx="5"/>
            <a:endCxn id="27" idx="0"/>
          </p:cNvCxnSpPr>
          <p:nvPr/>
        </p:nvCxnSpPr>
        <p:spPr>
          <a:xfrm>
            <a:off x="9598679" y="1732586"/>
            <a:ext cx="1137123" cy="3085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Elipse 28">
            <a:extLst>
              <a:ext uri="{FF2B5EF4-FFF2-40B4-BE49-F238E27FC236}">
                <a16:creationId xmlns:a16="http://schemas.microsoft.com/office/drawing/2014/main" id="{8B2A9D88-E34D-79A3-4F04-BBA4A5E5859C}"/>
              </a:ext>
            </a:extLst>
          </p:cNvPr>
          <p:cNvSpPr/>
          <p:nvPr/>
        </p:nvSpPr>
        <p:spPr>
          <a:xfrm>
            <a:off x="7012517" y="2874364"/>
            <a:ext cx="599607" cy="55463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600" dirty="0"/>
              <a:t>4</a:t>
            </a:r>
          </a:p>
        </p:txBody>
      </p: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37F1E15B-D149-86C7-EE88-B4B5F794059B}"/>
              </a:ext>
            </a:extLst>
          </p:cNvPr>
          <p:cNvCxnSpPr>
            <a:cxnSpLocks/>
            <a:stCxn id="25" idx="3"/>
            <a:endCxn id="29" idx="0"/>
          </p:cNvCxnSpPr>
          <p:nvPr/>
        </p:nvCxnSpPr>
        <p:spPr>
          <a:xfrm flipH="1">
            <a:off x="7312321" y="2514572"/>
            <a:ext cx="603201" cy="3597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Elipse 30">
            <a:extLst>
              <a:ext uri="{FF2B5EF4-FFF2-40B4-BE49-F238E27FC236}">
                <a16:creationId xmlns:a16="http://schemas.microsoft.com/office/drawing/2014/main" id="{747A5C92-50A5-1DFE-0833-5BCA56DBE450}"/>
              </a:ext>
            </a:extLst>
          </p:cNvPr>
          <p:cNvSpPr/>
          <p:nvPr/>
        </p:nvSpPr>
        <p:spPr>
          <a:xfrm>
            <a:off x="8442981" y="2874364"/>
            <a:ext cx="599607" cy="55463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600" dirty="0"/>
              <a:t>7</a:t>
            </a:r>
          </a:p>
        </p:txBody>
      </p: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B91D37AA-6BAE-5629-5F9C-DA9C269AAB14}"/>
              </a:ext>
            </a:extLst>
          </p:cNvPr>
          <p:cNvCxnSpPr>
            <a:cxnSpLocks/>
            <a:stCxn id="25" idx="5"/>
            <a:endCxn id="31" idx="0"/>
          </p:cNvCxnSpPr>
          <p:nvPr/>
        </p:nvCxnSpPr>
        <p:spPr>
          <a:xfrm>
            <a:off x="8339509" y="2514572"/>
            <a:ext cx="403276" cy="3597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Elipse 32">
            <a:extLst>
              <a:ext uri="{FF2B5EF4-FFF2-40B4-BE49-F238E27FC236}">
                <a16:creationId xmlns:a16="http://schemas.microsoft.com/office/drawing/2014/main" id="{18AD4219-8DEC-1232-1EB1-E282002ED801}"/>
              </a:ext>
            </a:extLst>
          </p:cNvPr>
          <p:cNvSpPr/>
          <p:nvPr/>
        </p:nvSpPr>
        <p:spPr>
          <a:xfrm>
            <a:off x="9673625" y="2874364"/>
            <a:ext cx="599607" cy="55463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600" dirty="0"/>
              <a:t>15</a:t>
            </a:r>
          </a:p>
        </p:txBody>
      </p:sp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id="{7C4C67CB-4A98-5432-DB09-DCDC9E61990C}"/>
              </a:ext>
            </a:extLst>
          </p:cNvPr>
          <p:cNvCxnSpPr>
            <a:cxnSpLocks/>
            <a:stCxn id="27" idx="3"/>
            <a:endCxn id="33" idx="0"/>
          </p:cNvCxnSpPr>
          <p:nvPr/>
        </p:nvCxnSpPr>
        <p:spPr>
          <a:xfrm flipH="1">
            <a:off x="9973429" y="2514572"/>
            <a:ext cx="550379" cy="3597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Elipse 34">
            <a:extLst>
              <a:ext uri="{FF2B5EF4-FFF2-40B4-BE49-F238E27FC236}">
                <a16:creationId xmlns:a16="http://schemas.microsoft.com/office/drawing/2014/main" id="{39230EB3-53F8-EACC-C6CC-0449C160A50B}"/>
              </a:ext>
            </a:extLst>
          </p:cNvPr>
          <p:cNvSpPr/>
          <p:nvPr/>
        </p:nvSpPr>
        <p:spPr>
          <a:xfrm>
            <a:off x="11110551" y="2874364"/>
            <a:ext cx="599607" cy="55463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600" dirty="0"/>
              <a:t>11</a:t>
            </a:r>
          </a:p>
        </p:txBody>
      </p:sp>
      <p:cxnSp>
        <p:nvCxnSpPr>
          <p:cNvPr id="36" name="Conector recto de flecha 35">
            <a:extLst>
              <a:ext uri="{FF2B5EF4-FFF2-40B4-BE49-F238E27FC236}">
                <a16:creationId xmlns:a16="http://schemas.microsoft.com/office/drawing/2014/main" id="{8F9B26F6-B8A5-D181-FEBB-DFF7AE8B0856}"/>
              </a:ext>
            </a:extLst>
          </p:cNvPr>
          <p:cNvCxnSpPr>
            <a:cxnSpLocks/>
            <a:stCxn id="27" idx="5"/>
            <a:endCxn id="35" idx="0"/>
          </p:cNvCxnSpPr>
          <p:nvPr/>
        </p:nvCxnSpPr>
        <p:spPr>
          <a:xfrm>
            <a:off x="10947795" y="2514572"/>
            <a:ext cx="462560" cy="3597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Elipse 36">
            <a:extLst>
              <a:ext uri="{FF2B5EF4-FFF2-40B4-BE49-F238E27FC236}">
                <a16:creationId xmlns:a16="http://schemas.microsoft.com/office/drawing/2014/main" id="{0C5412D1-C802-4D71-58F1-4C87E5D192DD}"/>
              </a:ext>
            </a:extLst>
          </p:cNvPr>
          <p:cNvSpPr/>
          <p:nvPr/>
        </p:nvSpPr>
        <p:spPr>
          <a:xfrm>
            <a:off x="6494285" y="3773802"/>
            <a:ext cx="599607" cy="55463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600" dirty="0"/>
              <a:t>6</a:t>
            </a:r>
          </a:p>
        </p:txBody>
      </p:sp>
      <p:cxnSp>
        <p:nvCxnSpPr>
          <p:cNvPr id="38" name="Conector recto de flecha 37">
            <a:extLst>
              <a:ext uri="{FF2B5EF4-FFF2-40B4-BE49-F238E27FC236}">
                <a16:creationId xmlns:a16="http://schemas.microsoft.com/office/drawing/2014/main" id="{CBB39EC9-A7A8-487C-07FD-712AA614F9B8}"/>
              </a:ext>
            </a:extLst>
          </p:cNvPr>
          <p:cNvCxnSpPr>
            <a:cxnSpLocks/>
            <a:stCxn id="29" idx="3"/>
            <a:endCxn id="37" idx="0"/>
          </p:cNvCxnSpPr>
          <p:nvPr/>
        </p:nvCxnSpPr>
        <p:spPr>
          <a:xfrm flipH="1">
            <a:off x="6794089" y="3347775"/>
            <a:ext cx="306238" cy="4260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Elipse 38">
            <a:extLst>
              <a:ext uri="{FF2B5EF4-FFF2-40B4-BE49-F238E27FC236}">
                <a16:creationId xmlns:a16="http://schemas.microsoft.com/office/drawing/2014/main" id="{6447C139-1D1F-13A1-02AF-6E33EB8BE8CF}"/>
              </a:ext>
            </a:extLst>
          </p:cNvPr>
          <p:cNvSpPr/>
          <p:nvPr/>
        </p:nvSpPr>
        <p:spPr>
          <a:xfrm>
            <a:off x="7314826" y="3788792"/>
            <a:ext cx="599607" cy="55463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600" dirty="0"/>
              <a:t>13</a:t>
            </a:r>
          </a:p>
        </p:txBody>
      </p:sp>
      <p:cxnSp>
        <p:nvCxnSpPr>
          <p:cNvPr id="40" name="Conector recto de flecha 39">
            <a:extLst>
              <a:ext uri="{FF2B5EF4-FFF2-40B4-BE49-F238E27FC236}">
                <a16:creationId xmlns:a16="http://schemas.microsoft.com/office/drawing/2014/main" id="{02B21026-B9C4-AB4E-8E74-284B32028C45}"/>
              </a:ext>
            </a:extLst>
          </p:cNvPr>
          <p:cNvCxnSpPr>
            <a:cxnSpLocks/>
            <a:stCxn id="29" idx="5"/>
            <a:endCxn id="39" idx="0"/>
          </p:cNvCxnSpPr>
          <p:nvPr/>
        </p:nvCxnSpPr>
        <p:spPr>
          <a:xfrm>
            <a:off x="7524314" y="3347775"/>
            <a:ext cx="90316" cy="4410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Elipse 40">
            <a:extLst>
              <a:ext uri="{FF2B5EF4-FFF2-40B4-BE49-F238E27FC236}">
                <a16:creationId xmlns:a16="http://schemas.microsoft.com/office/drawing/2014/main" id="{3520BF4C-DED3-A8D6-287E-859D718AE445}"/>
              </a:ext>
            </a:extLst>
          </p:cNvPr>
          <p:cNvSpPr/>
          <p:nvPr/>
        </p:nvSpPr>
        <p:spPr>
          <a:xfrm>
            <a:off x="7996706" y="3788792"/>
            <a:ext cx="599607" cy="55463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600" dirty="0"/>
              <a:t>10</a:t>
            </a:r>
          </a:p>
        </p:txBody>
      </p:sp>
      <p:cxnSp>
        <p:nvCxnSpPr>
          <p:cNvPr id="42" name="Conector recto de flecha 41">
            <a:extLst>
              <a:ext uri="{FF2B5EF4-FFF2-40B4-BE49-F238E27FC236}">
                <a16:creationId xmlns:a16="http://schemas.microsoft.com/office/drawing/2014/main" id="{4C1B6554-D85D-B1FA-7C8D-A2A0CBD25F73}"/>
              </a:ext>
            </a:extLst>
          </p:cNvPr>
          <p:cNvCxnSpPr>
            <a:cxnSpLocks/>
            <a:stCxn id="31" idx="3"/>
            <a:endCxn id="41" idx="0"/>
          </p:cNvCxnSpPr>
          <p:nvPr/>
        </p:nvCxnSpPr>
        <p:spPr>
          <a:xfrm flipH="1">
            <a:off x="8296510" y="3347775"/>
            <a:ext cx="234281" cy="4410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Flecha: a la derecha 42">
            <a:extLst>
              <a:ext uri="{FF2B5EF4-FFF2-40B4-BE49-F238E27FC236}">
                <a16:creationId xmlns:a16="http://schemas.microsoft.com/office/drawing/2014/main" id="{F2ADA710-3D45-AB39-9FAE-BC776DC01244}"/>
              </a:ext>
            </a:extLst>
          </p:cNvPr>
          <p:cNvSpPr/>
          <p:nvPr/>
        </p:nvSpPr>
        <p:spPr>
          <a:xfrm>
            <a:off x="5844036" y="1991166"/>
            <a:ext cx="599607" cy="30857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600"/>
          </a:p>
        </p:txBody>
      </p:sp>
    </p:spTree>
    <p:extLst>
      <p:ext uri="{BB962C8B-B14F-4D97-AF65-F5344CB8AC3E}">
        <p14:creationId xmlns:p14="http://schemas.microsoft.com/office/powerpoint/2010/main" val="31889313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ipse 1">
            <a:extLst>
              <a:ext uri="{FF2B5EF4-FFF2-40B4-BE49-F238E27FC236}">
                <a16:creationId xmlns:a16="http://schemas.microsoft.com/office/drawing/2014/main" id="{B599856B-7FC4-822E-1E51-836C8C46E6DA}"/>
              </a:ext>
            </a:extLst>
          </p:cNvPr>
          <p:cNvSpPr/>
          <p:nvPr/>
        </p:nvSpPr>
        <p:spPr>
          <a:xfrm>
            <a:off x="5174450" y="1274166"/>
            <a:ext cx="599607" cy="55463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600" dirty="0"/>
              <a:t>1</a:t>
            </a:r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D60766C5-8268-7144-5190-593EF0CD72CA}"/>
              </a:ext>
            </a:extLst>
          </p:cNvPr>
          <p:cNvSpPr/>
          <p:nvPr/>
        </p:nvSpPr>
        <p:spPr>
          <a:xfrm>
            <a:off x="3915280" y="2056152"/>
            <a:ext cx="599607" cy="55463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600" dirty="0"/>
              <a:t>2</a:t>
            </a:r>
          </a:p>
        </p:txBody>
      </p:sp>
      <p:cxnSp>
        <p:nvCxnSpPr>
          <p:cNvPr id="4" name="Conector recto de flecha 3">
            <a:extLst>
              <a:ext uri="{FF2B5EF4-FFF2-40B4-BE49-F238E27FC236}">
                <a16:creationId xmlns:a16="http://schemas.microsoft.com/office/drawing/2014/main" id="{4A857D93-A235-5CC9-EF6A-22815749D6D7}"/>
              </a:ext>
            </a:extLst>
          </p:cNvPr>
          <p:cNvCxnSpPr>
            <a:cxnSpLocks/>
            <a:stCxn id="2" idx="3"/>
            <a:endCxn id="3" idx="0"/>
          </p:cNvCxnSpPr>
          <p:nvPr/>
        </p:nvCxnSpPr>
        <p:spPr>
          <a:xfrm flipH="1">
            <a:off x="4215084" y="1747577"/>
            <a:ext cx="1047176" cy="3085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Elipse 4">
            <a:extLst>
              <a:ext uri="{FF2B5EF4-FFF2-40B4-BE49-F238E27FC236}">
                <a16:creationId xmlns:a16="http://schemas.microsoft.com/office/drawing/2014/main" id="{5D1708FA-6FDA-0619-C532-5EC38B9CB25F}"/>
              </a:ext>
            </a:extLst>
          </p:cNvPr>
          <p:cNvSpPr/>
          <p:nvPr/>
        </p:nvSpPr>
        <p:spPr>
          <a:xfrm>
            <a:off x="6523566" y="2056152"/>
            <a:ext cx="599607" cy="55463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600" dirty="0"/>
              <a:t>8</a:t>
            </a:r>
          </a:p>
        </p:txBody>
      </p: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ACCBD3E0-8827-D9C2-081D-7AF037308757}"/>
              </a:ext>
            </a:extLst>
          </p:cNvPr>
          <p:cNvCxnSpPr>
            <a:cxnSpLocks/>
            <a:stCxn id="2" idx="5"/>
            <a:endCxn id="5" idx="0"/>
          </p:cNvCxnSpPr>
          <p:nvPr/>
        </p:nvCxnSpPr>
        <p:spPr>
          <a:xfrm>
            <a:off x="5686247" y="1747577"/>
            <a:ext cx="1137123" cy="3085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Elipse 6">
            <a:extLst>
              <a:ext uri="{FF2B5EF4-FFF2-40B4-BE49-F238E27FC236}">
                <a16:creationId xmlns:a16="http://schemas.microsoft.com/office/drawing/2014/main" id="{5BA1C94C-B248-DBF2-8A2F-1EEA992C0EE1}"/>
              </a:ext>
            </a:extLst>
          </p:cNvPr>
          <p:cNvSpPr/>
          <p:nvPr/>
        </p:nvSpPr>
        <p:spPr>
          <a:xfrm>
            <a:off x="3100085" y="2889355"/>
            <a:ext cx="599607" cy="55463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600" dirty="0"/>
              <a:t>4</a:t>
            </a:r>
          </a:p>
        </p:txBody>
      </p: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A8732CB4-BF0C-8496-13F5-D441D4F84333}"/>
              </a:ext>
            </a:extLst>
          </p:cNvPr>
          <p:cNvCxnSpPr>
            <a:cxnSpLocks/>
            <a:stCxn id="3" idx="3"/>
            <a:endCxn id="7" idx="0"/>
          </p:cNvCxnSpPr>
          <p:nvPr/>
        </p:nvCxnSpPr>
        <p:spPr>
          <a:xfrm flipH="1">
            <a:off x="3399889" y="2529563"/>
            <a:ext cx="603201" cy="3597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Elipse 8">
            <a:extLst>
              <a:ext uri="{FF2B5EF4-FFF2-40B4-BE49-F238E27FC236}">
                <a16:creationId xmlns:a16="http://schemas.microsoft.com/office/drawing/2014/main" id="{E634344E-4476-5E9A-655A-7E7AB2074C04}"/>
              </a:ext>
            </a:extLst>
          </p:cNvPr>
          <p:cNvSpPr/>
          <p:nvPr/>
        </p:nvSpPr>
        <p:spPr>
          <a:xfrm>
            <a:off x="4530549" y="2889355"/>
            <a:ext cx="599607" cy="55463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600" dirty="0"/>
              <a:t>7</a:t>
            </a:r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C9571BA7-89F0-5CED-FA5D-C00603E4A3AB}"/>
              </a:ext>
            </a:extLst>
          </p:cNvPr>
          <p:cNvCxnSpPr>
            <a:cxnSpLocks/>
            <a:stCxn id="3" idx="5"/>
            <a:endCxn id="9" idx="0"/>
          </p:cNvCxnSpPr>
          <p:nvPr/>
        </p:nvCxnSpPr>
        <p:spPr>
          <a:xfrm>
            <a:off x="4427077" y="2529563"/>
            <a:ext cx="403276" cy="3597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Elipse 10">
            <a:extLst>
              <a:ext uri="{FF2B5EF4-FFF2-40B4-BE49-F238E27FC236}">
                <a16:creationId xmlns:a16="http://schemas.microsoft.com/office/drawing/2014/main" id="{A8CE4CF1-740D-64B3-0D4D-20D71565CD12}"/>
              </a:ext>
            </a:extLst>
          </p:cNvPr>
          <p:cNvSpPr/>
          <p:nvPr/>
        </p:nvSpPr>
        <p:spPr>
          <a:xfrm>
            <a:off x="5761193" y="2889355"/>
            <a:ext cx="599607" cy="55463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600" dirty="0"/>
              <a:t>15</a:t>
            </a:r>
          </a:p>
        </p:txBody>
      </p: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672420F5-7DEB-1515-D63F-4611894C504E}"/>
              </a:ext>
            </a:extLst>
          </p:cNvPr>
          <p:cNvCxnSpPr>
            <a:cxnSpLocks/>
            <a:stCxn id="5" idx="3"/>
            <a:endCxn id="11" idx="0"/>
          </p:cNvCxnSpPr>
          <p:nvPr/>
        </p:nvCxnSpPr>
        <p:spPr>
          <a:xfrm flipH="1">
            <a:off x="6060997" y="2529563"/>
            <a:ext cx="550379" cy="3597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Elipse 12">
            <a:extLst>
              <a:ext uri="{FF2B5EF4-FFF2-40B4-BE49-F238E27FC236}">
                <a16:creationId xmlns:a16="http://schemas.microsoft.com/office/drawing/2014/main" id="{098636A2-F421-F9A1-E211-6B8A94ACA20A}"/>
              </a:ext>
            </a:extLst>
          </p:cNvPr>
          <p:cNvSpPr/>
          <p:nvPr/>
        </p:nvSpPr>
        <p:spPr>
          <a:xfrm>
            <a:off x="7198119" y="2889355"/>
            <a:ext cx="599607" cy="55463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600" dirty="0"/>
              <a:t>11</a:t>
            </a:r>
          </a:p>
        </p:txBody>
      </p: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C877C248-A9A0-96C2-09F3-81E0229A8CA9}"/>
              </a:ext>
            </a:extLst>
          </p:cNvPr>
          <p:cNvCxnSpPr>
            <a:cxnSpLocks/>
            <a:stCxn id="5" idx="5"/>
            <a:endCxn id="13" idx="0"/>
          </p:cNvCxnSpPr>
          <p:nvPr/>
        </p:nvCxnSpPr>
        <p:spPr>
          <a:xfrm>
            <a:off x="7035363" y="2529563"/>
            <a:ext cx="462560" cy="3597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Elipse 14">
            <a:extLst>
              <a:ext uri="{FF2B5EF4-FFF2-40B4-BE49-F238E27FC236}">
                <a16:creationId xmlns:a16="http://schemas.microsoft.com/office/drawing/2014/main" id="{35E30D89-E15A-9EE4-98A8-897BFA232BC5}"/>
              </a:ext>
            </a:extLst>
          </p:cNvPr>
          <p:cNvSpPr/>
          <p:nvPr/>
        </p:nvSpPr>
        <p:spPr>
          <a:xfrm>
            <a:off x="2581853" y="3788793"/>
            <a:ext cx="599607" cy="55463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600" dirty="0"/>
              <a:t>6</a:t>
            </a:r>
          </a:p>
        </p:txBody>
      </p: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568D47E9-4881-62D6-AC98-B5C6AB6956E5}"/>
              </a:ext>
            </a:extLst>
          </p:cNvPr>
          <p:cNvCxnSpPr>
            <a:cxnSpLocks/>
            <a:stCxn id="7" idx="3"/>
            <a:endCxn id="15" idx="0"/>
          </p:cNvCxnSpPr>
          <p:nvPr/>
        </p:nvCxnSpPr>
        <p:spPr>
          <a:xfrm flipH="1">
            <a:off x="2881657" y="3362766"/>
            <a:ext cx="306238" cy="4260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Elipse 16">
            <a:extLst>
              <a:ext uri="{FF2B5EF4-FFF2-40B4-BE49-F238E27FC236}">
                <a16:creationId xmlns:a16="http://schemas.microsoft.com/office/drawing/2014/main" id="{D193BD76-48A6-6613-271B-F9FD191AA561}"/>
              </a:ext>
            </a:extLst>
          </p:cNvPr>
          <p:cNvSpPr/>
          <p:nvPr/>
        </p:nvSpPr>
        <p:spPr>
          <a:xfrm>
            <a:off x="3402394" y="3803783"/>
            <a:ext cx="599607" cy="55463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600" dirty="0"/>
              <a:t>13</a:t>
            </a:r>
          </a:p>
        </p:txBody>
      </p: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9BAF9CC0-789F-F92E-982D-1B99E5DF0F25}"/>
              </a:ext>
            </a:extLst>
          </p:cNvPr>
          <p:cNvCxnSpPr>
            <a:cxnSpLocks/>
            <a:stCxn id="7" idx="5"/>
            <a:endCxn id="17" idx="0"/>
          </p:cNvCxnSpPr>
          <p:nvPr/>
        </p:nvCxnSpPr>
        <p:spPr>
          <a:xfrm>
            <a:off x="3611882" y="3362766"/>
            <a:ext cx="90316" cy="4410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Elipse 18">
            <a:extLst>
              <a:ext uri="{FF2B5EF4-FFF2-40B4-BE49-F238E27FC236}">
                <a16:creationId xmlns:a16="http://schemas.microsoft.com/office/drawing/2014/main" id="{09D9B6BB-E191-15A6-93E5-BFC67C406842}"/>
              </a:ext>
            </a:extLst>
          </p:cNvPr>
          <p:cNvSpPr/>
          <p:nvPr/>
        </p:nvSpPr>
        <p:spPr>
          <a:xfrm>
            <a:off x="4084274" y="3803783"/>
            <a:ext cx="599607" cy="55463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600" dirty="0"/>
              <a:t>10</a:t>
            </a:r>
          </a:p>
        </p:txBody>
      </p: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C024FDB2-5A91-C6F9-967B-29A3ABACB1C1}"/>
              </a:ext>
            </a:extLst>
          </p:cNvPr>
          <p:cNvCxnSpPr>
            <a:cxnSpLocks/>
            <a:stCxn id="9" idx="3"/>
            <a:endCxn id="19" idx="0"/>
          </p:cNvCxnSpPr>
          <p:nvPr/>
        </p:nvCxnSpPr>
        <p:spPr>
          <a:xfrm flipH="1">
            <a:off x="4384078" y="3362766"/>
            <a:ext cx="234281" cy="4410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Elipse 20">
            <a:extLst>
              <a:ext uri="{FF2B5EF4-FFF2-40B4-BE49-F238E27FC236}">
                <a16:creationId xmlns:a16="http://schemas.microsoft.com/office/drawing/2014/main" id="{22A43B63-3468-2A63-CBCE-1B66EBA8E4E2}"/>
              </a:ext>
            </a:extLst>
          </p:cNvPr>
          <p:cNvSpPr/>
          <p:nvPr/>
        </p:nvSpPr>
        <p:spPr>
          <a:xfrm>
            <a:off x="4830352" y="3803783"/>
            <a:ext cx="599607" cy="55463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600" dirty="0"/>
              <a:t>9</a:t>
            </a:r>
          </a:p>
        </p:txBody>
      </p: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6A53F307-FA4C-4813-7052-DC23640BBE65}"/>
              </a:ext>
            </a:extLst>
          </p:cNvPr>
          <p:cNvCxnSpPr>
            <a:cxnSpLocks/>
            <a:endCxn id="21" idx="0"/>
          </p:cNvCxnSpPr>
          <p:nvPr/>
        </p:nvCxnSpPr>
        <p:spPr>
          <a:xfrm>
            <a:off x="5039840" y="3362766"/>
            <a:ext cx="90316" cy="4410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57057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ipse 1">
            <a:extLst>
              <a:ext uri="{FF2B5EF4-FFF2-40B4-BE49-F238E27FC236}">
                <a16:creationId xmlns:a16="http://schemas.microsoft.com/office/drawing/2014/main" id="{F7707919-AFDB-4836-5122-60E4B01BDC38}"/>
              </a:ext>
            </a:extLst>
          </p:cNvPr>
          <p:cNvSpPr/>
          <p:nvPr/>
        </p:nvSpPr>
        <p:spPr>
          <a:xfrm>
            <a:off x="3000876" y="1229196"/>
            <a:ext cx="599607" cy="55463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600" dirty="0"/>
              <a:t>1</a:t>
            </a:r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76D59B42-FEE8-F352-26D8-1E7CBD36DB73}"/>
              </a:ext>
            </a:extLst>
          </p:cNvPr>
          <p:cNvSpPr/>
          <p:nvPr/>
        </p:nvSpPr>
        <p:spPr>
          <a:xfrm>
            <a:off x="1741706" y="2011182"/>
            <a:ext cx="599607" cy="55463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600" dirty="0"/>
              <a:t>2</a:t>
            </a:r>
          </a:p>
        </p:txBody>
      </p:sp>
      <p:cxnSp>
        <p:nvCxnSpPr>
          <p:cNvPr id="4" name="Conector recto de flecha 3">
            <a:extLst>
              <a:ext uri="{FF2B5EF4-FFF2-40B4-BE49-F238E27FC236}">
                <a16:creationId xmlns:a16="http://schemas.microsoft.com/office/drawing/2014/main" id="{1F4C2DB7-4CBC-F5A1-4A59-16792E573C31}"/>
              </a:ext>
            </a:extLst>
          </p:cNvPr>
          <p:cNvCxnSpPr>
            <a:cxnSpLocks/>
            <a:stCxn id="2" idx="3"/>
            <a:endCxn id="3" idx="0"/>
          </p:cNvCxnSpPr>
          <p:nvPr/>
        </p:nvCxnSpPr>
        <p:spPr>
          <a:xfrm flipH="1">
            <a:off x="2041510" y="1702607"/>
            <a:ext cx="1047176" cy="3085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Elipse 4">
            <a:extLst>
              <a:ext uri="{FF2B5EF4-FFF2-40B4-BE49-F238E27FC236}">
                <a16:creationId xmlns:a16="http://schemas.microsoft.com/office/drawing/2014/main" id="{93A3230B-5AA2-D959-F123-94691CDB06B4}"/>
              </a:ext>
            </a:extLst>
          </p:cNvPr>
          <p:cNvSpPr/>
          <p:nvPr/>
        </p:nvSpPr>
        <p:spPr>
          <a:xfrm>
            <a:off x="4349992" y="2011182"/>
            <a:ext cx="599607" cy="55463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600" dirty="0"/>
              <a:t>8</a:t>
            </a:r>
          </a:p>
        </p:txBody>
      </p: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6C1D153E-0F8D-0EA7-B274-9BCA5FCEBE92}"/>
              </a:ext>
            </a:extLst>
          </p:cNvPr>
          <p:cNvCxnSpPr>
            <a:cxnSpLocks/>
            <a:stCxn id="2" idx="5"/>
            <a:endCxn id="5" idx="0"/>
          </p:cNvCxnSpPr>
          <p:nvPr/>
        </p:nvCxnSpPr>
        <p:spPr>
          <a:xfrm>
            <a:off x="3512673" y="1702607"/>
            <a:ext cx="1137123" cy="3085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Elipse 6">
            <a:extLst>
              <a:ext uri="{FF2B5EF4-FFF2-40B4-BE49-F238E27FC236}">
                <a16:creationId xmlns:a16="http://schemas.microsoft.com/office/drawing/2014/main" id="{96E56BEA-59CE-5B70-1BCF-5435EE7ED10D}"/>
              </a:ext>
            </a:extLst>
          </p:cNvPr>
          <p:cNvSpPr/>
          <p:nvPr/>
        </p:nvSpPr>
        <p:spPr>
          <a:xfrm>
            <a:off x="926511" y="2844385"/>
            <a:ext cx="599607" cy="55463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600" dirty="0"/>
              <a:t>4</a:t>
            </a:r>
          </a:p>
        </p:txBody>
      </p: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3C8D5483-2EE4-4696-C8FA-FA60592E4F0C}"/>
              </a:ext>
            </a:extLst>
          </p:cNvPr>
          <p:cNvCxnSpPr>
            <a:cxnSpLocks/>
            <a:stCxn id="3" idx="3"/>
            <a:endCxn id="7" idx="0"/>
          </p:cNvCxnSpPr>
          <p:nvPr/>
        </p:nvCxnSpPr>
        <p:spPr>
          <a:xfrm flipH="1">
            <a:off x="1226315" y="2484593"/>
            <a:ext cx="603201" cy="3597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Elipse 8">
            <a:extLst>
              <a:ext uri="{FF2B5EF4-FFF2-40B4-BE49-F238E27FC236}">
                <a16:creationId xmlns:a16="http://schemas.microsoft.com/office/drawing/2014/main" id="{5846FC26-E26C-46ED-AEB4-AFCFD80F3E4C}"/>
              </a:ext>
            </a:extLst>
          </p:cNvPr>
          <p:cNvSpPr/>
          <p:nvPr/>
        </p:nvSpPr>
        <p:spPr>
          <a:xfrm>
            <a:off x="2356975" y="2844385"/>
            <a:ext cx="599607" cy="55463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600" dirty="0"/>
              <a:t>7</a:t>
            </a:r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231EFC1D-44D5-08C0-11A5-6B2F583E4CD1}"/>
              </a:ext>
            </a:extLst>
          </p:cNvPr>
          <p:cNvCxnSpPr>
            <a:cxnSpLocks/>
            <a:stCxn id="3" idx="5"/>
            <a:endCxn id="9" idx="0"/>
          </p:cNvCxnSpPr>
          <p:nvPr/>
        </p:nvCxnSpPr>
        <p:spPr>
          <a:xfrm>
            <a:off x="2253503" y="2484593"/>
            <a:ext cx="403276" cy="3597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Elipse 10">
            <a:extLst>
              <a:ext uri="{FF2B5EF4-FFF2-40B4-BE49-F238E27FC236}">
                <a16:creationId xmlns:a16="http://schemas.microsoft.com/office/drawing/2014/main" id="{5D61C0DD-C75A-1969-28C5-4FE480B66542}"/>
              </a:ext>
            </a:extLst>
          </p:cNvPr>
          <p:cNvSpPr/>
          <p:nvPr/>
        </p:nvSpPr>
        <p:spPr>
          <a:xfrm>
            <a:off x="3632589" y="2844385"/>
            <a:ext cx="599607" cy="55463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600" dirty="0"/>
              <a:t>15</a:t>
            </a:r>
          </a:p>
        </p:txBody>
      </p: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3B85DC8B-799E-4806-2B35-2E49E43DB6C6}"/>
              </a:ext>
            </a:extLst>
          </p:cNvPr>
          <p:cNvCxnSpPr>
            <a:cxnSpLocks/>
            <a:stCxn id="5" idx="3"/>
            <a:endCxn id="11" idx="0"/>
          </p:cNvCxnSpPr>
          <p:nvPr/>
        </p:nvCxnSpPr>
        <p:spPr>
          <a:xfrm flipH="1">
            <a:off x="3932393" y="2484593"/>
            <a:ext cx="505409" cy="3597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Elipse 12">
            <a:extLst>
              <a:ext uri="{FF2B5EF4-FFF2-40B4-BE49-F238E27FC236}">
                <a16:creationId xmlns:a16="http://schemas.microsoft.com/office/drawing/2014/main" id="{E32E1050-F075-74D4-0D31-4D3EC0E36C3E}"/>
              </a:ext>
            </a:extLst>
          </p:cNvPr>
          <p:cNvSpPr/>
          <p:nvPr/>
        </p:nvSpPr>
        <p:spPr>
          <a:xfrm>
            <a:off x="5024545" y="2844385"/>
            <a:ext cx="599607" cy="55463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600" dirty="0"/>
              <a:t>11</a:t>
            </a:r>
          </a:p>
        </p:txBody>
      </p: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D304BFD7-DCBD-7AE5-9CE8-98D173789B30}"/>
              </a:ext>
            </a:extLst>
          </p:cNvPr>
          <p:cNvCxnSpPr>
            <a:cxnSpLocks/>
            <a:stCxn id="5" idx="5"/>
            <a:endCxn id="13" idx="0"/>
          </p:cNvCxnSpPr>
          <p:nvPr/>
        </p:nvCxnSpPr>
        <p:spPr>
          <a:xfrm>
            <a:off x="4861789" y="2484593"/>
            <a:ext cx="462560" cy="3597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Elipse 14">
            <a:extLst>
              <a:ext uri="{FF2B5EF4-FFF2-40B4-BE49-F238E27FC236}">
                <a16:creationId xmlns:a16="http://schemas.microsoft.com/office/drawing/2014/main" id="{F9005237-0B0F-DDF9-D4AB-3F3A4013ADBD}"/>
              </a:ext>
            </a:extLst>
          </p:cNvPr>
          <p:cNvSpPr/>
          <p:nvPr/>
        </p:nvSpPr>
        <p:spPr>
          <a:xfrm>
            <a:off x="408279" y="3743823"/>
            <a:ext cx="599607" cy="55463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600" dirty="0"/>
              <a:t>6</a:t>
            </a:r>
          </a:p>
        </p:txBody>
      </p: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3A1B5802-AEC9-4650-64DC-D9D290505A62}"/>
              </a:ext>
            </a:extLst>
          </p:cNvPr>
          <p:cNvCxnSpPr>
            <a:cxnSpLocks/>
            <a:stCxn id="7" idx="3"/>
            <a:endCxn id="15" idx="0"/>
          </p:cNvCxnSpPr>
          <p:nvPr/>
        </p:nvCxnSpPr>
        <p:spPr>
          <a:xfrm flipH="1">
            <a:off x="708083" y="3317796"/>
            <a:ext cx="306238" cy="4260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Elipse 16">
            <a:extLst>
              <a:ext uri="{FF2B5EF4-FFF2-40B4-BE49-F238E27FC236}">
                <a16:creationId xmlns:a16="http://schemas.microsoft.com/office/drawing/2014/main" id="{B94CD9DE-07B0-8D9D-2176-7633DA992B22}"/>
              </a:ext>
            </a:extLst>
          </p:cNvPr>
          <p:cNvSpPr/>
          <p:nvPr/>
        </p:nvSpPr>
        <p:spPr>
          <a:xfrm>
            <a:off x="1228820" y="3758813"/>
            <a:ext cx="599607" cy="55463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600" dirty="0"/>
              <a:t>13</a:t>
            </a:r>
          </a:p>
        </p:txBody>
      </p: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64C6E003-43D2-AD90-A7B8-189E6CF7612A}"/>
              </a:ext>
            </a:extLst>
          </p:cNvPr>
          <p:cNvCxnSpPr>
            <a:cxnSpLocks/>
            <a:stCxn id="7" idx="5"/>
            <a:endCxn id="17" idx="0"/>
          </p:cNvCxnSpPr>
          <p:nvPr/>
        </p:nvCxnSpPr>
        <p:spPr>
          <a:xfrm>
            <a:off x="1438308" y="3317796"/>
            <a:ext cx="90316" cy="4410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Elipse 18">
            <a:extLst>
              <a:ext uri="{FF2B5EF4-FFF2-40B4-BE49-F238E27FC236}">
                <a16:creationId xmlns:a16="http://schemas.microsoft.com/office/drawing/2014/main" id="{0CA3B98B-5239-FC3E-4A68-532B85D0F59F}"/>
              </a:ext>
            </a:extLst>
          </p:cNvPr>
          <p:cNvSpPr/>
          <p:nvPr/>
        </p:nvSpPr>
        <p:spPr>
          <a:xfrm>
            <a:off x="1910700" y="3758813"/>
            <a:ext cx="599607" cy="55463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600" dirty="0"/>
              <a:t>10</a:t>
            </a:r>
          </a:p>
        </p:txBody>
      </p: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BC90C9C2-D8D1-1BB2-05C8-3F4AAC34D46E}"/>
              </a:ext>
            </a:extLst>
          </p:cNvPr>
          <p:cNvCxnSpPr>
            <a:cxnSpLocks/>
            <a:stCxn id="9" idx="3"/>
            <a:endCxn id="19" idx="0"/>
          </p:cNvCxnSpPr>
          <p:nvPr/>
        </p:nvCxnSpPr>
        <p:spPr>
          <a:xfrm flipH="1">
            <a:off x="2210504" y="3317796"/>
            <a:ext cx="234281" cy="4410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Elipse 20">
            <a:extLst>
              <a:ext uri="{FF2B5EF4-FFF2-40B4-BE49-F238E27FC236}">
                <a16:creationId xmlns:a16="http://schemas.microsoft.com/office/drawing/2014/main" id="{0AD6395F-9955-E117-27B1-3C09F73BAC99}"/>
              </a:ext>
            </a:extLst>
          </p:cNvPr>
          <p:cNvSpPr/>
          <p:nvPr/>
        </p:nvSpPr>
        <p:spPr>
          <a:xfrm>
            <a:off x="2656778" y="3758813"/>
            <a:ext cx="599607" cy="55463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600" dirty="0"/>
              <a:t>9</a:t>
            </a:r>
          </a:p>
        </p:txBody>
      </p: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89531C92-911C-2144-9B46-B271C87FAC11}"/>
              </a:ext>
            </a:extLst>
          </p:cNvPr>
          <p:cNvCxnSpPr>
            <a:cxnSpLocks/>
            <a:endCxn id="21" idx="0"/>
          </p:cNvCxnSpPr>
          <p:nvPr/>
        </p:nvCxnSpPr>
        <p:spPr>
          <a:xfrm>
            <a:off x="2866266" y="3317796"/>
            <a:ext cx="90316" cy="4410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Elipse 22">
            <a:extLst>
              <a:ext uri="{FF2B5EF4-FFF2-40B4-BE49-F238E27FC236}">
                <a16:creationId xmlns:a16="http://schemas.microsoft.com/office/drawing/2014/main" id="{441A8EF9-34E6-3733-AA0F-67571B0C8C06}"/>
              </a:ext>
            </a:extLst>
          </p:cNvPr>
          <p:cNvSpPr/>
          <p:nvPr/>
        </p:nvSpPr>
        <p:spPr>
          <a:xfrm>
            <a:off x="3300679" y="3758813"/>
            <a:ext cx="599607" cy="55463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600" dirty="0"/>
              <a:t>12</a:t>
            </a:r>
          </a:p>
        </p:txBody>
      </p: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AC328F43-F3DB-CBC4-0179-6D8D3A6EACA0}"/>
              </a:ext>
            </a:extLst>
          </p:cNvPr>
          <p:cNvCxnSpPr>
            <a:cxnSpLocks/>
            <a:stCxn id="11" idx="3"/>
            <a:endCxn id="23" idx="0"/>
          </p:cNvCxnSpPr>
          <p:nvPr/>
        </p:nvCxnSpPr>
        <p:spPr>
          <a:xfrm flipH="1">
            <a:off x="3600483" y="3317796"/>
            <a:ext cx="119916" cy="4410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9" name="Elipse 48">
            <a:extLst>
              <a:ext uri="{FF2B5EF4-FFF2-40B4-BE49-F238E27FC236}">
                <a16:creationId xmlns:a16="http://schemas.microsoft.com/office/drawing/2014/main" id="{DFE6E91B-D8A8-0CF4-6CAC-B4DE298939C6}"/>
              </a:ext>
            </a:extLst>
          </p:cNvPr>
          <p:cNvSpPr/>
          <p:nvPr/>
        </p:nvSpPr>
        <p:spPr>
          <a:xfrm>
            <a:off x="9101882" y="1206681"/>
            <a:ext cx="599607" cy="55463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600" dirty="0"/>
              <a:t>1</a:t>
            </a:r>
          </a:p>
        </p:txBody>
      </p:sp>
      <p:sp>
        <p:nvSpPr>
          <p:cNvPr id="50" name="Elipse 49">
            <a:extLst>
              <a:ext uri="{FF2B5EF4-FFF2-40B4-BE49-F238E27FC236}">
                <a16:creationId xmlns:a16="http://schemas.microsoft.com/office/drawing/2014/main" id="{E7D0634E-B902-6897-1CA6-44C0A757772E}"/>
              </a:ext>
            </a:extLst>
          </p:cNvPr>
          <p:cNvSpPr/>
          <p:nvPr/>
        </p:nvSpPr>
        <p:spPr>
          <a:xfrm>
            <a:off x="7842712" y="1988667"/>
            <a:ext cx="599607" cy="55463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600" dirty="0"/>
              <a:t>2</a:t>
            </a:r>
          </a:p>
        </p:txBody>
      </p:sp>
      <p:cxnSp>
        <p:nvCxnSpPr>
          <p:cNvPr id="51" name="Conector recto de flecha 50">
            <a:extLst>
              <a:ext uri="{FF2B5EF4-FFF2-40B4-BE49-F238E27FC236}">
                <a16:creationId xmlns:a16="http://schemas.microsoft.com/office/drawing/2014/main" id="{7581591C-559C-DDAF-52C7-FC29E4686091}"/>
              </a:ext>
            </a:extLst>
          </p:cNvPr>
          <p:cNvCxnSpPr>
            <a:cxnSpLocks/>
            <a:stCxn id="49" idx="3"/>
            <a:endCxn id="50" idx="0"/>
          </p:cNvCxnSpPr>
          <p:nvPr/>
        </p:nvCxnSpPr>
        <p:spPr>
          <a:xfrm flipH="1">
            <a:off x="8142516" y="1680092"/>
            <a:ext cx="1047176" cy="3085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2" name="Elipse 51">
            <a:extLst>
              <a:ext uri="{FF2B5EF4-FFF2-40B4-BE49-F238E27FC236}">
                <a16:creationId xmlns:a16="http://schemas.microsoft.com/office/drawing/2014/main" id="{0806A935-74A9-F116-208C-320F3E48B10F}"/>
              </a:ext>
            </a:extLst>
          </p:cNvPr>
          <p:cNvSpPr/>
          <p:nvPr/>
        </p:nvSpPr>
        <p:spPr>
          <a:xfrm>
            <a:off x="10450998" y="1988667"/>
            <a:ext cx="599607" cy="55463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600" dirty="0"/>
              <a:t>8</a:t>
            </a:r>
          </a:p>
        </p:txBody>
      </p:sp>
      <p:cxnSp>
        <p:nvCxnSpPr>
          <p:cNvPr id="53" name="Conector recto de flecha 52">
            <a:extLst>
              <a:ext uri="{FF2B5EF4-FFF2-40B4-BE49-F238E27FC236}">
                <a16:creationId xmlns:a16="http://schemas.microsoft.com/office/drawing/2014/main" id="{9A3652EA-6F0B-396D-1D14-6ECC570707DC}"/>
              </a:ext>
            </a:extLst>
          </p:cNvPr>
          <p:cNvCxnSpPr>
            <a:cxnSpLocks/>
            <a:stCxn id="49" idx="5"/>
            <a:endCxn id="52" idx="0"/>
          </p:cNvCxnSpPr>
          <p:nvPr/>
        </p:nvCxnSpPr>
        <p:spPr>
          <a:xfrm>
            <a:off x="9613679" y="1680092"/>
            <a:ext cx="1137123" cy="3085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4" name="Elipse 53">
            <a:extLst>
              <a:ext uri="{FF2B5EF4-FFF2-40B4-BE49-F238E27FC236}">
                <a16:creationId xmlns:a16="http://schemas.microsoft.com/office/drawing/2014/main" id="{48DBA4E9-51C8-796F-23C1-DDC114829464}"/>
              </a:ext>
            </a:extLst>
          </p:cNvPr>
          <p:cNvSpPr/>
          <p:nvPr/>
        </p:nvSpPr>
        <p:spPr>
          <a:xfrm>
            <a:off x="7027517" y="2821870"/>
            <a:ext cx="599607" cy="55463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600" dirty="0"/>
              <a:t>4</a:t>
            </a:r>
          </a:p>
        </p:txBody>
      </p:sp>
      <p:cxnSp>
        <p:nvCxnSpPr>
          <p:cNvPr id="55" name="Conector recto de flecha 54">
            <a:extLst>
              <a:ext uri="{FF2B5EF4-FFF2-40B4-BE49-F238E27FC236}">
                <a16:creationId xmlns:a16="http://schemas.microsoft.com/office/drawing/2014/main" id="{D464FC82-3C5D-3FB5-BD1B-7F51D8BF2BBF}"/>
              </a:ext>
            </a:extLst>
          </p:cNvPr>
          <p:cNvCxnSpPr>
            <a:cxnSpLocks/>
            <a:stCxn id="50" idx="3"/>
            <a:endCxn id="54" idx="0"/>
          </p:cNvCxnSpPr>
          <p:nvPr/>
        </p:nvCxnSpPr>
        <p:spPr>
          <a:xfrm flipH="1">
            <a:off x="7327321" y="2462078"/>
            <a:ext cx="603201" cy="3597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6" name="Elipse 55">
            <a:extLst>
              <a:ext uri="{FF2B5EF4-FFF2-40B4-BE49-F238E27FC236}">
                <a16:creationId xmlns:a16="http://schemas.microsoft.com/office/drawing/2014/main" id="{5FE862F6-2490-D3BE-D89E-BD0F34BFB9A2}"/>
              </a:ext>
            </a:extLst>
          </p:cNvPr>
          <p:cNvSpPr/>
          <p:nvPr/>
        </p:nvSpPr>
        <p:spPr>
          <a:xfrm>
            <a:off x="8457981" y="2821870"/>
            <a:ext cx="599607" cy="55463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600" dirty="0"/>
              <a:t>7</a:t>
            </a:r>
          </a:p>
        </p:txBody>
      </p:sp>
      <p:cxnSp>
        <p:nvCxnSpPr>
          <p:cNvPr id="57" name="Conector recto de flecha 56">
            <a:extLst>
              <a:ext uri="{FF2B5EF4-FFF2-40B4-BE49-F238E27FC236}">
                <a16:creationId xmlns:a16="http://schemas.microsoft.com/office/drawing/2014/main" id="{E6C5DD18-5253-88D3-8DE7-674AF337C4B2}"/>
              </a:ext>
            </a:extLst>
          </p:cNvPr>
          <p:cNvCxnSpPr>
            <a:cxnSpLocks/>
            <a:stCxn id="50" idx="5"/>
            <a:endCxn id="56" idx="0"/>
          </p:cNvCxnSpPr>
          <p:nvPr/>
        </p:nvCxnSpPr>
        <p:spPr>
          <a:xfrm>
            <a:off x="8354509" y="2462078"/>
            <a:ext cx="403276" cy="3597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8" name="Elipse 57">
            <a:extLst>
              <a:ext uri="{FF2B5EF4-FFF2-40B4-BE49-F238E27FC236}">
                <a16:creationId xmlns:a16="http://schemas.microsoft.com/office/drawing/2014/main" id="{4C6AE439-08AE-0864-3B70-A15DF8CF54F6}"/>
              </a:ext>
            </a:extLst>
          </p:cNvPr>
          <p:cNvSpPr/>
          <p:nvPr/>
        </p:nvSpPr>
        <p:spPr>
          <a:xfrm>
            <a:off x="9733595" y="2821870"/>
            <a:ext cx="599607" cy="55463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600" dirty="0"/>
              <a:t>12</a:t>
            </a:r>
          </a:p>
        </p:txBody>
      </p:sp>
      <p:cxnSp>
        <p:nvCxnSpPr>
          <p:cNvPr id="59" name="Conector recto de flecha 58">
            <a:extLst>
              <a:ext uri="{FF2B5EF4-FFF2-40B4-BE49-F238E27FC236}">
                <a16:creationId xmlns:a16="http://schemas.microsoft.com/office/drawing/2014/main" id="{70520B6E-A1A4-ECF5-4CC2-8A0216397249}"/>
              </a:ext>
            </a:extLst>
          </p:cNvPr>
          <p:cNvCxnSpPr>
            <a:cxnSpLocks/>
            <a:stCxn id="52" idx="3"/>
            <a:endCxn id="58" idx="0"/>
          </p:cNvCxnSpPr>
          <p:nvPr/>
        </p:nvCxnSpPr>
        <p:spPr>
          <a:xfrm flipH="1">
            <a:off x="10033399" y="2462078"/>
            <a:ext cx="505409" cy="3597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0" name="Elipse 59">
            <a:extLst>
              <a:ext uri="{FF2B5EF4-FFF2-40B4-BE49-F238E27FC236}">
                <a16:creationId xmlns:a16="http://schemas.microsoft.com/office/drawing/2014/main" id="{7DF58D6F-D38E-9ACE-BE4E-2251D1C44972}"/>
              </a:ext>
            </a:extLst>
          </p:cNvPr>
          <p:cNvSpPr/>
          <p:nvPr/>
        </p:nvSpPr>
        <p:spPr>
          <a:xfrm>
            <a:off x="11125551" y="2821870"/>
            <a:ext cx="599607" cy="55463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600" dirty="0"/>
              <a:t>11</a:t>
            </a:r>
          </a:p>
        </p:txBody>
      </p:sp>
      <p:cxnSp>
        <p:nvCxnSpPr>
          <p:cNvPr id="61" name="Conector recto de flecha 60">
            <a:extLst>
              <a:ext uri="{FF2B5EF4-FFF2-40B4-BE49-F238E27FC236}">
                <a16:creationId xmlns:a16="http://schemas.microsoft.com/office/drawing/2014/main" id="{29055E2C-76AD-56A4-AD41-4788978A9915}"/>
              </a:ext>
            </a:extLst>
          </p:cNvPr>
          <p:cNvCxnSpPr>
            <a:cxnSpLocks/>
            <a:stCxn id="52" idx="5"/>
            <a:endCxn id="60" idx="0"/>
          </p:cNvCxnSpPr>
          <p:nvPr/>
        </p:nvCxnSpPr>
        <p:spPr>
          <a:xfrm>
            <a:off x="10962795" y="2462078"/>
            <a:ext cx="462560" cy="3597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2" name="Elipse 61">
            <a:extLst>
              <a:ext uri="{FF2B5EF4-FFF2-40B4-BE49-F238E27FC236}">
                <a16:creationId xmlns:a16="http://schemas.microsoft.com/office/drawing/2014/main" id="{41639BFC-C262-1DA3-093E-5B5330171B7D}"/>
              </a:ext>
            </a:extLst>
          </p:cNvPr>
          <p:cNvSpPr/>
          <p:nvPr/>
        </p:nvSpPr>
        <p:spPr>
          <a:xfrm>
            <a:off x="6509285" y="3721308"/>
            <a:ext cx="599607" cy="55463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600" dirty="0"/>
              <a:t>6</a:t>
            </a:r>
          </a:p>
        </p:txBody>
      </p:sp>
      <p:cxnSp>
        <p:nvCxnSpPr>
          <p:cNvPr id="63" name="Conector recto de flecha 62">
            <a:extLst>
              <a:ext uri="{FF2B5EF4-FFF2-40B4-BE49-F238E27FC236}">
                <a16:creationId xmlns:a16="http://schemas.microsoft.com/office/drawing/2014/main" id="{81DCC60C-E28C-84BE-3E4C-5430D1A2F948}"/>
              </a:ext>
            </a:extLst>
          </p:cNvPr>
          <p:cNvCxnSpPr>
            <a:cxnSpLocks/>
            <a:stCxn id="54" idx="3"/>
            <a:endCxn id="62" idx="0"/>
          </p:cNvCxnSpPr>
          <p:nvPr/>
        </p:nvCxnSpPr>
        <p:spPr>
          <a:xfrm flipH="1">
            <a:off x="6809089" y="3295281"/>
            <a:ext cx="306238" cy="4260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4" name="Elipse 63">
            <a:extLst>
              <a:ext uri="{FF2B5EF4-FFF2-40B4-BE49-F238E27FC236}">
                <a16:creationId xmlns:a16="http://schemas.microsoft.com/office/drawing/2014/main" id="{BBC05FA7-5C1B-DC5B-5ED7-14D7F8FE9444}"/>
              </a:ext>
            </a:extLst>
          </p:cNvPr>
          <p:cNvSpPr/>
          <p:nvPr/>
        </p:nvSpPr>
        <p:spPr>
          <a:xfrm>
            <a:off x="7329826" y="3736298"/>
            <a:ext cx="599607" cy="55463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600" dirty="0"/>
              <a:t>13</a:t>
            </a:r>
          </a:p>
        </p:txBody>
      </p:sp>
      <p:cxnSp>
        <p:nvCxnSpPr>
          <p:cNvPr id="65" name="Conector recto de flecha 64">
            <a:extLst>
              <a:ext uri="{FF2B5EF4-FFF2-40B4-BE49-F238E27FC236}">
                <a16:creationId xmlns:a16="http://schemas.microsoft.com/office/drawing/2014/main" id="{2C52EF1D-BA40-A3AE-2353-4AEC55C271F6}"/>
              </a:ext>
            </a:extLst>
          </p:cNvPr>
          <p:cNvCxnSpPr>
            <a:cxnSpLocks/>
            <a:stCxn id="54" idx="5"/>
            <a:endCxn id="64" idx="0"/>
          </p:cNvCxnSpPr>
          <p:nvPr/>
        </p:nvCxnSpPr>
        <p:spPr>
          <a:xfrm>
            <a:off x="7539314" y="3295281"/>
            <a:ext cx="90316" cy="4410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6" name="Elipse 65">
            <a:extLst>
              <a:ext uri="{FF2B5EF4-FFF2-40B4-BE49-F238E27FC236}">
                <a16:creationId xmlns:a16="http://schemas.microsoft.com/office/drawing/2014/main" id="{DFE757C4-BB7A-8625-EAD0-A9AACBBCC3C6}"/>
              </a:ext>
            </a:extLst>
          </p:cNvPr>
          <p:cNvSpPr/>
          <p:nvPr/>
        </p:nvSpPr>
        <p:spPr>
          <a:xfrm>
            <a:off x="8011706" y="3736298"/>
            <a:ext cx="599607" cy="55463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600" dirty="0"/>
              <a:t>10</a:t>
            </a:r>
          </a:p>
        </p:txBody>
      </p:sp>
      <p:cxnSp>
        <p:nvCxnSpPr>
          <p:cNvPr id="67" name="Conector recto de flecha 66">
            <a:extLst>
              <a:ext uri="{FF2B5EF4-FFF2-40B4-BE49-F238E27FC236}">
                <a16:creationId xmlns:a16="http://schemas.microsoft.com/office/drawing/2014/main" id="{744CD892-7DFE-4322-6D54-AB3A83BB5894}"/>
              </a:ext>
            </a:extLst>
          </p:cNvPr>
          <p:cNvCxnSpPr>
            <a:cxnSpLocks/>
            <a:stCxn id="56" idx="3"/>
            <a:endCxn id="66" idx="0"/>
          </p:cNvCxnSpPr>
          <p:nvPr/>
        </p:nvCxnSpPr>
        <p:spPr>
          <a:xfrm flipH="1">
            <a:off x="8311510" y="3295281"/>
            <a:ext cx="234281" cy="4410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8" name="Elipse 67">
            <a:extLst>
              <a:ext uri="{FF2B5EF4-FFF2-40B4-BE49-F238E27FC236}">
                <a16:creationId xmlns:a16="http://schemas.microsoft.com/office/drawing/2014/main" id="{8F927A49-04EC-5BFD-E1D8-4256A2CC94D8}"/>
              </a:ext>
            </a:extLst>
          </p:cNvPr>
          <p:cNvSpPr/>
          <p:nvPr/>
        </p:nvSpPr>
        <p:spPr>
          <a:xfrm>
            <a:off x="8757784" y="3736298"/>
            <a:ext cx="599607" cy="55463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600" dirty="0"/>
              <a:t>9</a:t>
            </a:r>
          </a:p>
        </p:txBody>
      </p:sp>
      <p:cxnSp>
        <p:nvCxnSpPr>
          <p:cNvPr id="69" name="Conector recto de flecha 68">
            <a:extLst>
              <a:ext uri="{FF2B5EF4-FFF2-40B4-BE49-F238E27FC236}">
                <a16:creationId xmlns:a16="http://schemas.microsoft.com/office/drawing/2014/main" id="{871F8A83-A465-DFE6-9B2C-9C036AE169AA}"/>
              </a:ext>
            </a:extLst>
          </p:cNvPr>
          <p:cNvCxnSpPr>
            <a:cxnSpLocks/>
            <a:endCxn id="68" idx="0"/>
          </p:cNvCxnSpPr>
          <p:nvPr/>
        </p:nvCxnSpPr>
        <p:spPr>
          <a:xfrm>
            <a:off x="8967272" y="3295281"/>
            <a:ext cx="90316" cy="4410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0" name="Elipse 69">
            <a:extLst>
              <a:ext uri="{FF2B5EF4-FFF2-40B4-BE49-F238E27FC236}">
                <a16:creationId xmlns:a16="http://schemas.microsoft.com/office/drawing/2014/main" id="{75A285E8-FFE2-675F-58A1-47A6B22B42EB}"/>
              </a:ext>
            </a:extLst>
          </p:cNvPr>
          <p:cNvSpPr/>
          <p:nvPr/>
        </p:nvSpPr>
        <p:spPr>
          <a:xfrm>
            <a:off x="9401685" y="3736298"/>
            <a:ext cx="599607" cy="55463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600" dirty="0"/>
              <a:t>15</a:t>
            </a:r>
          </a:p>
        </p:txBody>
      </p:sp>
      <p:cxnSp>
        <p:nvCxnSpPr>
          <p:cNvPr id="71" name="Conector recto de flecha 70">
            <a:extLst>
              <a:ext uri="{FF2B5EF4-FFF2-40B4-BE49-F238E27FC236}">
                <a16:creationId xmlns:a16="http://schemas.microsoft.com/office/drawing/2014/main" id="{68F48E76-53FD-6258-6A79-D5F9472EDF48}"/>
              </a:ext>
            </a:extLst>
          </p:cNvPr>
          <p:cNvCxnSpPr>
            <a:cxnSpLocks/>
            <a:stCxn id="58" idx="3"/>
            <a:endCxn id="70" idx="0"/>
          </p:cNvCxnSpPr>
          <p:nvPr/>
        </p:nvCxnSpPr>
        <p:spPr>
          <a:xfrm flipH="1">
            <a:off x="9701489" y="3295281"/>
            <a:ext cx="119916" cy="4410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2" name="Flecha: a la derecha 71">
            <a:extLst>
              <a:ext uri="{FF2B5EF4-FFF2-40B4-BE49-F238E27FC236}">
                <a16:creationId xmlns:a16="http://schemas.microsoft.com/office/drawing/2014/main" id="{8094CAB0-CEA4-1037-259E-B47E0ACBCBB8}"/>
              </a:ext>
            </a:extLst>
          </p:cNvPr>
          <p:cNvSpPr/>
          <p:nvPr/>
        </p:nvSpPr>
        <p:spPr>
          <a:xfrm>
            <a:off x="5844036" y="1991166"/>
            <a:ext cx="599607" cy="30857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600"/>
          </a:p>
        </p:txBody>
      </p:sp>
    </p:spTree>
    <p:extLst>
      <p:ext uri="{BB962C8B-B14F-4D97-AF65-F5344CB8AC3E}">
        <p14:creationId xmlns:p14="http://schemas.microsoft.com/office/powerpoint/2010/main" val="39984545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ipse 1">
            <a:extLst>
              <a:ext uri="{FF2B5EF4-FFF2-40B4-BE49-F238E27FC236}">
                <a16:creationId xmlns:a16="http://schemas.microsoft.com/office/drawing/2014/main" id="{D71EB623-6A1B-AF13-54A6-F622C727FFF8}"/>
              </a:ext>
            </a:extLst>
          </p:cNvPr>
          <p:cNvSpPr/>
          <p:nvPr/>
        </p:nvSpPr>
        <p:spPr>
          <a:xfrm>
            <a:off x="2850983" y="1251652"/>
            <a:ext cx="599607" cy="55463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600" dirty="0"/>
              <a:t>1</a:t>
            </a:r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1DAB8B2B-A419-27CD-3A61-E6413C45414E}"/>
              </a:ext>
            </a:extLst>
          </p:cNvPr>
          <p:cNvSpPr/>
          <p:nvPr/>
        </p:nvSpPr>
        <p:spPr>
          <a:xfrm>
            <a:off x="1591813" y="2033638"/>
            <a:ext cx="599607" cy="55463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600" dirty="0"/>
              <a:t>2</a:t>
            </a:r>
          </a:p>
        </p:txBody>
      </p:sp>
      <p:cxnSp>
        <p:nvCxnSpPr>
          <p:cNvPr id="4" name="Conector recto de flecha 3">
            <a:extLst>
              <a:ext uri="{FF2B5EF4-FFF2-40B4-BE49-F238E27FC236}">
                <a16:creationId xmlns:a16="http://schemas.microsoft.com/office/drawing/2014/main" id="{DD0E2032-957F-6F6E-6883-0C6E62786D47}"/>
              </a:ext>
            </a:extLst>
          </p:cNvPr>
          <p:cNvCxnSpPr>
            <a:cxnSpLocks/>
            <a:stCxn id="2" idx="3"/>
            <a:endCxn id="3" idx="0"/>
          </p:cNvCxnSpPr>
          <p:nvPr/>
        </p:nvCxnSpPr>
        <p:spPr>
          <a:xfrm flipH="1">
            <a:off x="1891617" y="1725063"/>
            <a:ext cx="1047176" cy="3085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Elipse 4">
            <a:extLst>
              <a:ext uri="{FF2B5EF4-FFF2-40B4-BE49-F238E27FC236}">
                <a16:creationId xmlns:a16="http://schemas.microsoft.com/office/drawing/2014/main" id="{4ED6936E-A310-A0ED-00CF-D7B244A25197}"/>
              </a:ext>
            </a:extLst>
          </p:cNvPr>
          <p:cNvSpPr/>
          <p:nvPr/>
        </p:nvSpPr>
        <p:spPr>
          <a:xfrm>
            <a:off x="4200099" y="2033638"/>
            <a:ext cx="599607" cy="55463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600" dirty="0"/>
              <a:t>8</a:t>
            </a:r>
          </a:p>
        </p:txBody>
      </p: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387527BA-3249-A813-42CE-8567E8844B7D}"/>
              </a:ext>
            </a:extLst>
          </p:cNvPr>
          <p:cNvCxnSpPr>
            <a:cxnSpLocks/>
            <a:stCxn id="2" idx="5"/>
            <a:endCxn id="5" idx="0"/>
          </p:cNvCxnSpPr>
          <p:nvPr/>
        </p:nvCxnSpPr>
        <p:spPr>
          <a:xfrm>
            <a:off x="3362780" y="1725063"/>
            <a:ext cx="1137123" cy="3085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Elipse 6">
            <a:extLst>
              <a:ext uri="{FF2B5EF4-FFF2-40B4-BE49-F238E27FC236}">
                <a16:creationId xmlns:a16="http://schemas.microsoft.com/office/drawing/2014/main" id="{56A1DB8A-2BCA-94F8-E12B-CA50CFEA1A47}"/>
              </a:ext>
            </a:extLst>
          </p:cNvPr>
          <p:cNvSpPr/>
          <p:nvPr/>
        </p:nvSpPr>
        <p:spPr>
          <a:xfrm>
            <a:off x="776618" y="2866841"/>
            <a:ext cx="599607" cy="55463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600" dirty="0"/>
              <a:t>4</a:t>
            </a:r>
          </a:p>
        </p:txBody>
      </p: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0353A77E-E208-B37E-DD0F-79AE56ED5A20}"/>
              </a:ext>
            </a:extLst>
          </p:cNvPr>
          <p:cNvCxnSpPr>
            <a:cxnSpLocks/>
            <a:stCxn id="3" idx="3"/>
            <a:endCxn id="7" idx="0"/>
          </p:cNvCxnSpPr>
          <p:nvPr/>
        </p:nvCxnSpPr>
        <p:spPr>
          <a:xfrm flipH="1">
            <a:off x="1076422" y="2507049"/>
            <a:ext cx="603201" cy="3597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Elipse 8">
            <a:extLst>
              <a:ext uri="{FF2B5EF4-FFF2-40B4-BE49-F238E27FC236}">
                <a16:creationId xmlns:a16="http://schemas.microsoft.com/office/drawing/2014/main" id="{F5FDFDA0-BC56-5848-2ADA-6715DF9B2A13}"/>
              </a:ext>
            </a:extLst>
          </p:cNvPr>
          <p:cNvSpPr/>
          <p:nvPr/>
        </p:nvSpPr>
        <p:spPr>
          <a:xfrm>
            <a:off x="2207082" y="2866841"/>
            <a:ext cx="599607" cy="55463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600" dirty="0"/>
              <a:t>7</a:t>
            </a:r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893C25DC-6420-F52B-6F7F-B2143960BC2F}"/>
              </a:ext>
            </a:extLst>
          </p:cNvPr>
          <p:cNvCxnSpPr>
            <a:cxnSpLocks/>
            <a:stCxn id="3" idx="5"/>
            <a:endCxn id="9" idx="0"/>
          </p:cNvCxnSpPr>
          <p:nvPr/>
        </p:nvCxnSpPr>
        <p:spPr>
          <a:xfrm>
            <a:off x="2103610" y="2507049"/>
            <a:ext cx="403276" cy="3597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Elipse 10">
            <a:extLst>
              <a:ext uri="{FF2B5EF4-FFF2-40B4-BE49-F238E27FC236}">
                <a16:creationId xmlns:a16="http://schemas.microsoft.com/office/drawing/2014/main" id="{DB4931E3-E150-A9B4-4AC5-30084196E513}"/>
              </a:ext>
            </a:extLst>
          </p:cNvPr>
          <p:cNvSpPr/>
          <p:nvPr/>
        </p:nvSpPr>
        <p:spPr>
          <a:xfrm>
            <a:off x="3482696" y="2866841"/>
            <a:ext cx="599607" cy="55463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600" dirty="0"/>
              <a:t>12</a:t>
            </a:r>
          </a:p>
        </p:txBody>
      </p: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0466D0BB-5C3C-3393-CA71-176ACB3B87A8}"/>
              </a:ext>
            </a:extLst>
          </p:cNvPr>
          <p:cNvCxnSpPr>
            <a:cxnSpLocks/>
            <a:stCxn id="5" idx="3"/>
            <a:endCxn id="11" idx="0"/>
          </p:cNvCxnSpPr>
          <p:nvPr/>
        </p:nvCxnSpPr>
        <p:spPr>
          <a:xfrm flipH="1">
            <a:off x="3782500" y="2507049"/>
            <a:ext cx="505409" cy="3597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Elipse 12">
            <a:extLst>
              <a:ext uri="{FF2B5EF4-FFF2-40B4-BE49-F238E27FC236}">
                <a16:creationId xmlns:a16="http://schemas.microsoft.com/office/drawing/2014/main" id="{60726B91-AAB9-11DE-BA1A-DB00CFEB824A}"/>
              </a:ext>
            </a:extLst>
          </p:cNvPr>
          <p:cNvSpPr/>
          <p:nvPr/>
        </p:nvSpPr>
        <p:spPr>
          <a:xfrm>
            <a:off x="4874652" y="2866841"/>
            <a:ext cx="599607" cy="55463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600" dirty="0"/>
              <a:t>11</a:t>
            </a:r>
          </a:p>
        </p:txBody>
      </p: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9CBD361A-7CE4-008D-9CB1-B485AB44CA82}"/>
              </a:ext>
            </a:extLst>
          </p:cNvPr>
          <p:cNvCxnSpPr>
            <a:cxnSpLocks/>
            <a:stCxn id="5" idx="5"/>
            <a:endCxn id="13" idx="0"/>
          </p:cNvCxnSpPr>
          <p:nvPr/>
        </p:nvCxnSpPr>
        <p:spPr>
          <a:xfrm>
            <a:off x="4711896" y="2507049"/>
            <a:ext cx="462560" cy="3597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Elipse 14">
            <a:extLst>
              <a:ext uri="{FF2B5EF4-FFF2-40B4-BE49-F238E27FC236}">
                <a16:creationId xmlns:a16="http://schemas.microsoft.com/office/drawing/2014/main" id="{6C2A95A3-D04C-47C6-C58B-C98587896DEB}"/>
              </a:ext>
            </a:extLst>
          </p:cNvPr>
          <p:cNvSpPr/>
          <p:nvPr/>
        </p:nvSpPr>
        <p:spPr>
          <a:xfrm>
            <a:off x="258386" y="3766279"/>
            <a:ext cx="599607" cy="55463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600" dirty="0"/>
              <a:t>6</a:t>
            </a:r>
          </a:p>
        </p:txBody>
      </p: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A26C88E9-3EC8-6ABA-8CEE-7B385C60D3D2}"/>
              </a:ext>
            </a:extLst>
          </p:cNvPr>
          <p:cNvCxnSpPr>
            <a:cxnSpLocks/>
            <a:stCxn id="7" idx="3"/>
            <a:endCxn id="15" idx="0"/>
          </p:cNvCxnSpPr>
          <p:nvPr/>
        </p:nvCxnSpPr>
        <p:spPr>
          <a:xfrm flipH="1">
            <a:off x="558190" y="3340252"/>
            <a:ext cx="306238" cy="4260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Elipse 16">
            <a:extLst>
              <a:ext uri="{FF2B5EF4-FFF2-40B4-BE49-F238E27FC236}">
                <a16:creationId xmlns:a16="http://schemas.microsoft.com/office/drawing/2014/main" id="{7D8FBB21-5946-4E2A-8100-202FD6ED88D5}"/>
              </a:ext>
            </a:extLst>
          </p:cNvPr>
          <p:cNvSpPr/>
          <p:nvPr/>
        </p:nvSpPr>
        <p:spPr>
          <a:xfrm>
            <a:off x="1078927" y="3781269"/>
            <a:ext cx="599607" cy="55463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600" dirty="0"/>
              <a:t>13</a:t>
            </a:r>
          </a:p>
        </p:txBody>
      </p: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4EBA9F23-0E24-807A-717E-17A6F8EA5A67}"/>
              </a:ext>
            </a:extLst>
          </p:cNvPr>
          <p:cNvCxnSpPr>
            <a:cxnSpLocks/>
            <a:stCxn id="7" idx="5"/>
            <a:endCxn id="17" idx="0"/>
          </p:cNvCxnSpPr>
          <p:nvPr/>
        </p:nvCxnSpPr>
        <p:spPr>
          <a:xfrm>
            <a:off x="1288415" y="3340252"/>
            <a:ext cx="90316" cy="4410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Elipse 18">
            <a:extLst>
              <a:ext uri="{FF2B5EF4-FFF2-40B4-BE49-F238E27FC236}">
                <a16:creationId xmlns:a16="http://schemas.microsoft.com/office/drawing/2014/main" id="{0550B352-745C-7043-F524-60E176965D02}"/>
              </a:ext>
            </a:extLst>
          </p:cNvPr>
          <p:cNvSpPr/>
          <p:nvPr/>
        </p:nvSpPr>
        <p:spPr>
          <a:xfrm>
            <a:off x="1760807" y="3781269"/>
            <a:ext cx="599607" cy="55463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600" dirty="0"/>
              <a:t>10</a:t>
            </a:r>
          </a:p>
        </p:txBody>
      </p: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091CF7D9-2ED5-8E7D-AB5C-0B0E573B4D34}"/>
              </a:ext>
            </a:extLst>
          </p:cNvPr>
          <p:cNvCxnSpPr>
            <a:cxnSpLocks/>
            <a:stCxn id="9" idx="3"/>
            <a:endCxn id="19" idx="0"/>
          </p:cNvCxnSpPr>
          <p:nvPr/>
        </p:nvCxnSpPr>
        <p:spPr>
          <a:xfrm flipH="1">
            <a:off x="2060611" y="3340252"/>
            <a:ext cx="234281" cy="4410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Elipse 20">
            <a:extLst>
              <a:ext uri="{FF2B5EF4-FFF2-40B4-BE49-F238E27FC236}">
                <a16:creationId xmlns:a16="http://schemas.microsoft.com/office/drawing/2014/main" id="{8C83C6EC-DC37-B40B-E3CC-72938D2D82C6}"/>
              </a:ext>
            </a:extLst>
          </p:cNvPr>
          <p:cNvSpPr/>
          <p:nvPr/>
        </p:nvSpPr>
        <p:spPr>
          <a:xfrm>
            <a:off x="2506885" y="3781269"/>
            <a:ext cx="599607" cy="55463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600" dirty="0"/>
              <a:t>9</a:t>
            </a:r>
          </a:p>
        </p:txBody>
      </p: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4F6980E4-0B86-7D47-2E02-82596E002953}"/>
              </a:ext>
            </a:extLst>
          </p:cNvPr>
          <p:cNvCxnSpPr>
            <a:cxnSpLocks/>
            <a:endCxn id="21" idx="0"/>
          </p:cNvCxnSpPr>
          <p:nvPr/>
        </p:nvCxnSpPr>
        <p:spPr>
          <a:xfrm>
            <a:off x="2716373" y="3340252"/>
            <a:ext cx="90316" cy="4410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Elipse 22">
            <a:extLst>
              <a:ext uri="{FF2B5EF4-FFF2-40B4-BE49-F238E27FC236}">
                <a16:creationId xmlns:a16="http://schemas.microsoft.com/office/drawing/2014/main" id="{F07339AF-A761-6E3A-F005-965AAB3AC854}"/>
              </a:ext>
            </a:extLst>
          </p:cNvPr>
          <p:cNvSpPr/>
          <p:nvPr/>
        </p:nvSpPr>
        <p:spPr>
          <a:xfrm>
            <a:off x="3150786" y="3781269"/>
            <a:ext cx="599607" cy="55463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600" dirty="0"/>
              <a:t>15</a:t>
            </a:r>
          </a:p>
        </p:txBody>
      </p: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CD08B78A-450C-E574-7A43-E787849B4B80}"/>
              </a:ext>
            </a:extLst>
          </p:cNvPr>
          <p:cNvCxnSpPr>
            <a:cxnSpLocks/>
            <a:stCxn id="11" idx="3"/>
            <a:endCxn id="23" idx="0"/>
          </p:cNvCxnSpPr>
          <p:nvPr/>
        </p:nvCxnSpPr>
        <p:spPr>
          <a:xfrm flipH="1">
            <a:off x="3450590" y="3340252"/>
            <a:ext cx="119916" cy="4410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Elipse 24">
            <a:extLst>
              <a:ext uri="{FF2B5EF4-FFF2-40B4-BE49-F238E27FC236}">
                <a16:creationId xmlns:a16="http://schemas.microsoft.com/office/drawing/2014/main" id="{97C32601-FA47-14B6-54B1-D4F8F9914ADD}"/>
              </a:ext>
            </a:extLst>
          </p:cNvPr>
          <p:cNvSpPr/>
          <p:nvPr/>
        </p:nvSpPr>
        <p:spPr>
          <a:xfrm>
            <a:off x="3814605" y="3781269"/>
            <a:ext cx="599607" cy="55463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600" dirty="0"/>
              <a:t>5</a:t>
            </a:r>
          </a:p>
        </p:txBody>
      </p: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E8104B6B-6AF9-8BE3-FE6B-78E76D9D1EBF}"/>
              </a:ext>
            </a:extLst>
          </p:cNvPr>
          <p:cNvCxnSpPr>
            <a:cxnSpLocks/>
            <a:stCxn id="11" idx="5"/>
            <a:endCxn id="25" idx="0"/>
          </p:cNvCxnSpPr>
          <p:nvPr/>
        </p:nvCxnSpPr>
        <p:spPr>
          <a:xfrm>
            <a:off x="3994493" y="3340252"/>
            <a:ext cx="119916" cy="4410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Elipse 27">
            <a:extLst>
              <a:ext uri="{FF2B5EF4-FFF2-40B4-BE49-F238E27FC236}">
                <a16:creationId xmlns:a16="http://schemas.microsoft.com/office/drawing/2014/main" id="{FC5B533D-050F-E596-89A5-9C0BE8236C0F}"/>
              </a:ext>
            </a:extLst>
          </p:cNvPr>
          <p:cNvSpPr/>
          <p:nvPr/>
        </p:nvSpPr>
        <p:spPr>
          <a:xfrm>
            <a:off x="8604421" y="1251652"/>
            <a:ext cx="599607" cy="55463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600" dirty="0"/>
              <a:t>1</a:t>
            </a:r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20217D19-BD9E-7B08-F098-1546FE0F3970}"/>
              </a:ext>
            </a:extLst>
          </p:cNvPr>
          <p:cNvSpPr/>
          <p:nvPr/>
        </p:nvSpPr>
        <p:spPr>
          <a:xfrm>
            <a:off x="7345251" y="2033638"/>
            <a:ext cx="599607" cy="55463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600" dirty="0"/>
              <a:t>2</a:t>
            </a:r>
          </a:p>
        </p:txBody>
      </p: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CB55B6ED-9CA4-8C53-CE68-65C04279CCCB}"/>
              </a:ext>
            </a:extLst>
          </p:cNvPr>
          <p:cNvCxnSpPr>
            <a:cxnSpLocks/>
            <a:stCxn id="28" idx="3"/>
            <a:endCxn id="29" idx="0"/>
          </p:cNvCxnSpPr>
          <p:nvPr/>
        </p:nvCxnSpPr>
        <p:spPr>
          <a:xfrm flipH="1">
            <a:off x="7645055" y="1725063"/>
            <a:ext cx="1047176" cy="3085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Elipse 30">
            <a:extLst>
              <a:ext uri="{FF2B5EF4-FFF2-40B4-BE49-F238E27FC236}">
                <a16:creationId xmlns:a16="http://schemas.microsoft.com/office/drawing/2014/main" id="{274B7DD6-7EAB-0C4B-7278-C180AEE02122}"/>
              </a:ext>
            </a:extLst>
          </p:cNvPr>
          <p:cNvSpPr/>
          <p:nvPr/>
        </p:nvSpPr>
        <p:spPr>
          <a:xfrm>
            <a:off x="9953537" y="2033638"/>
            <a:ext cx="599607" cy="55463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600" dirty="0"/>
              <a:t>5</a:t>
            </a:r>
          </a:p>
        </p:txBody>
      </p: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19E7268C-C723-E303-6642-B64FD8309390}"/>
              </a:ext>
            </a:extLst>
          </p:cNvPr>
          <p:cNvCxnSpPr>
            <a:cxnSpLocks/>
            <a:stCxn id="28" idx="5"/>
            <a:endCxn id="31" idx="0"/>
          </p:cNvCxnSpPr>
          <p:nvPr/>
        </p:nvCxnSpPr>
        <p:spPr>
          <a:xfrm>
            <a:off x="9116218" y="1725063"/>
            <a:ext cx="1137123" cy="3085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Elipse 32">
            <a:extLst>
              <a:ext uri="{FF2B5EF4-FFF2-40B4-BE49-F238E27FC236}">
                <a16:creationId xmlns:a16="http://schemas.microsoft.com/office/drawing/2014/main" id="{607CE590-B7F1-E7FD-5CEC-AE6AAE942170}"/>
              </a:ext>
            </a:extLst>
          </p:cNvPr>
          <p:cNvSpPr/>
          <p:nvPr/>
        </p:nvSpPr>
        <p:spPr>
          <a:xfrm>
            <a:off x="6530056" y="2866841"/>
            <a:ext cx="599607" cy="55463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600" dirty="0"/>
              <a:t>4</a:t>
            </a:r>
          </a:p>
        </p:txBody>
      </p:sp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id="{9D7FF713-A873-EE76-F669-98C8BC59825B}"/>
              </a:ext>
            </a:extLst>
          </p:cNvPr>
          <p:cNvCxnSpPr>
            <a:cxnSpLocks/>
            <a:stCxn id="29" idx="3"/>
            <a:endCxn id="33" idx="0"/>
          </p:cNvCxnSpPr>
          <p:nvPr/>
        </p:nvCxnSpPr>
        <p:spPr>
          <a:xfrm flipH="1">
            <a:off x="6829860" y="2507049"/>
            <a:ext cx="603201" cy="3597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Elipse 34">
            <a:extLst>
              <a:ext uri="{FF2B5EF4-FFF2-40B4-BE49-F238E27FC236}">
                <a16:creationId xmlns:a16="http://schemas.microsoft.com/office/drawing/2014/main" id="{7A9242A7-014E-FCEB-F274-9D70DBB3ABC6}"/>
              </a:ext>
            </a:extLst>
          </p:cNvPr>
          <p:cNvSpPr/>
          <p:nvPr/>
        </p:nvSpPr>
        <p:spPr>
          <a:xfrm>
            <a:off x="7960520" y="2866841"/>
            <a:ext cx="599607" cy="55463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600" dirty="0"/>
              <a:t>7</a:t>
            </a:r>
          </a:p>
        </p:txBody>
      </p:sp>
      <p:cxnSp>
        <p:nvCxnSpPr>
          <p:cNvPr id="36" name="Conector recto de flecha 35">
            <a:extLst>
              <a:ext uri="{FF2B5EF4-FFF2-40B4-BE49-F238E27FC236}">
                <a16:creationId xmlns:a16="http://schemas.microsoft.com/office/drawing/2014/main" id="{D3A5D59A-67EF-F943-332B-FB59E9FA9D0C}"/>
              </a:ext>
            </a:extLst>
          </p:cNvPr>
          <p:cNvCxnSpPr>
            <a:cxnSpLocks/>
            <a:stCxn id="29" idx="5"/>
            <a:endCxn id="35" idx="0"/>
          </p:cNvCxnSpPr>
          <p:nvPr/>
        </p:nvCxnSpPr>
        <p:spPr>
          <a:xfrm>
            <a:off x="7857048" y="2507049"/>
            <a:ext cx="403276" cy="3597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Elipse 36">
            <a:extLst>
              <a:ext uri="{FF2B5EF4-FFF2-40B4-BE49-F238E27FC236}">
                <a16:creationId xmlns:a16="http://schemas.microsoft.com/office/drawing/2014/main" id="{CBC4CB98-1DE9-5BFF-8136-23EDAF7F6493}"/>
              </a:ext>
            </a:extLst>
          </p:cNvPr>
          <p:cNvSpPr/>
          <p:nvPr/>
        </p:nvSpPr>
        <p:spPr>
          <a:xfrm>
            <a:off x="9236134" y="2866841"/>
            <a:ext cx="599607" cy="55463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600" dirty="0"/>
              <a:t>8</a:t>
            </a:r>
          </a:p>
        </p:txBody>
      </p:sp>
      <p:cxnSp>
        <p:nvCxnSpPr>
          <p:cNvPr id="38" name="Conector recto de flecha 37">
            <a:extLst>
              <a:ext uri="{FF2B5EF4-FFF2-40B4-BE49-F238E27FC236}">
                <a16:creationId xmlns:a16="http://schemas.microsoft.com/office/drawing/2014/main" id="{6A9E8191-6A7F-5744-81D5-48D012D2011C}"/>
              </a:ext>
            </a:extLst>
          </p:cNvPr>
          <p:cNvCxnSpPr>
            <a:cxnSpLocks/>
            <a:stCxn id="31" idx="3"/>
            <a:endCxn id="37" idx="0"/>
          </p:cNvCxnSpPr>
          <p:nvPr/>
        </p:nvCxnSpPr>
        <p:spPr>
          <a:xfrm flipH="1">
            <a:off x="9535938" y="2507049"/>
            <a:ext cx="505409" cy="3597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Elipse 38">
            <a:extLst>
              <a:ext uri="{FF2B5EF4-FFF2-40B4-BE49-F238E27FC236}">
                <a16:creationId xmlns:a16="http://schemas.microsoft.com/office/drawing/2014/main" id="{685A9891-4DFE-4D5C-A54F-F70C8D2CC5D0}"/>
              </a:ext>
            </a:extLst>
          </p:cNvPr>
          <p:cNvSpPr/>
          <p:nvPr/>
        </p:nvSpPr>
        <p:spPr>
          <a:xfrm>
            <a:off x="10628090" y="2866841"/>
            <a:ext cx="599607" cy="55463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600" dirty="0"/>
              <a:t>11</a:t>
            </a:r>
          </a:p>
        </p:txBody>
      </p:sp>
      <p:cxnSp>
        <p:nvCxnSpPr>
          <p:cNvPr id="40" name="Conector recto de flecha 39">
            <a:extLst>
              <a:ext uri="{FF2B5EF4-FFF2-40B4-BE49-F238E27FC236}">
                <a16:creationId xmlns:a16="http://schemas.microsoft.com/office/drawing/2014/main" id="{756D46F4-708E-E8B4-8CDD-84FFBD461645}"/>
              </a:ext>
            </a:extLst>
          </p:cNvPr>
          <p:cNvCxnSpPr>
            <a:cxnSpLocks/>
            <a:stCxn id="31" idx="5"/>
            <a:endCxn id="39" idx="0"/>
          </p:cNvCxnSpPr>
          <p:nvPr/>
        </p:nvCxnSpPr>
        <p:spPr>
          <a:xfrm>
            <a:off x="10465334" y="2507049"/>
            <a:ext cx="462560" cy="3597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Elipse 40">
            <a:extLst>
              <a:ext uri="{FF2B5EF4-FFF2-40B4-BE49-F238E27FC236}">
                <a16:creationId xmlns:a16="http://schemas.microsoft.com/office/drawing/2014/main" id="{5AE672ED-27A9-D868-F80E-1CD32D22250A}"/>
              </a:ext>
            </a:extLst>
          </p:cNvPr>
          <p:cNvSpPr/>
          <p:nvPr/>
        </p:nvSpPr>
        <p:spPr>
          <a:xfrm>
            <a:off x="6011824" y="3766279"/>
            <a:ext cx="599607" cy="55463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600" dirty="0"/>
              <a:t>6</a:t>
            </a:r>
          </a:p>
        </p:txBody>
      </p:sp>
      <p:cxnSp>
        <p:nvCxnSpPr>
          <p:cNvPr id="42" name="Conector recto de flecha 41">
            <a:extLst>
              <a:ext uri="{FF2B5EF4-FFF2-40B4-BE49-F238E27FC236}">
                <a16:creationId xmlns:a16="http://schemas.microsoft.com/office/drawing/2014/main" id="{2A147A74-FA96-7D9A-146E-6FD4ABCDF873}"/>
              </a:ext>
            </a:extLst>
          </p:cNvPr>
          <p:cNvCxnSpPr>
            <a:cxnSpLocks/>
            <a:stCxn id="33" idx="3"/>
            <a:endCxn id="41" idx="0"/>
          </p:cNvCxnSpPr>
          <p:nvPr/>
        </p:nvCxnSpPr>
        <p:spPr>
          <a:xfrm flipH="1">
            <a:off x="6311628" y="3340252"/>
            <a:ext cx="306238" cy="4260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Elipse 42">
            <a:extLst>
              <a:ext uri="{FF2B5EF4-FFF2-40B4-BE49-F238E27FC236}">
                <a16:creationId xmlns:a16="http://schemas.microsoft.com/office/drawing/2014/main" id="{353EA5CC-44E1-D9C2-6917-426A67C4F53E}"/>
              </a:ext>
            </a:extLst>
          </p:cNvPr>
          <p:cNvSpPr/>
          <p:nvPr/>
        </p:nvSpPr>
        <p:spPr>
          <a:xfrm>
            <a:off x="6832365" y="3781269"/>
            <a:ext cx="599607" cy="55463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600" dirty="0"/>
              <a:t>13</a:t>
            </a:r>
          </a:p>
        </p:txBody>
      </p:sp>
      <p:cxnSp>
        <p:nvCxnSpPr>
          <p:cNvPr id="44" name="Conector recto de flecha 43">
            <a:extLst>
              <a:ext uri="{FF2B5EF4-FFF2-40B4-BE49-F238E27FC236}">
                <a16:creationId xmlns:a16="http://schemas.microsoft.com/office/drawing/2014/main" id="{3E53B9C8-D9BE-AF27-6359-8A3E882F4CFB}"/>
              </a:ext>
            </a:extLst>
          </p:cNvPr>
          <p:cNvCxnSpPr>
            <a:cxnSpLocks/>
            <a:stCxn id="33" idx="5"/>
            <a:endCxn id="43" idx="0"/>
          </p:cNvCxnSpPr>
          <p:nvPr/>
        </p:nvCxnSpPr>
        <p:spPr>
          <a:xfrm>
            <a:off x="7041853" y="3340252"/>
            <a:ext cx="90316" cy="4410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Elipse 44">
            <a:extLst>
              <a:ext uri="{FF2B5EF4-FFF2-40B4-BE49-F238E27FC236}">
                <a16:creationId xmlns:a16="http://schemas.microsoft.com/office/drawing/2014/main" id="{B703A0E3-0F7A-88F6-78FE-283200E1BA71}"/>
              </a:ext>
            </a:extLst>
          </p:cNvPr>
          <p:cNvSpPr/>
          <p:nvPr/>
        </p:nvSpPr>
        <p:spPr>
          <a:xfrm>
            <a:off x="7514245" y="3781269"/>
            <a:ext cx="599607" cy="55463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600" dirty="0"/>
              <a:t>10</a:t>
            </a:r>
          </a:p>
        </p:txBody>
      </p:sp>
      <p:cxnSp>
        <p:nvCxnSpPr>
          <p:cNvPr id="46" name="Conector recto de flecha 45">
            <a:extLst>
              <a:ext uri="{FF2B5EF4-FFF2-40B4-BE49-F238E27FC236}">
                <a16:creationId xmlns:a16="http://schemas.microsoft.com/office/drawing/2014/main" id="{88FE32E7-DC80-BCE1-F895-672B997959AE}"/>
              </a:ext>
            </a:extLst>
          </p:cNvPr>
          <p:cNvCxnSpPr>
            <a:cxnSpLocks/>
            <a:stCxn id="35" idx="3"/>
            <a:endCxn id="45" idx="0"/>
          </p:cNvCxnSpPr>
          <p:nvPr/>
        </p:nvCxnSpPr>
        <p:spPr>
          <a:xfrm flipH="1">
            <a:off x="7814049" y="3340252"/>
            <a:ext cx="234281" cy="4410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7" name="Elipse 46">
            <a:extLst>
              <a:ext uri="{FF2B5EF4-FFF2-40B4-BE49-F238E27FC236}">
                <a16:creationId xmlns:a16="http://schemas.microsoft.com/office/drawing/2014/main" id="{A522E8CE-B208-0111-2163-38837166F489}"/>
              </a:ext>
            </a:extLst>
          </p:cNvPr>
          <p:cNvSpPr/>
          <p:nvPr/>
        </p:nvSpPr>
        <p:spPr>
          <a:xfrm>
            <a:off x="8260323" y="3781269"/>
            <a:ext cx="599607" cy="55463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600" dirty="0"/>
              <a:t>9</a:t>
            </a:r>
          </a:p>
        </p:txBody>
      </p:sp>
      <p:cxnSp>
        <p:nvCxnSpPr>
          <p:cNvPr id="48" name="Conector recto de flecha 47">
            <a:extLst>
              <a:ext uri="{FF2B5EF4-FFF2-40B4-BE49-F238E27FC236}">
                <a16:creationId xmlns:a16="http://schemas.microsoft.com/office/drawing/2014/main" id="{5F994606-875A-E7AD-DFB7-09AA09658D3C}"/>
              </a:ext>
            </a:extLst>
          </p:cNvPr>
          <p:cNvCxnSpPr>
            <a:cxnSpLocks/>
            <a:endCxn id="47" idx="0"/>
          </p:cNvCxnSpPr>
          <p:nvPr/>
        </p:nvCxnSpPr>
        <p:spPr>
          <a:xfrm>
            <a:off x="8469811" y="3340252"/>
            <a:ext cx="90316" cy="4410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9" name="Elipse 48">
            <a:extLst>
              <a:ext uri="{FF2B5EF4-FFF2-40B4-BE49-F238E27FC236}">
                <a16:creationId xmlns:a16="http://schemas.microsoft.com/office/drawing/2014/main" id="{BB7F8791-7928-835B-7B4E-6B4B0C22D888}"/>
              </a:ext>
            </a:extLst>
          </p:cNvPr>
          <p:cNvSpPr/>
          <p:nvPr/>
        </p:nvSpPr>
        <p:spPr>
          <a:xfrm>
            <a:off x="8904224" y="3781269"/>
            <a:ext cx="599607" cy="55463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600" dirty="0"/>
              <a:t>15</a:t>
            </a:r>
          </a:p>
        </p:txBody>
      </p:sp>
      <p:cxnSp>
        <p:nvCxnSpPr>
          <p:cNvPr id="50" name="Conector recto de flecha 49">
            <a:extLst>
              <a:ext uri="{FF2B5EF4-FFF2-40B4-BE49-F238E27FC236}">
                <a16:creationId xmlns:a16="http://schemas.microsoft.com/office/drawing/2014/main" id="{2C6E4079-BBFA-BC40-E00C-9BF2923DE62B}"/>
              </a:ext>
            </a:extLst>
          </p:cNvPr>
          <p:cNvCxnSpPr>
            <a:cxnSpLocks/>
            <a:stCxn id="37" idx="3"/>
            <a:endCxn id="49" idx="0"/>
          </p:cNvCxnSpPr>
          <p:nvPr/>
        </p:nvCxnSpPr>
        <p:spPr>
          <a:xfrm flipH="1">
            <a:off x="9204028" y="3340252"/>
            <a:ext cx="119916" cy="4410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1" name="Elipse 50">
            <a:extLst>
              <a:ext uri="{FF2B5EF4-FFF2-40B4-BE49-F238E27FC236}">
                <a16:creationId xmlns:a16="http://schemas.microsoft.com/office/drawing/2014/main" id="{171AC5C6-7545-F7E1-FD80-5C1E7939C80D}"/>
              </a:ext>
            </a:extLst>
          </p:cNvPr>
          <p:cNvSpPr/>
          <p:nvPr/>
        </p:nvSpPr>
        <p:spPr>
          <a:xfrm>
            <a:off x="9568043" y="3781269"/>
            <a:ext cx="599607" cy="55463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600" dirty="0"/>
              <a:t>12</a:t>
            </a:r>
          </a:p>
        </p:txBody>
      </p:sp>
      <p:cxnSp>
        <p:nvCxnSpPr>
          <p:cNvPr id="52" name="Conector recto de flecha 51">
            <a:extLst>
              <a:ext uri="{FF2B5EF4-FFF2-40B4-BE49-F238E27FC236}">
                <a16:creationId xmlns:a16="http://schemas.microsoft.com/office/drawing/2014/main" id="{0889C459-6E75-4C60-F68C-138FCA0F6655}"/>
              </a:ext>
            </a:extLst>
          </p:cNvPr>
          <p:cNvCxnSpPr>
            <a:cxnSpLocks/>
            <a:stCxn id="37" idx="5"/>
            <a:endCxn id="51" idx="0"/>
          </p:cNvCxnSpPr>
          <p:nvPr/>
        </p:nvCxnSpPr>
        <p:spPr>
          <a:xfrm>
            <a:off x="9747931" y="3340252"/>
            <a:ext cx="119916" cy="4410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3" name="Flecha: a la derecha 52">
            <a:extLst>
              <a:ext uri="{FF2B5EF4-FFF2-40B4-BE49-F238E27FC236}">
                <a16:creationId xmlns:a16="http://schemas.microsoft.com/office/drawing/2014/main" id="{47EF56DA-06B4-165C-D09B-80521DFF1C0C}"/>
              </a:ext>
            </a:extLst>
          </p:cNvPr>
          <p:cNvSpPr/>
          <p:nvPr/>
        </p:nvSpPr>
        <p:spPr>
          <a:xfrm>
            <a:off x="5844036" y="1991166"/>
            <a:ext cx="599607" cy="30857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600"/>
          </a:p>
        </p:txBody>
      </p:sp>
    </p:spTree>
    <p:extLst>
      <p:ext uri="{BB962C8B-B14F-4D97-AF65-F5344CB8AC3E}">
        <p14:creationId xmlns:p14="http://schemas.microsoft.com/office/powerpoint/2010/main" val="6019337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ipse 1">
            <a:extLst>
              <a:ext uri="{FF2B5EF4-FFF2-40B4-BE49-F238E27FC236}">
                <a16:creationId xmlns:a16="http://schemas.microsoft.com/office/drawing/2014/main" id="{36B93C29-34C7-4094-FFC0-BC2B1A992CC7}"/>
              </a:ext>
            </a:extLst>
          </p:cNvPr>
          <p:cNvSpPr/>
          <p:nvPr/>
        </p:nvSpPr>
        <p:spPr>
          <a:xfrm>
            <a:off x="2938139" y="1341593"/>
            <a:ext cx="599607" cy="55463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600" dirty="0"/>
              <a:t>1</a:t>
            </a:r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E1CF2B34-A919-50FF-648C-652E46CD1FA9}"/>
              </a:ext>
            </a:extLst>
          </p:cNvPr>
          <p:cNvSpPr/>
          <p:nvPr/>
        </p:nvSpPr>
        <p:spPr>
          <a:xfrm>
            <a:off x="1678969" y="2123579"/>
            <a:ext cx="599607" cy="55463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600" dirty="0"/>
              <a:t>2</a:t>
            </a:r>
          </a:p>
        </p:txBody>
      </p:sp>
      <p:cxnSp>
        <p:nvCxnSpPr>
          <p:cNvPr id="4" name="Conector recto de flecha 3">
            <a:extLst>
              <a:ext uri="{FF2B5EF4-FFF2-40B4-BE49-F238E27FC236}">
                <a16:creationId xmlns:a16="http://schemas.microsoft.com/office/drawing/2014/main" id="{2FE8C899-A16A-DAAC-7EFF-8D64571CA14C}"/>
              </a:ext>
            </a:extLst>
          </p:cNvPr>
          <p:cNvCxnSpPr>
            <a:cxnSpLocks/>
            <a:stCxn id="2" idx="3"/>
            <a:endCxn id="3" idx="0"/>
          </p:cNvCxnSpPr>
          <p:nvPr/>
        </p:nvCxnSpPr>
        <p:spPr>
          <a:xfrm flipH="1">
            <a:off x="1978773" y="1815004"/>
            <a:ext cx="1047176" cy="3085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Elipse 4">
            <a:extLst>
              <a:ext uri="{FF2B5EF4-FFF2-40B4-BE49-F238E27FC236}">
                <a16:creationId xmlns:a16="http://schemas.microsoft.com/office/drawing/2014/main" id="{BF4974C7-A14B-79DC-CD3F-71966F34DFCC}"/>
              </a:ext>
            </a:extLst>
          </p:cNvPr>
          <p:cNvSpPr/>
          <p:nvPr/>
        </p:nvSpPr>
        <p:spPr>
          <a:xfrm>
            <a:off x="4287255" y="2123579"/>
            <a:ext cx="599607" cy="55463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600" dirty="0"/>
              <a:t>5</a:t>
            </a:r>
          </a:p>
        </p:txBody>
      </p: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4C3B5F24-AE89-746D-24FC-58694E568311}"/>
              </a:ext>
            </a:extLst>
          </p:cNvPr>
          <p:cNvCxnSpPr>
            <a:cxnSpLocks/>
            <a:stCxn id="2" idx="5"/>
            <a:endCxn id="5" idx="0"/>
          </p:cNvCxnSpPr>
          <p:nvPr/>
        </p:nvCxnSpPr>
        <p:spPr>
          <a:xfrm>
            <a:off x="3449936" y="1815004"/>
            <a:ext cx="1137123" cy="3085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Elipse 6">
            <a:extLst>
              <a:ext uri="{FF2B5EF4-FFF2-40B4-BE49-F238E27FC236}">
                <a16:creationId xmlns:a16="http://schemas.microsoft.com/office/drawing/2014/main" id="{DA94C49B-43F0-59A4-8ECA-0DC1B1A4B3B7}"/>
              </a:ext>
            </a:extLst>
          </p:cNvPr>
          <p:cNvSpPr/>
          <p:nvPr/>
        </p:nvSpPr>
        <p:spPr>
          <a:xfrm>
            <a:off x="863774" y="2956782"/>
            <a:ext cx="599607" cy="55463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600" dirty="0"/>
              <a:t>4</a:t>
            </a:r>
          </a:p>
        </p:txBody>
      </p: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1243C8B3-4E12-157C-EE45-21185FE3354A}"/>
              </a:ext>
            </a:extLst>
          </p:cNvPr>
          <p:cNvCxnSpPr>
            <a:cxnSpLocks/>
            <a:stCxn id="3" idx="3"/>
            <a:endCxn id="7" idx="0"/>
          </p:cNvCxnSpPr>
          <p:nvPr/>
        </p:nvCxnSpPr>
        <p:spPr>
          <a:xfrm flipH="1">
            <a:off x="1163578" y="2596990"/>
            <a:ext cx="603201" cy="3597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Elipse 8">
            <a:extLst>
              <a:ext uri="{FF2B5EF4-FFF2-40B4-BE49-F238E27FC236}">
                <a16:creationId xmlns:a16="http://schemas.microsoft.com/office/drawing/2014/main" id="{8DB70073-789E-2B64-56F8-4EA5E4507E05}"/>
              </a:ext>
            </a:extLst>
          </p:cNvPr>
          <p:cNvSpPr/>
          <p:nvPr/>
        </p:nvSpPr>
        <p:spPr>
          <a:xfrm>
            <a:off x="2294238" y="2956782"/>
            <a:ext cx="599607" cy="55463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600" dirty="0"/>
              <a:t>7</a:t>
            </a:r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8EC9A27A-F3D4-017D-2518-768E1DA4273D}"/>
              </a:ext>
            </a:extLst>
          </p:cNvPr>
          <p:cNvCxnSpPr>
            <a:cxnSpLocks/>
            <a:stCxn id="3" idx="5"/>
            <a:endCxn id="9" idx="0"/>
          </p:cNvCxnSpPr>
          <p:nvPr/>
        </p:nvCxnSpPr>
        <p:spPr>
          <a:xfrm>
            <a:off x="2190766" y="2596990"/>
            <a:ext cx="403276" cy="3597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Elipse 10">
            <a:extLst>
              <a:ext uri="{FF2B5EF4-FFF2-40B4-BE49-F238E27FC236}">
                <a16:creationId xmlns:a16="http://schemas.microsoft.com/office/drawing/2014/main" id="{F7E551B8-38EE-BB87-A0D5-9B7D01EE75FD}"/>
              </a:ext>
            </a:extLst>
          </p:cNvPr>
          <p:cNvSpPr/>
          <p:nvPr/>
        </p:nvSpPr>
        <p:spPr>
          <a:xfrm>
            <a:off x="3569852" y="2956782"/>
            <a:ext cx="599607" cy="55463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600" dirty="0"/>
              <a:t>8</a:t>
            </a:r>
          </a:p>
        </p:txBody>
      </p: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A34DD776-8B2D-9AF8-16D5-BAD7AE591D87}"/>
              </a:ext>
            </a:extLst>
          </p:cNvPr>
          <p:cNvCxnSpPr>
            <a:cxnSpLocks/>
            <a:stCxn id="5" idx="3"/>
            <a:endCxn id="11" idx="0"/>
          </p:cNvCxnSpPr>
          <p:nvPr/>
        </p:nvCxnSpPr>
        <p:spPr>
          <a:xfrm flipH="1">
            <a:off x="3869656" y="2596990"/>
            <a:ext cx="505409" cy="3597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Elipse 12">
            <a:extLst>
              <a:ext uri="{FF2B5EF4-FFF2-40B4-BE49-F238E27FC236}">
                <a16:creationId xmlns:a16="http://schemas.microsoft.com/office/drawing/2014/main" id="{BD285686-1A7A-FC50-C1BF-296E7B71AEFC}"/>
              </a:ext>
            </a:extLst>
          </p:cNvPr>
          <p:cNvSpPr/>
          <p:nvPr/>
        </p:nvSpPr>
        <p:spPr>
          <a:xfrm>
            <a:off x="4961808" y="2956782"/>
            <a:ext cx="599607" cy="55463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600" dirty="0"/>
              <a:t>11</a:t>
            </a:r>
          </a:p>
        </p:txBody>
      </p: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EFB7C246-DF5D-8650-9EA8-348CF2D631A5}"/>
              </a:ext>
            </a:extLst>
          </p:cNvPr>
          <p:cNvCxnSpPr>
            <a:cxnSpLocks/>
            <a:stCxn id="5" idx="5"/>
            <a:endCxn id="13" idx="0"/>
          </p:cNvCxnSpPr>
          <p:nvPr/>
        </p:nvCxnSpPr>
        <p:spPr>
          <a:xfrm>
            <a:off x="4799052" y="2596990"/>
            <a:ext cx="462560" cy="3597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Elipse 14">
            <a:extLst>
              <a:ext uri="{FF2B5EF4-FFF2-40B4-BE49-F238E27FC236}">
                <a16:creationId xmlns:a16="http://schemas.microsoft.com/office/drawing/2014/main" id="{CB934F27-A35C-99C9-1D32-3A0722A64E9A}"/>
              </a:ext>
            </a:extLst>
          </p:cNvPr>
          <p:cNvSpPr/>
          <p:nvPr/>
        </p:nvSpPr>
        <p:spPr>
          <a:xfrm>
            <a:off x="345542" y="3856220"/>
            <a:ext cx="599607" cy="55463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600" dirty="0"/>
              <a:t>6</a:t>
            </a:r>
          </a:p>
        </p:txBody>
      </p: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D2C2DBE6-9E65-0C0F-EFF8-9EA9AF330F40}"/>
              </a:ext>
            </a:extLst>
          </p:cNvPr>
          <p:cNvCxnSpPr>
            <a:cxnSpLocks/>
            <a:stCxn id="7" idx="3"/>
            <a:endCxn id="15" idx="0"/>
          </p:cNvCxnSpPr>
          <p:nvPr/>
        </p:nvCxnSpPr>
        <p:spPr>
          <a:xfrm flipH="1">
            <a:off x="645346" y="3430193"/>
            <a:ext cx="306238" cy="4260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Elipse 16">
            <a:extLst>
              <a:ext uri="{FF2B5EF4-FFF2-40B4-BE49-F238E27FC236}">
                <a16:creationId xmlns:a16="http://schemas.microsoft.com/office/drawing/2014/main" id="{8C0EA85B-9ACC-E6EF-D922-F2365BEFF0DF}"/>
              </a:ext>
            </a:extLst>
          </p:cNvPr>
          <p:cNvSpPr/>
          <p:nvPr/>
        </p:nvSpPr>
        <p:spPr>
          <a:xfrm>
            <a:off x="1166083" y="3871210"/>
            <a:ext cx="599607" cy="55463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600" dirty="0"/>
              <a:t>13</a:t>
            </a:r>
          </a:p>
        </p:txBody>
      </p: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36830D5A-CF07-A3A9-121C-7E33EEA31B21}"/>
              </a:ext>
            </a:extLst>
          </p:cNvPr>
          <p:cNvCxnSpPr>
            <a:cxnSpLocks/>
            <a:stCxn id="7" idx="5"/>
            <a:endCxn id="17" idx="0"/>
          </p:cNvCxnSpPr>
          <p:nvPr/>
        </p:nvCxnSpPr>
        <p:spPr>
          <a:xfrm>
            <a:off x="1375571" y="3430193"/>
            <a:ext cx="90316" cy="4410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Elipse 18">
            <a:extLst>
              <a:ext uri="{FF2B5EF4-FFF2-40B4-BE49-F238E27FC236}">
                <a16:creationId xmlns:a16="http://schemas.microsoft.com/office/drawing/2014/main" id="{FB451D43-8337-C146-F9AC-AF800274CED9}"/>
              </a:ext>
            </a:extLst>
          </p:cNvPr>
          <p:cNvSpPr/>
          <p:nvPr/>
        </p:nvSpPr>
        <p:spPr>
          <a:xfrm>
            <a:off x="1847963" y="3871210"/>
            <a:ext cx="599607" cy="55463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600" dirty="0"/>
              <a:t>10</a:t>
            </a:r>
          </a:p>
        </p:txBody>
      </p: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31AC8972-1D0A-E622-76E4-37373C73EF89}"/>
              </a:ext>
            </a:extLst>
          </p:cNvPr>
          <p:cNvCxnSpPr>
            <a:cxnSpLocks/>
            <a:stCxn id="9" idx="3"/>
            <a:endCxn id="19" idx="0"/>
          </p:cNvCxnSpPr>
          <p:nvPr/>
        </p:nvCxnSpPr>
        <p:spPr>
          <a:xfrm flipH="1">
            <a:off x="2147767" y="3430193"/>
            <a:ext cx="234281" cy="4410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Elipse 20">
            <a:extLst>
              <a:ext uri="{FF2B5EF4-FFF2-40B4-BE49-F238E27FC236}">
                <a16:creationId xmlns:a16="http://schemas.microsoft.com/office/drawing/2014/main" id="{8D042946-306B-E6BC-A3AC-F13118F55CB5}"/>
              </a:ext>
            </a:extLst>
          </p:cNvPr>
          <p:cNvSpPr/>
          <p:nvPr/>
        </p:nvSpPr>
        <p:spPr>
          <a:xfrm>
            <a:off x="2594041" y="3871210"/>
            <a:ext cx="599607" cy="55463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600" dirty="0"/>
              <a:t>9</a:t>
            </a:r>
          </a:p>
        </p:txBody>
      </p: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2E08A903-9997-D9C4-D52C-AA7A55C9EBF1}"/>
              </a:ext>
            </a:extLst>
          </p:cNvPr>
          <p:cNvCxnSpPr>
            <a:cxnSpLocks/>
            <a:endCxn id="21" idx="0"/>
          </p:cNvCxnSpPr>
          <p:nvPr/>
        </p:nvCxnSpPr>
        <p:spPr>
          <a:xfrm>
            <a:off x="2803529" y="3430193"/>
            <a:ext cx="90316" cy="4410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Elipse 22">
            <a:extLst>
              <a:ext uri="{FF2B5EF4-FFF2-40B4-BE49-F238E27FC236}">
                <a16:creationId xmlns:a16="http://schemas.microsoft.com/office/drawing/2014/main" id="{B8E44E32-6DD3-B326-D839-13B2DF8C378C}"/>
              </a:ext>
            </a:extLst>
          </p:cNvPr>
          <p:cNvSpPr/>
          <p:nvPr/>
        </p:nvSpPr>
        <p:spPr>
          <a:xfrm>
            <a:off x="3237942" y="3871210"/>
            <a:ext cx="599607" cy="55463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600" dirty="0"/>
              <a:t>15</a:t>
            </a:r>
          </a:p>
        </p:txBody>
      </p: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77C9E4D1-B058-56B8-103B-71EDAA1FB375}"/>
              </a:ext>
            </a:extLst>
          </p:cNvPr>
          <p:cNvCxnSpPr>
            <a:cxnSpLocks/>
            <a:stCxn id="11" idx="3"/>
            <a:endCxn id="23" idx="0"/>
          </p:cNvCxnSpPr>
          <p:nvPr/>
        </p:nvCxnSpPr>
        <p:spPr>
          <a:xfrm flipH="1">
            <a:off x="3537746" y="3430193"/>
            <a:ext cx="119916" cy="4410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Elipse 24">
            <a:extLst>
              <a:ext uri="{FF2B5EF4-FFF2-40B4-BE49-F238E27FC236}">
                <a16:creationId xmlns:a16="http://schemas.microsoft.com/office/drawing/2014/main" id="{87998EFB-00EC-3152-6093-9DB1F4611E57}"/>
              </a:ext>
            </a:extLst>
          </p:cNvPr>
          <p:cNvSpPr/>
          <p:nvPr/>
        </p:nvSpPr>
        <p:spPr>
          <a:xfrm>
            <a:off x="3901761" y="3871210"/>
            <a:ext cx="599607" cy="55463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600" dirty="0"/>
              <a:t>12</a:t>
            </a:r>
          </a:p>
        </p:txBody>
      </p: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E353099A-2BDC-2A23-D805-85B959FC0287}"/>
              </a:ext>
            </a:extLst>
          </p:cNvPr>
          <p:cNvCxnSpPr>
            <a:cxnSpLocks/>
            <a:stCxn id="11" idx="5"/>
            <a:endCxn id="25" idx="0"/>
          </p:cNvCxnSpPr>
          <p:nvPr/>
        </p:nvCxnSpPr>
        <p:spPr>
          <a:xfrm>
            <a:off x="4081649" y="3430193"/>
            <a:ext cx="119916" cy="4410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Elipse 26">
            <a:extLst>
              <a:ext uri="{FF2B5EF4-FFF2-40B4-BE49-F238E27FC236}">
                <a16:creationId xmlns:a16="http://schemas.microsoft.com/office/drawing/2014/main" id="{200D8031-6DC7-2A9A-B0F1-01266314A800}"/>
              </a:ext>
            </a:extLst>
          </p:cNvPr>
          <p:cNvSpPr/>
          <p:nvPr/>
        </p:nvSpPr>
        <p:spPr>
          <a:xfrm>
            <a:off x="4662004" y="3871210"/>
            <a:ext cx="599607" cy="55463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600" dirty="0"/>
              <a:t>3</a:t>
            </a:r>
          </a:p>
        </p:txBody>
      </p: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BA6A2148-A780-540F-4B1C-1E16089FDCA4}"/>
              </a:ext>
            </a:extLst>
          </p:cNvPr>
          <p:cNvCxnSpPr>
            <a:cxnSpLocks/>
            <a:endCxn id="27" idx="0"/>
          </p:cNvCxnSpPr>
          <p:nvPr/>
        </p:nvCxnSpPr>
        <p:spPr>
          <a:xfrm flipH="1">
            <a:off x="4961808" y="3430193"/>
            <a:ext cx="119916" cy="4410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Elipse 28">
            <a:extLst>
              <a:ext uri="{FF2B5EF4-FFF2-40B4-BE49-F238E27FC236}">
                <a16:creationId xmlns:a16="http://schemas.microsoft.com/office/drawing/2014/main" id="{C88EC10F-A906-80FA-53C6-7DC2FC9C40F6}"/>
              </a:ext>
            </a:extLst>
          </p:cNvPr>
          <p:cNvSpPr/>
          <p:nvPr/>
        </p:nvSpPr>
        <p:spPr>
          <a:xfrm>
            <a:off x="8695843" y="1326603"/>
            <a:ext cx="599607" cy="55463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600" dirty="0"/>
              <a:t>1</a:t>
            </a:r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DC3793CC-4887-B793-F853-BCB9BDA91AC2}"/>
              </a:ext>
            </a:extLst>
          </p:cNvPr>
          <p:cNvSpPr/>
          <p:nvPr/>
        </p:nvSpPr>
        <p:spPr>
          <a:xfrm>
            <a:off x="7436673" y="2108589"/>
            <a:ext cx="599607" cy="55463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600" dirty="0"/>
              <a:t>2</a:t>
            </a:r>
          </a:p>
        </p:txBody>
      </p: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C4E0D0AD-22A6-266C-3B8C-6EDD1A776EAB}"/>
              </a:ext>
            </a:extLst>
          </p:cNvPr>
          <p:cNvCxnSpPr>
            <a:cxnSpLocks/>
            <a:stCxn id="29" idx="3"/>
            <a:endCxn id="30" idx="0"/>
          </p:cNvCxnSpPr>
          <p:nvPr/>
        </p:nvCxnSpPr>
        <p:spPr>
          <a:xfrm flipH="1">
            <a:off x="7736477" y="1800014"/>
            <a:ext cx="1047176" cy="3085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Elipse 31">
            <a:extLst>
              <a:ext uri="{FF2B5EF4-FFF2-40B4-BE49-F238E27FC236}">
                <a16:creationId xmlns:a16="http://schemas.microsoft.com/office/drawing/2014/main" id="{90152DF6-39B7-E0BC-FAC6-5DA38A69D0B7}"/>
              </a:ext>
            </a:extLst>
          </p:cNvPr>
          <p:cNvSpPr/>
          <p:nvPr/>
        </p:nvSpPr>
        <p:spPr>
          <a:xfrm>
            <a:off x="10044959" y="2108589"/>
            <a:ext cx="599607" cy="55463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600" dirty="0"/>
              <a:t>3</a:t>
            </a:r>
          </a:p>
        </p:txBody>
      </p:sp>
      <p:cxnSp>
        <p:nvCxnSpPr>
          <p:cNvPr id="33" name="Conector recto de flecha 32">
            <a:extLst>
              <a:ext uri="{FF2B5EF4-FFF2-40B4-BE49-F238E27FC236}">
                <a16:creationId xmlns:a16="http://schemas.microsoft.com/office/drawing/2014/main" id="{D68CF75B-2B1A-61B1-4B01-43A4AA8ACCC2}"/>
              </a:ext>
            </a:extLst>
          </p:cNvPr>
          <p:cNvCxnSpPr>
            <a:cxnSpLocks/>
            <a:stCxn id="29" idx="5"/>
            <a:endCxn id="32" idx="0"/>
          </p:cNvCxnSpPr>
          <p:nvPr/>
        </p:nvCxnSpPr>
        <p:spPr>
          <a:xfrm>
            <a:off x="9207640" y="1800014"/>
            <a:ext cx="1137123" cy="3085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Elipse 33">
            <a:extLst>
              <a:ext uri="{FF2B5EF4-FFF2-40B4-BE49-F238E27FC236}">
                <a16:creationId xmlns:a16="http://schemas.microsoft.com/office/drawing/2014/main" id="{F43369EA-745D-012A-BEF0-7FC8474A73D6}"/>
              </a:ext>
            </a:extLst>
          </p:cNvPr>
          <p:cNvSpPr/>
          <p:nvPr/>
        </p:nvSpPr>
        <p:spPr>
          <a:xfrm>
            <a:off x="6621478" y="2941792"/>
            <a:ext cx="599607" cy="55463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600" dirty="0"/>
              <a:t>4</a:t>
            </a:r>
          </a:p>
        </p:txBody>
      </p:sp>
      <p:cxnSp>
        <p:nvCxnSpPr>
          <p:cNvPr id="35" name="Conector recto de flecha 34">
            <a:extLst>
              <a:ext uri="{FF2B5EF4-FFF2-40B4-BE49-F238E27FC236}">
                <a16:creationId xmlns:a16="http://schemas.microsoft.com/office/drawing/2014/main" id="{C74FBD3D-64AE-73D1-5FA3-C4906206B29C}"/>
              </a:ext>
            </a:extLst>
          </p:cNvPr>
          <p:cNvCxnSpPr>
            <a:cxnSpLocks/>
            <a:stCxn id="30" idx="3"/>
            <a:endCxn id="34" idx="0"/>
          </p:cNvCxnSpPr>
          <p:nvPr/>
        </p:nvCxnSpPr>
        <p:spPr>
          <a:xfrm flipH="1">
            <a:off x="6921282" y="2582000"/>
            <a:ext cx="603201" cy="3597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Elipse 35">
            <a:extLst>
              <a:ext uri="{FF2B5EF4-FFF2-40B4-BE49-F238E27FC236}">
                <a16:creationId xmlns:a16="http://schemas.microsoft.com/office/drawing/2014/main" id="{51516719-79A0-E210-EA40-0CF42369282A}"/>
              </a:ext>
            </a:extLst>
          </p:cNvPr>
          <p:cNvSpPr/>
          <p:nvPr/>
        </p:nvSpPr>
        <p:spPr>
          <a:xfrm>
            <a:off x="8051942" y="2941792"/>
            <a:ext cx="599607" cy="55463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600" dirty="0"/>
              <a:t>7</a:t>
            </a:r>
          </a:p>
        </p:txBody>
      </p:sp>
      <p:cxnSp>
        <p:nvCxnSpPr>
          <p:cNvPr id="37" name="Conector recto de flecha 36">
            <a:extLst>
              <a:ext uri="{FF2B5EF4-FFF2-40B4-BE49-F238E27FC236}">
                <a16:creationId xmlns:a16="http://schemas.microsoft.com/office/drawing/2014/main" id="{DFE800D8-E792-2253-56DC-B7993C276B6F}"/>
              </a:ext>
            </a:extLst>
          </p:cNvPr>
          <p:cNvCxnSpPr>
            <a:cxnSpLocks/>
            <a:stCxn id="30" idx="5"/>
            <a:endCxn id="36" idx="0"/>
          </p:cNvCxnSpPr>
          <p:nvPr/>
        </p:nvCxnSpPr>
        <p:spPr>
          <a:xfrm>
            <a:off x="7948470" y="2582000"/>
            <a:ext cx="403276" cy="3597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Elipse 37">
            <a:extLst>
              <a:ext uri="{FF2B5EF4-FFF2-40B4-BE49-F238E27FC236}">
                <a16:creationId xmlns:a16="http://schemas.microsoft.com/office/drawing/2014/main" id="{0FB0CCEB-C3F6-914B-5D4B-97AD1D3F40AE}"/>
              </a:ext>
            </a:extLst>
          </p:cNvPr>
          <p:cNvSpPr/>
          <p:nvPr/>
        </p:nvSpPr>
        <p:spPr>
          <a:xfrm>
            <a:off x="9327556" y="2941792"/>
            <a:ext cx="599607" cy="55463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600" dirty="0"/>
              <a:t>8</a:t>
            </a:r>
          </a:p>
        </p:txBody>
      </p:sp>
      <p:cxnSp>
        <p:nvCxnSpPr>
          <p:cNvPr id="39" name="Conector recto de flecha 38">
            <a:extLst>
              <a:ext uri="{FF2B5EF4-FFF2-40B4-BE49-F238E27FC236}">
                <a16:creationId xmlns:a16="http://schemas.microsoft.com/office/drawing/2014/main" id="{7D36BEF6-0824-2141-0C65-67FE35279579}"/>
              </a:ext>
            </a:extLst>
          </p:cNvPr>
          <p:cNvCxnSpPr>
            <a:cxnSpLocks/>
            <a:stCxn id="32" idx="3"/>
            <a:endCxn id="38" idx="0"/>
          </p:cNvCxnSpPr>
          <p:nvPr/>
        </p:nvCxnSpPr>
        <p:spPr>
          <a:xfrm flipH="1">
            <a:off x="9627360" y="2582000"/>
            <a:ext cx="505409" cy="3597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Elipse 39">
            <a:extLst>
              <a:ext uri="{FF2B5EF4-FFF2-40B4-BE49-F238E27FC236}">
                <a16:creationId xmlns:a16="http://schemas.microsoft.com/office/drawing/2014/main" id="{CE497DCE-6429-DF2F-409F-B9E279CA1341}"/>
              </a:ext>
            </a:extLst>
          </p:cNvPr>
          <p:cNvSpPr/>
          <p:nvPr/>
        </p:nvSpPr>
        <p:spPr>
          <a:xfrm>
            <a:off x="10719512" y="2941792"/>
            <a:ext cx="599607" cy="55463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600" dirty="0"/>
              <a:t>5</a:t>
            </a:r>
          </a:p>
        </p:txBody>
      </p:sp>
      <p:cxnSp>
        <p:nvCxnSpPr>
          <p:cNvPr id="41" name="Conector recto de flecha 40">
            <a:extLst>
              <a:ext uri="{FF2B5EF4-FFF2-40B4-BE49-F238E27FC236}">
                <a16:creationId xmlns:a16="http://schemas.microsoft.com/office/drawing/2014/main" id="{13A83FF6-EAF4-E6AA-EA48-B4B9232CE151}"/>
              </a:ext>
            </a:extLst>
          </p:cNvPr>
          <p:cNvCxnSpPr>
            <a:cxnSpLocks/>
            <a:stCxn id="32" idx="5"/>
            <a:endCxn id="40" idx="0"/>
          </p:cNvCxnSpPr>
          <p:nvPr/>
        </p:nvCxnSpPr>
        <p:spPr>
          <a:xfrm>
            <a:off x="10556756" y="2582000"/>
            <a:ext cx="462560" cy="3597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2" name="Elipse 41">
            <a:extLst>
              <a:ext uri="{FF2B5EF4-FFF2-40B4-BE49-F238E27FC236}">
                <a16:creationId xmlns:a16="http://schemas.microsoft.com/office/drawing/2014/main" id="{6CB5140F-F9D2-9057-B7F4-96A4F93D5E0C}"/>
              </a:ext>
            </a:extLst>
          </p:cNvPr>
          <p:cNvSpPr/>
          <p:nvPr/>
        </p:nvSpPr>
        <p:spPr>
          <a:xfrm>
            <a:off x="6103246" y="3841230"/>
            <a:ext cx="599607" cy="55463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600" dirty="0"/>
              <a:t>6</a:t>
            </a:r>
          </a:p>
        </p:txBody>
      </p:sp>
      <p:cxnSp>
        <p:nvCxnSpPr>
          <p:cNvPr id="43" name="Conector recto de flecha 42">
            <a:extLst>
              <a:ext uri="{FF2B5EF4-FFF2-40B4-BE49-F238E27FC236}">
                <a16:creationId xmlns:a16="http://schemas.microsoft.com/office/drawing/2014/main" id="{6DDFB08A-FC83-7BF8-B809-584CC2FFCAC5}"/>
              </a:ext>
            </a:extLst>
          </p:cNvPr>
          <p:cNvCxnSpPr>
            <a:cxnSpLocks/>
            <a:stCxn id="34" idx="3"/>
            <a:endCxn id="42" idx="0"/>
          </p:cNvCxnSpPr>
          <p:nvPr/>
        </p:nvCxnSpPr>
        <p:spPr>
          <a:xfrm flipH="1">
            <a:off x="6403050" y="3415203"/>
            <a:ext cx="306238" cy="4260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4" name="Elipse 43">
            <a:extLst>
              <a:ext uri="{FF2B5EF4-FFF2-40B4-BE49-F238E27FC236}">
                <a16:creationId xmlns:a16="http://schemas.microsoft.com/office/drawing/2014/main" id="{39B0F916-7C7F-2ADE-7B42-C8697E36A657}"/>
              </a:ext>
            </a:extLst>
          </p:cNvPr>
          <p:cNvSpPr/>
          <p:nvPr/>
        </p:nvSpPr>
        <p:spPr>
          <a:xfrm>
            <a:off x="6923787" y="3856220"/>
            <a:ext cx="599607" cy="55463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600" dirty="0"/>
              <a:t>13</a:t>
            </a:r>
          </a:p>
        </p:txBody>
      </p:sp>
      <p:cxnSp>
        <p:nvCxnSpPr>
          <p:cNvPr id="45" name="Conector recto de flecha 44">
            <a:extLst>
              <a:ext uri="{FF2B5EF4-FFF2-40B4-BE49-F238E27FC236}">
                <a16:creationId xmlns:a16="http://schemas.microsoft.com/office/drawing/2014/main" id="{7151220D-F91F-61DF-0872-543879210D45}"/>
              </a:ext>
            </a:extLst>
          </p:cNvPr>
          <p:cNvCxnSpPr>
            <a:cxnSpLocks/>
            <a:stCxn id="34" idx="5"/>
            <a:endCxn id="44" idx="0"/>
          </p:cNvCxnSpPr>
          <p:nvPr/>
        </p:nvCxnSpPr>
        <p:spPr>
          <a:xfrm>
            <a:off x="7133275" y="3415203"/>
            <a:ext cx="90316" cy="4410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Elipse 45">
            <a:extLst>
              <a:ext uri="{FF2B5EF4-FFF2-40B4-BE49-F238E27FC236}">
                <a16:creationId xmlns:a16="http://schemas.microsoft.com/office/drawing/2014/main" id="{80F06D52-46A0-AC8A-CF09-5BEFCAA658CF}"/>
              </a:ext>
            </a:extLst>
          </p:cNvPr>
          <p:cNvSpPr/>
          <p:nvPr/>
        </p:nvSpPr>
        <p:spPr>
          <a:xfrm>
            <a:off x="7605667" y="3856220"/>
            <a:ext cx="599607" cy="55463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600" dirty="0"/>
              <a:t>10</a:t>
            </a:r>
          </a:p>
        </p:txBody>
      </p:sp>
      <p:cxnSp>
        <p:nvCxnSpPr>
          <p:cNvPr id="47" name="Conector recto de flecha 46">
            <a:extLst>
              <a:ext uri="{FF2B5EF4-FFF2-40B4-BE49-F238E27FC236}">
                <a16:creationId xmlns:a16="http://schemas.microsoft.com/office/drawing/2014/main" id="{859B5C6E-F83C-ED0A-9CB0-3444E9E7329D}"/>
              </a:ext>
            </a:extLst>
          </p:cNvPr>
          <p:cNvCxnSpPr>
            <a:cxnSpLocks/>
            <a:stCxn id="36" idx="3"/>
            <a:endCxn id="46" idx="0"/>
          </p:cNvCxnSpPr>
          <p:nvPr/>
        </p:nvCxnSpPr>
        <p:spPr>
          <a:xfrm flipH="1">
            <a:off x="7905471" y="3415203"/>
            <a:ext cx="234281" cy="4410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8" name="Elipse 47">
            <a:extLst>
              <a:ext uri="{FF2B5EF4-FFF2-40B4-BE49-F238E27FC236}">
                <a16:creationId xmlns:a16="http://schemas.microsoft.com/office/drawing/2014/main" id="{B5987D0E-7CD5-3714-27AE-973482D59D97}"/>
              </a:ext>
            </a:extLst>
          </p:cNvPr>
          <p:cNvSpPr/>
          <p:nvPr/>
        </p:nvSpPr>
        <p:spPr>
          <a:xfrm>
            <a:off x="8351745" y="3856220"/>
            <a:ext cx="599607" cy="55463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600" dirty="0"/>
              <a:t>9</a:t>
            </a:r>
          </a:p>
        </p:txBody>
      </p:sp>
      <p:cxnSp>
        <p:nvCxnSpPr>
          <p:cNvPr id="49" name="Conector recto de flecha 48">
            <a:extLst>
              <a:ext uri="{FF2B5EF4-FFF2-40B4-BE49-F238E27FC236}">
                <a16:creationId xmlns:a16="http://schemas.microsoft.com/office/drawing/2014/main" id="{00EE363D-58A2-6D1D-7B29-07236EA6875F}"/>
              </a:ext>
            </a:extLst>
          </p:cNvPr>
          <p:cNvCxnSpPr>
            <a:cxnSpLocks/>
            <a:endCxn id="48" idx="0"/>
          </p:cNvCxnSpPr>
          <p:nvPr/>
        </p:nvCxnSpPr>
        <p:spPr>
          <a:xfrm>
            <a:off x="8561233" y="3415203"/>
            <a:ext cx="90316" cy="4410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0" name="Elipse 49">
            <a:extLst>
              <a:ext uri="{FF2B5EF4-FFF2-40B4-BE49-F238E27FC236}">
                <a16:creationId xmlns:a16="http://schemas.microsoft.com/office/drawing/2014/main" id="{B224C00E-99A2-D800-FC64-FB349EF4B02E}"/>
              </a:ext>
            </a:extLst>
          </p:cNvPr>
          <p:cNvSpPr/>
          <p:nvPr/>
        </p:nvSpPr>
        <p:spPr>
          <a:xfrm>
            <a:off x="8995646" y="3856220"/>
            <a:ext cx="599607" cy="55463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600" dirty="0"/>
              <a:t>15</a:t>
            </a:r>
          </a:p>
        </p:txBody>
      </p:sp>
      <p:cxnSp>
        <p:nvCxnSpPr>
          <p:cNvPr id="51" name="Conector recto de flecha 50">
            <a:extLst>
              <a:ext uri="{FF2B5EF4-FFF2-40B4-BE49-F238E27FC236}">
                <a16:creationId xmlns:a16="http://schemas.microsoft.com/office/drawing/2014/main" id="{9F5FA470-28CA-BD21-7A73-38BB236E0C0F}"/>
              </a:ext>
            </a:extLst>
          </p:cNvPr>
          <p:cNvCxnSpPr>
            <a:cxnSpLocks/>
            <a:stCxn id="38" idx="3"/>
            <a:endCxn id="50" idx="0"/>
          </p:cNvCxnSpPr>
          <p:nvPr/>
        </p:nvCxnSpPr>
        <p:spPr>
          <a:xfrm flipH="1">
            <a:off x="9295450" y="3415203"/>
            <a:ext cx="119916" cy="4410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2" name="Elipse 51">
            <a:extLst>
              <a:ext uri="{FF2B5EF4-FFF2-40B4-BE49-F238E27FC236}">
                <a16:creationId xmlns:a16="http://schemas.microsoft.com/office/drawing/2014/main" id="{B8755DF8-D9D4-FFF8-90C3-461E65EFFA77}"/>
              </a:ext>
            </a:extLst>
          </p:cNvPr>
          <p:cNvSpPr/>
          <p:nvPr/>
        </p:nvSpPr>
        <p:spPr>
          <a:xfrm>
            <a:off x="9659465" y="3856220"/>
            <a:ext cx="599607" cy="55463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600" dirty="0"/>
              <a:t>12</a:t>
            </a:r>
          </a:p>
        </p:txBody>
      </p:sp>
      <p:cxnSp>
        <p:nvCxnSpPr>
          <p:cNvPr id="53" name="Conector recto de flecha 52">
            <a:extLst>
              <a:ext uri="{FF2B5EF4-FFF2-40B4-BE49-F238E27FC236}">
                <a16:creationId xmlns:a16="http://schemas.microsoft.com/office/drawing/2014/main" id="{934737DD-079A-4783-5AE3-01CA6D87FDF6}"/>
              </a:ext>
            </a:extLst>
          </p:cNvPr>
          <p:cNvCxnSpPr>
            <a:cxnSpLocks/>
            <a:stCxn id="38" idx="5"/>
            <a:endCxn id="52" idx="0"/>
          </p:cNvCxnSpPr>
          <p:nvPr/>
        </p:nvCxnSpPr>
        <p:spPr>
          <a:xfrm>
            <a:off x="9839353" y="3415203"/>
            <a:ext cx="119916" cy="4410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4" name="Elipse 53">
            <a:extLst>
              <a:ext uri="{FF2B5EF4-FFF2-40B4-BE49-F238E27FC236}">
                <a16:creationId xmlns:a16="http://schemas.microsoft.com/office/drawing/2014/main" id="{7C14CFF1-92CA-40AA-FA9F-94439546124A}"/>
              </a:ext>
            </a:extLst>
          </p:cNvPr>
          <p:cNvSpPr/>
          <p:nvPr/>
        </p:nvSpPr>
        <p:spPr>
          <a:xfrm>
            <a:off x="10419708" y="3856220"/>
            <a:ext cx="599607" cy="55463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600" dirty="0"/>
              <a:t>11</a:t>
            </a:r>
          </a:p>
        </p:txBody>
      </p:sp>
      <p:cxnSp>
        <p:nvCxnSpPr>
          <p:cNvPr id="55" name="Conector recto de flecha 54">
            <a:extLst>
              <a:ext uri="{FF2B5EF4-FFF2-40B4-BE49-F238E27FC236}">
                <a16:creationId xmlns:a16="http://schemas.microsoft.com/office/drawing/2014/main" id="{BFEFF8B4-E0AD-D8BD-6A1F-A924F43E95D5}"/>
              </a:ext>
            </a:extLst>
          </p:cNvPr>
          <p:cNvCxnSpPr>
            <a:cxnSpLocks/>
            <a:endCxn id="54" idx="0"/>
          </p:cNvCxnSpPr>
          <p:nvPr/>
        </p:nvCxnSpPr>
        <p:spPr>
          <a:xfrm flipH="1">
            <a:off x="10719512" y="3415203"/>
            <a:ext cx="119916" cy="4410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6" name="Flecha: a la derecha 55">
            <a:extLst>
              <a:ext uri="{FF2B5EF4-FFF2-40B4-BE49-F238E27FC236}">
                <a16:creationId xmlns:a16="http://schemas.microsoft.com/office/drawing/2014/main" id="{1462B027-4696-928F-0C1F-4C94F24CD2C7}"/>
              </a:ext>
            </a:extLst>
          </p:cNvPr>
          <p:cNvSpPr/>
          <p:nvPr/>
        </p:nvSpPr>
        <p:spPr>
          <a:xfrm>
            <a:off x="5844036" y="1991166"/>
            <a:ext cx="599607" cy="30857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600"/>
          </a:p>
        </p:txBody>
      </p:sp>
    </p:spTree>
    <p:extLst>
      <p:ext uri="{BB962C8B-B14F-4D97-AF65-F5344CB8AC3E}">
        <p14:creationId xmlns:p14="http://schemas.microsoft.com/office/powerpoint/2010/main" val="22423503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ipse 1">
            <a:extLst>
              <a:ext uri="{FF2B5EF4-FFF2-40B4-BE49-F238E27FC236}">
                <a16:creationId xmlns:a16="http://schemas.microsoft.com/office/drawing/2014/main" id="{054B97D5-81CA-56E1-595F-C1CB06684497}"/>
              </a:ext>
            </a:extLst>
          </p:cNvPr>
          <p:cNvSpPr/>
          <p:nvPr/>
        </p:nvSpPr>
        <p:spPr>
          <a:xfrm>
            <a:off x="5637849" y="1326603"/>
            <a:ext cx="599607" cy="55463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600" dirty="0"/>
              <a:t>1</a:t>
            </a:r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1FA941BD-C483-EBEF-73D2-BCEA0F6C8D15}"/>
              </a:ext>
            </a:extLst>
          </p:cNvPr>
          <p:cNvSpPr/>
          <p:nvPr/>
        </p:nvSpPr>
        <p:spPr>
          <a:xfrm>
            <a:off x="4378679" y="2108589"/>
            <a:ext cx="599607" cy="55463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600" dirty="0"/>
              <a:t>2</a:t>
            </a:r>
          </a:p>
        </p:txBody>
      </p:sp>
      <p:cxnSp>
        <p:nvCxnSpPr>
          <p:cNvPr id="4" name="Conector recto de flecha 3">
            <a:extLst>
              <a:ext uri="{FF2B5EF4-FFF2-40B4-BE49-F238E27FC236}">
                <a16:creationId xmlns:a16="http://schemas.microsoft.com/office/drawing/2014/main" id="{2666E369-B5E7-0EF6-0ABB-DC20E06A3074}"/>
              </a:ext>
            </a:extLst>
          </p:cNvPr>
          <p:cNvCxnSpPr>
            <a:cxnSpLocks/>
            <a:stCxn id="2" idx="3"/>
            <a:endCxn id="3" idx="0"/>
          </p:cNvCxnSpPr>
          <p:nvPr/>
        </p:nvCxnSpPr>
        <p:spPr>
          <a:xfrm flipH="1">
            <a:off x="4678483" y="1800014"/>
            <a:ext cx="1047176" cy="3085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Elipse 4">
            <a:extLst>
              <a:ext uri="{FF2B5EF4-FFF2-40B4-BE49-F238E27FC236}">
                <a16:creationId xmlns:a16="http://schemas.microsoft.com/office/drawing/2014/main" id="{C3773CB6-37DE-0786-AE03-E43DBE758876}"/>
              </a:ext>
            </a:extLst>
          </p:cNvPr>
          <p:cNvSpPr/>
          <p:nvPr/>
        </p:nvSpPr>
        <p:spPr>
          <a:xfrm>
            <a:off x="6986965" y="2108589"/>
            <a:ext cx="599607" cy="55463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600" dirty="0"/>
              <a:t>3</a:t>
            </a:r>
          </a:p>
        </p:txBody>
      </p: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1773B783-955B-D8B9-4139-22B4785BF0E1}"/>
              </a:ext>
            </a:extLst>
          </p:cNvPr>
          <p:cNvCxnSpPr>
            <a:cxnSpLocks/>
            <a:stCxn id="2" idx="5"/>
            <a:endCxn id="5" idx="0"/>
          </p:cNvCxnSpPr>
          <p:nvPr/>
        </p:nvCxnSpPr>
        <p:spPr>
          <a:xfrm>
            <a:off x="6149646" y="1800014"/>
            <a:ext cx="1137123" cy="3085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Elipse 6">
            <a:extLst>
              <a:ext uri="{FF2B5EF4-FFF2-40B4-BE49-F238E27FC236}">
                <a16:creationId xmlns:a16="http://schemas.microsoft.com/office/drawing/2014/main" id="{697287B3-14B4-2315-660B-300C18268801}"/>
              </a:ext>
            </a:extLst>
          </p:cNvPr>
          <p:cNvSpPr/>
          <p:nvPr/>
        </p:nvSpPr>
        <p:spPr>
          <a:xfrm>
            <a:off x="3563484" y="2941792"/>
            <a:ext cx="599607" cy="55463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600" dirty="0"/>
              <a:t>4</a:t>
            </a:r>
          </a:p>
        </p:txBody>
      </p: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7C40A05F-1D70-E858-E12A-B3113906A716}"/>
              </a:ext>
            </a:extLst>
          </p:cNvPr>
          <p:cNvCxnSpPr>
            <a:cxnSpLocks/>
            <a:stCxn id="3" idx="3"/>
            <a:endCxn id="7" idx="0"/>
          </p:cNvCxnSpPr>
          <p:nvPr/>
        </p:nvCxnSpPr>
        <p:spPr>
          <a:xfrm flipH="1">
            <a:off x="3863288" y="2582000"/>
            <a:ext cx="603201" cy="3597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Elipse 8">
            <a:extLst>
              <a:ext uri="{FF2B5EF4-FFF2-40B4-BE49-F238E27FC236}">
                <a16:creationId xmlns:a16="http://schemas.microsoft.com/office/drawing/2014/main" id="{4920C97B-F76F-1909-344B-3C4777AEC08D}"/>
              </a:ext>
            </a:extLst>
          </p:cNvPr>
          <p:cNvSpPr/>
          <p:nvPr/>
        </p:nvSpPr>
        <p:spPr>
          <a:xfrm>
            <a:off x="4993948" y="2941792"/>
            <a:ext cx="599607" cy="55463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600" dirty="0"/>
              <a:t>7</a:t>
            </a:r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3BB70B64-380A-39FD-9971-DB79A39DE582}"/>
              </a:ext>
            </a:extLst>
          </p:cNvPr>
          <p:cNvCxnSpPr>
            <a:cxnSpLocks/>
            <a:stCxn id="3" idx="5"/>
            <a:endCxn id="9" idx="0"/>
          </p:cNvCxnSpPr>
          <p:nvPr/>
        </p:nvCxnSpPr>
        <p:spPr>
          <a:xfrm>
            <a:off x="4890476" y="2582000"/>
            <a:ext cx="403276" cy="3597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Elipse 10">
            <a:extLst>
              <a:ext uri="{FF2B5EF4-FFF2-40B4-BE49-F238E27FC236}">
                <a16:creationId xmlns:a16="http://schemas.microsoft.com/office/drawing/2014/main" id="{A6BA109C-A363-C99E-2FC8-0198B7D71E4F}"/>
              </a:ext>
            </a:extLst>
          </p:cNvPr>
          <p:cNvSpPr/>
          <p:nvPr/>
        </p:nvSpPr>
        <p:spPr>
          <a:xfrm>
            <a:off x="6269562" y="2941792"/>
            <a:ext cx="599607" cy="55463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600" dirty="0"/>
              <a:t>8</a:t>
            </a:r>
          </a:p>
        </p:txBody>
      </p: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BA190488-D77B-53CA-667A-EB3ACF2502BE}"/>
              </a:ext>
            </a:extLst>
          </p:cNvPr>
          <p:cNvCxnSpPr>
            <a:cxnSpLocks/>
            <a:stCxn id="5" idx="3"/>
            <a:endCxn id="11" idx="0"/>
          </p:cNvCxnSpPr>
          <p:nvPr/>
        </p:nvCxnSpPr>
        <p:spPr>
          <a:xfrm flipH="1">
            <a:off x="6569366" y="2582000"/>
            <a:ext cx="505409" cy="3597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Elipse 12">
            <a:extLst>
              <a:ext uri="{FF2B5EF4-FFF2-40B4-BE49-F238E27FC236}">
                <a16:creationId xmlns:a16="http://schemas.microsoft.com/office/drawing/2014/main" id="{394A5B07-698D-088C-8F62-F6210F85D880}"/>
              </a:ext>
            </a:extLst>
          </p:cNvPr>
          <p:cNvSpPr/>
          <p:nvPr/>
        </p:nvSpPr>
        <p:spPr>
          <a:xfrm>
            <a:off x="7661518" y="2941792"/>
            <a:ext cx="599607" cy="55463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600" dirty="0"/>
              <a:t>5</a:t>
            </a:r>
          </a:p>
        </p:txBody>
      </p: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0D514B47-E837-FEC5-6668-1952B3E7DD41}"/>
              </a:ext>
            </a:extLst>
          </p:cNvPr>
          <p:cNvCxnSpPr>
            <a:cxnSpLocks/>
            <a:stCxn id="5" idx="5"/>
            <a:endCxn id="13" idx="0"/>
          </p:cNvCxnSpPr>
          <p:nvPr/>
        </p:nvCxnSpPr>
        <p:spPr>
          <a:xfrm>
            <a:off x="7498762" y="2582000"/>
            <a:ext cx="462560" cy="3597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Elipse 14">
            <a:extLst>
              <a:ext uri="{FF2B5EF4-FFF2-40B4-BE49-F238E27FC236}">
                <a16:creationId xmlns:a16="http://schemas.microsoft.com/office/drawing/2014/main" id="{42329956-B33F-574F-715B-FF93DE26596F}"/>
              </a:ext>
            </a:extLst>
          </p:cNvPr>
          <p:cNvSpPr/>
          <p:nvPr/>
        </p:nvSpPr>
        <p:spPr>
          <a:xfrm>
            <a:off x="3045252" y="3841230"/>
            <a:ext cx="599607" cy="55463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600" dirty="0"/>
              <a:t>6</a:t>
            </a:r>
          </a:p>
        </p:txBody>
      </p: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E8D60D44-A1F1-D314-5E41-8C3D51BE5C1B}"/>
              </a:ext>
            </a:extLst>
          </p:cNvPr>
          <p:cNvCxnSpPr>
            <a:cxnSpLocks/>
            <a:stCxn id="7" idx="3"/>
            <a:endCxn id="15" idx="0"/>
          </p:cNvCxnSpPr>
          <p:nvPr/>
        </p:nvCxnSpPr>
        <p:spPr>
          <a:xfrm flipH="1">
            <a:off x="3345056" y="3415203"/>
            <a:ext cx="306238" cy="4260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Elipse 16">
            <a:extLst>
              <a:ext uri="{FF2B5EF4-FFF2-40B4-BE49-F238E27FC236}">
                <a16:creationId xmlns:a16="http://schemas.microsoft.com/office/drawing/2014/main" id="{6D55D84B-3BE0-7E82-CC79-D9BA352A7C1B}"/>
              </a:ext>
            </a:extLst>
          </p:cNvPr>
          <p:cNvSpPr/>
          <p:nvPr/>
        </p:nvSpPr>
        <p:spPr>
          <a:xfrm>
            <a:off x="3865793" y="3856220"/>
            <a:ext cx="599607" cy="55463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600" dirty="0"/>
              <a:t>13</a:t>
            </a:r>
          </a:p>
        </p:txBody>
      </p: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9A332059-6A05-E9AC-A04A-84880751BB56}"/>
              </a:ext>
            </a:extLst>
          </p:cNvPr>
          <p:cNvCxnSpPr>
            <a:cxnSpLocks/>
            <a:stCxn id="7" idx="5"/>
            <a:endCxn id="17" idx="0"/>
          </p:cNvCxnSpPr>
          <p:nvPr/>
        </p:nvCxnSpPr>
        <p:spPr>
          <a:xfrm>
            <a:off x="4075281" y="3415203"/>
            <a:ext cx="90316" cy="4410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Elipse 18">
            <a:extLst>
              <a:ext uri="{FF2B5EF4-FFF2-40B4-BE49-F238E27FC236}">
                <a16:creationId xmlns:a16="http://schemas.microsoft.com/office/drawing/2014/main" id="{0AB6B273-EEDB-FE65-BD31-7CDD1F01EE7C}"/>
              </a:ext>
            </a:extLst>
          </p:cNvPr>
          <p:cNvSpPr/>
          <p:nvPr/>
        </p:nvSpPr>
        <p:spPr>
          <a:xfrm>
            <a:off x="4547673" y="3856220"/>
            <a:ext cx="599607" cy="55463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600" dirty="0"/>
              <a:t>10</a:t>
            </a:r>
          </a:p>
        </p:txBody>
      </p: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51B10BEC-D293-3AB1-D287-A304F7AE9FB2}"/>
              </a:ext>
            </a:extLst>
          </p:cNvPr>
          <p:cNvCxnSpPr>
            <a:cxnSpLocks/>
            <a:stCxn id="9" idx="3"/>
            <a:endCxn id="19" idx="0"/>
          </p:cNvCxnSpPr>
          <p:nvPr/>
        </p:nvCxnSpPr>
        <p:spPr>
          <a:xfrm flipH="1">
            <a:off x="4847477" y="3415203"/>
            <a:ext cx="234281" cy="4410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Elipse 20">
            <a:extLst>
              <a:ext uri="{FF2B5EF4-FFF2-40B4-BE49-F238E27FC236}">
                <a16:creationId xmlns:a16="http://schemas.microsoft.com/office/drawing/2014/main" id="{B280A46D-AF68-2669-DA49-D20362B9D75D}"/>
              </a:ext>
            </a:extLst>
          </p:cNvPr>
          <p:cNvSpPr/>
          <p:nvPr/>
        </p:nvSpPr>
        <p:spPr>
          <a:xfrm>
            <a:off x="5293751" y="3856220"/>
            <a:ext cx="599607" cy="55463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600" dirty="0"/>
              <a:t>9</a:t>
            </a:r>
          </a:p>
        </p:txBody>
      </p: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E036BB3C-5313-614E-FF3C-AF3DCA30F910}"/>
              </a:ext>
            </a:extLst>
          </p:cNvPr>
          <p:cNvCxnSpPr>
            <a:cxnSpLocks/>
            <a:endCxn id="21" idx="0"/>
          </p:cNvCxnSpPr>
          <p:nvPr/>
        </p:nvCxnSpPr>
        <p:spPr>
          <a:xfrm>
            <a:off x="5503239" y="3415203"/>
            <a:ext cx="90316" cy="4410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Elipse 22">
            <a:extLst>
              <a:ext uri="{FF2B5EF4-FFF2-40B4-BE49-F238E27FC236}">
                <a16:creationId xmlns:a16="http://schemas.microsoft.com/office/drawing/2014/main" id="{9CA5524D-72C4-710E-FBB3-DDE7606A774A}"/>
              </a:ext>
            </a:extLst>
          </p:cNvPr>
          <p:cNvSpPr/>
          <p:nvPr/>
        </p:nvSpPr>
        <p:spPr>
          <a:xfrm>
            <a:off x="5937652" y="3856220"/>
            <a:ext cx="599607" cy="55463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600" dirty="0"/>
              <a:t>15</a:t>
            </a:r>
          </a:p>
        </p:txBody>
      </p: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BC2D08A1-596F-22EE-6530-AE5834E84AD7}"/>
              </a:ext>
            </a:extLst>
          </p:cNvPr>
          <p:cNvCxnSpPr>
            <a:cxnSpLocks/>
            <a:stCxn id="11" idx="3"/>
            <a:endCxn id="23" idx="0"/>
          </p:cNvCxnSpPr>
          <p:nvPr/>
        </p:nvCxnSpPr>
        <p:spPr>
          <a:xfrm flipH="1">
            <a:off x="6237456" y="3415203"/>
            <a:ext cx="119916" cy="4410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Elipse 24">
            <a:extLst>
              <a:ext uri="{FF2B5EF4-FFF2-40B4-BE49-F238E27FC236}">
                <a16:creationId xmlns:a16="http://schemas.microsoft.com/office/drawing/2014/main" id="{872E58D8-0E5F-D3F0-36C1-37CC18AED8E5}"/>
              </a:ext>
            </a:extLst>
          </p:cNvPr>
          <p:cNvSpPr/>
          <p:nvPr/>
        </p:nvSpPr>
        <p:spPr>
          <a:xfrm>
            <a:off x="6601471" y="3856220"/>
            <a:ext cx="599607" cy="55463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600" dirty="0"/>
              <a:t>12</a:t>
            </a:r>
          </a:p>
        </p:txBody>
      </p: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BCA625E3-4DA6-C96F-7870-BB8C0E0E7AED}"/>
              </a:ext>
            </a:extLst>
          </p:cNvPr>
          <p:cNvCxnSpPr>
            <a:cxnSpLocks/>
            <a:stCxn id="11" idx="5"/>
            <a:endCxn id="25" idx="0"/>
          </p:cNvCxnSpPr>
          <p:nvPr/>
        </p:nvCxnSpPr>
        <p:spPr>
          <a:xfrm>
            <a:off x="6781359" y="3415203"/>
            <a:ext cx="119916" cy="4410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Elipse 26">
            <a:extLst>
              <a:ext uri="{FF2B5EF4-FFF2-40B4-BE49-F238E27FC236}">
                <a16:creationId xmlns:a16="http://schemas.microsoft.com/office/drawing/2014/main" id="{8ADFB889-F50C-E4C8-B34F-C5099AB331C9}"/>
              </a:ext>
            </a:extLst>
          </p:cNvPr>
          <p:cNvSpPr/>
          <p:nvPr/>
        </p:nvSpPr>
        <p:spPr>
          <a:xfrm>
            <a:off x="7361714" y="3856220"/>
            <a:ext cx="599607" cy="55463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600" dirty="0"/>
              <a:t>11</a:t>
            </a:r>
          </a:p>
        </p:txBody>
      </p: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AF52E8BD-DA9A-DABF-EA98-B88E076D16BD}"/>
              </a:ext>
            </a:extLst>
          </p:cNvPr>
          <p:cNvCxnSpPr>
            <a:cxnSpLocks/>
            <a:endCxn id="27" idx="0"/>
          </p:cNvCxnSpPr>
          <p:nvPr/>
        </p:nvCxnSpPr>
        <p:spPr>
          <a:xfrm flipH="1">
            <a:off x="7661518" y="3415203"/>
            <a:ext cx="119916" cy="4410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Elipse 28">
            <a:extLst>
              <a:ext uri="{FF2B5EF4-FFF2-40B4-BE49-F238E27FC236}">
                <a16:creationId xmlns:a16="http://schemas.microsoft.com/office/drawing/2014/main" id="{28EE5E14-9C49-4536-D89B-7AA1AEF81680}"/>
              </a:ext>
            </a:extLst>
          </p:cNvPr>
          <p:cNvSpPr/>
          <p:nvPr/>
        </p:nvSpPr>
        <p:spPr>
          <a:xfrm>
            <a:off x="8007835" y="3841230"/>
            <a:ext cx="599607" cy="55463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600" dirty="0"/>
              <a:t>14</a:t>
            </a:r>
          </a:p>
        </p:txBody>
      </p: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389F8C57-2C8D-F5AE-750D-98EFDC3FAB69}"/>
              </a:ext>
            </a:extLst>
          </p:cNvPr>
          <p:cNvCxnSpPr>
            <a:cxnSpLocks/>
            <a:endCxn id="29" idx="0"/>
          </p:cNvCxnSpPr>
          <p:nvPr/>
        </p:nvCxnSpPr>
        <p:spPr>
          <a:xfrm>
            <a:off x="8187723" y="3400213"/>
            <a:ext cx="119916" cy="4410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7031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508ACCB6-C6FD-A4F3-8348-70070F2E7B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4124450"/>
              </p:ext>
            </p:extLst>
          </p:nvPr>
        </p:nvGraphicFramePr>
        <p:xfrm>
          <a:off x="2031997" y="2278643"/>
          <a:ext cx="8128005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1867">
                  <a:extLst>
                    <a:ext uri="{9D8B030D-6E8A-4147-A177-3AD203B41FA5}">
                      <a16:colId xmlns:a16="http://schemas.microsoft.com/office/drawing/2014/main" val="1500426072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1592480998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3137536063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1421586526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1041879638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952876511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1374421160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2874449626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3287423261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4270845220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2127918707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2889427083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3972848982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4117669237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36249708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8657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0532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8C944631-5E58-9B8C-5E2C-49B90F3307CB}"/>
              </a:ext>
            </a:extLst>
          </p:cNvPr>
          <p:cNvSpPr/>
          <p:nvPr/>
        </p:nvSpPr>
        <p:spPr>
          <a:xfrm>
            <a:off x="3687585" y="1349116"/>
            <a:ext cx="599607" cy="55463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600" dirty="0"/>
              <a:t>6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750EF361-A85F-C116-A298-B797AF2E6692}"/>
              </a:ext>
            </a:extLst>
          </p:cNvPr>
          <p:cNvSpPr/>
          <p:nvPr/>
        </p:nvSpPr>
        <p:spPr>
          <a:xfrm>
            <a:off x="2893106" y="2131102"/>
            <a:ext cx="599607" cy="55463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600" dirty="0"/>
              <a:t>4</a:t>
            </a:r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F147FF0B-6FDB-B7BD-3E52-830C8A2C0017}"/>
              </a:ext>
            </a:extLst>
          </p:cNvPr>
          <p:cNvCxnSpPr>
            <a:cxnSpLocks/>
            <a:stCxn id="4" idx="3"/>
            <a:endCxn id="5" idx="0"/>
          </p:cNvCxnSpPr>
          <p:nvPr/>
        </p:nvCxnSpPr>
        <p:spPr>
          <a:xfrm flipH="1">
            <a:off x="3192910" y="1822527"/>
            <a:ext cx="582485" cy="3085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Elipse 12">
            <a:extLst>
              <a:ext uri="{FF2B5EF4-FFF2-40B4-BE49-F238E27FC236}">
                <a16:creationId xmlns:a16="http://schemas.microsoft.com/office/drawing/2014/main" id="{2BE37D22-B664-D526-52EA-DF58CEE380DC}"/>
              </a:ext>
            </a:extLst>
          </p:cNvPr>
          <p:cNvSpPr/>
          <p:nvPr/>
        </p:nvSpPr>
        <p:spPr>
          <a:xfrm>
            <a:off x="6168091" y="1349116"/>
            <a:ext cx="599607" cy="55463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600" dirty="0"/>
              <a:t>4</a:t>
            </a: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EE3B1B4D-3325-193F-3E1A-D8B4EBEA16F8}"/>
              </a:ext>
            </a:extLst>
          </p:cNvPr>
          <p:cNvSpPr/>
          <p:nvPr/>
        </p:nvSpPr>
        <p:spPr>
          <a:xfrm>
            <a:off x="5373612" y="2131102"/>
            <a:ext cx="599607" cy="55463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600" dirty="0"/>
              <a:t>6</a:t>
            </a:r>
          </a:p>
        </p:txBody>
      </p: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F85EE0F0-1241-4B78-82C3-E0A4BB0B6621}"/>
              </a:ext>
            </a:extLst>
          </p:cNvPr>
          <p:cNvCxnSpPr>
            <a:cxnSpLocks/>
            <a:stCxn id="13" idx="3"/>
            <a:endCxn id="14" idx="0"/>
          </p:cNvCxnSpPr>
          <p:nvPr/>
        </p:nvCxnSpPr>
        <p:spPr>
          <a:xfrm flipH="1">
            <a:off x="5673416" y="1822527"/>
            <a:ext cx="582485" cy="3085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Flecha: a la derecha 15">
            <a:extLst>
              <a:ext uri="{FF2B5EF4-FFF2-40B4-BE49-F238E27FC236}">
                <a16:creationId xmlns:a16="http://schemas.microsoft.com/office/drawing/2014/main" id="{B8B7067F-9620-D934-A353-3A20637EF835}"/>
              </a:ext>
            </a:extLst>
          </p:cNvPr>
          <p:cNvSpPr/>
          <p:nvPr/>
        </p:nvSpPr>
        <p:spPr>
          <a:xfrm>
            <a:off x="4646956" y="1708879"/>
            <a:ext cx="599607" cy="30857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600"/>
          </a:p>
        </p:txBody>
      </p:sp>
    </p:spTree>
    <p:extLst>
      <p:ext uri="{BB962C8B-B14F-4D97-AF65-F5344CB8AC3E}">
        <p14:creationId xmlns:p14="http://schemas.microsoft.com/office/powerpoint/2010/main" val="2592127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ipse 1">
            <a:extLst>
              <a:ext uri="{FF2B5EF4-FFF2-40B4-BE49-F238E27FC236}">
                <a16:creationId xmlns:a16="http://schemas.microsoft.com/office/drawing/2014/main" id="{205D1A7E-C3A1-96A8-2574-2F673BA8CDEE}"/>
              </a:ext>
            </a:extLst>
          </p:cNvPr>
          <p:cNvSpPr/>
          <p:nvPr/>
        </p:nvSpPr>
        <p:spPr>
          <a:xfrm>
            <a:off x="5538504" y="1259175"/>
            <a:ext cx="599607" cy="55463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600" dirty="0"/>
              <a:t>4</a:t>
            </a:r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2F6DC083-2E22-0FEC-3C63-58956370C9C3}"/>
              </a:ext>
            </a:extLst>
          </p:cNvPr>
          <p:cNvSpPr/>
          <p:nvPr/>
        </p:nvSpPr>
        <p:spPr>
          <a:xfrm>
            <a:off x="4744025" y="2041161"/>
            <a:ext cx="599607" cy="55463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600" dirty="0"/>
              <a:t>6</a:t>
            </a:r>
          </a:p>
        </p:txBody>
      </p:sp>
      <p:cxnSp>
        <p:nvCxnSpPr>
          <p:cNvPr id="4" name="Conector recto de flecha 3">
            <a:extLst>
              <a:ext uri="{FF2B5EF4-FFF2-40B4-BE49-F238E27FC236}">
                <a16:creationId xmlns:a16="http://schemas.microsoft.com/office/drawing/2014/main" id="{844BDD25-3CE4-C3D3-397D-90F733828F4F}"/>
              </a:ext>
            </a:extLst>
          </p:cNvPr>
          <p:cNvCxnSpPr>
            <a:cxnSpLocks/>
            <a:stCxn id="2" idx="3"/>
            <a:endCxn id="3" idx="0"/>
          </p:cNvCxnSpPr>
          <p:nvPr/>
        </p:nvCxnSpPr>
        <p:spPr>
          <a:xfrm flipH="1">
            <a:off x="5043829" y="1732586"/>
            <a:ext cx="582485" cy="3085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Elipse 4">
            <a:extLst>
              <a:ext uri="{FF2B5EF4-FFF2-40B4-BE49-F238E27FC236}">
                <a16:creationId xmlns:a16="http://schemas.microsoft.com/office/drawing/2014/main" id="{94FCA193-CB04-D1B6-C0F6-6CE049A8CE4E}"/>
              </a:ext>
            </a:extLst>
          </p:cNvPr>
          <p:cNvSpPr/>
          <p:nvPr/>
        </p:nvSpPr>
        <p:spPr>
          <a:xfrm>
            <a:off x="6332982" y="2041161"/>
            <a:ext cx="599607" cy="55463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600" dirty="0"/>
              <a:t>15</a:t>
            </a:r>
          </a:p>
        </p:txBody>
      </p: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CD1DDBEE-7B0F-B304-D11E-D8621E647B46}"/>
              </a:ext>
            </a:extLst>
          </p:cNvPr>
          <p:cNvCxnSpPr>
            <a:cxnSpLocks/>
            <a:stCxn id="2" idx="5"/>
            <a:endCxn id="5" idx="0"/>
          </p:cNvCxnSpPr>
          <p:nvPr/>
        </p:nvCxnSpPr>
        <p:spPr>
          <a:xfrm>
            <a:off x="6050301" y="1732586"/>
            <a:ext cx="582485" cy="3085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809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ipse 1">
            <a:extLst>
              <a:ext uri="{FF2B5EF4-FFF2-40B4-BE49-F238E27FC236}">
                <a16:creationId xmlns:a16="http://schemas.microsoft.com/office/drawing/2014/main" id="{7070F519-1A24-A75A-7FDE-25AE3C910433}"/>
              </a:ext>
            </a:extLst>
          </p:cNvPr>
          <p:cNvSpPr/>
          <p:nvPr/>
        </p:nvSpPr>
        <p:spPr>
          <a:xfrm>
            <a:off x="3454872" y="1259175"/>
            <a:ext cx="599607" cy="55463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600" dirty="0"/>
              <a:t>4</a:t>
            </a:r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9E06DFA4-3680-BD7F-6C3E-EA24CC270E49}"/>
              </a:ext>
            </a:extLst>
          </p:cNvPr>
          <p:cNvSpPr/>
          <p:nvPr/>
        </p:nvSpPr>
        <p:spPr>
          <a:xfrm>
            <a:off x="2660393" y="2041161"/>
            <a:ext cx="599607" cy="55463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600" dirty="0"/>
              <a:t>6</a:t>
            </a:r>
          </a:p>
        </p:txBody>
      </p:sp>
      <p:cxnSp>
        <p:nvCxnSpPr>
          <p:cNvPr id="4" name="Conector recto de flecha 3">
            <a:extLst>
              <a:ext uri="{FF2B5EF4-FFF2-40B4-BE49-F238E27FC236}">
                <a16:creationId xmlns:a16="http://schemas.microsoft.com/office/drawing/2014/main" id="{F69F4407-66D4-18E8-EE38-851E4DDB24E5}"/>
              </a:ext>
            </a:extLst>
          </p:cNvPr>
          <p:cNvCxnSpPr>
            <a:cxnSpLocks/>
            <a:stCxn id="2" idx="3"/>
            <a:endCxn id="3" idx="0"/>
          </p:cNvCxnSpPr>
          <p:nvPr/>
        </p:nvCxnSpPr>
        <p:spPr>
          <a:xfrm flipH="1">
            <a:off x="2960197" y="1732586"/>
            <a:ext cx="582485" cy="3085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Elipse 4">
            <a:extLst>
              <a:ext uri="{FF2B5EF4-FFF2-40B4-BE49-F238E27FC236}">
                <a16:creationId xmlns:a16="http://schemas.microsoft.com/office/drawing/2014/main" id="{5AB21F67-4259-9F36-51C1-77EAEBDD26B7}"/>
              </a:ext>
            </a:extLst>
          </p:cNvPr>
          <p:cNvSpPr/>
          <p:nvPr/>
        </p:nvSpPr>
        <p:spPr>
          <a:xfrm>
            <a:off x="4249350" y="2041161"/>
            <a:ext cx="599607" cy="55463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600" dirty="0"/>
              <a:t>15</a:t>
            </a:r>
          </a:p>
        </p:txBody>
      </p: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0D4D0B37-614E-DD7B-D43C-2E3783F8E684}"/>
              </a:ext>
            </a:extLst>
          </p:cNvPr>
          <p:cNvCxnSpPr>
            <a:cxnSpLocks/>
            <a:stCxn id="2" idx="5"/>
            <a:endCxn id="5" idx="0"/>
          </p:cNvCxnSpPr>
          <p:nvPr/>
        </p:nvCxnSpPr>
        <p:spPr>
          <a:xfrm>
            <a:off x="3966669" y="1732586"/>
            <a:ext cx="582485" cy="3085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Elipse 6">
            <a:extLst>
              <a:ext uri="{FF2B5EF4-FFF2-40B4-BE49-F238E27FC236}">
                <a16:creationId xmlns:a16="http://schemas.microsoft.com/office/drawing/2014/main" id="{2C5A62DF-E9FF-527B-2704-FAC3D9D3D3C9}"/>
              </a:ext>
            </a:extLst>
          </p:cNvPr>
          <p:cNvSpPr/>
          <p:nvPr/>
        </p:nvSpPr>
        <p:spPr>
          <a:xfrm>
            <a:off x="1845198" y="2874364"/>
            <a:ext cx="599607" cy="55463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600" dirty="0"/>
              <a:t>2</a:t>
            </a:r>
          </a:p>
        </p:txBody>
      </p: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8EC99155-6B8F-4DFC-2014-B88E2D138C0B}"/>
              </a:ext>
            </a:extLst>
          </p:cNvPr>
          <p:cNvCxnSpPr>
            <a:cxnSpLocks/>
            <a:stCxn id="3" idx="3"/>
            <a:endCxn id="7" idx="0"/>
          </p:cNvCxnSpPr>
          <p:nvPr/>
        </p:nvCxnSpPr>
        <p:spPr>
          <a:xfrm flipH="1">
            <a:off x="2145002" y="2514572"/>
            <a:ext cx="603201" cy="3597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Elipse 16">
            <a:extLst>
              <a:ext uri="{FF2B5EF4-FFF2-40B4-BE49-F238E27FC236}">
                <a16:creationId xmlns:a16="http://schemas.microsoft.com/office/drawing/2014/main" id="{0138C833-7C07-DB5B-31B3-38C708EEB4D2}"/>
              </a:ext>
            </a:extLst>
          </p:cNvPr>
          <p:cNvSpPr/>
          <p:nvPr/>
        </p:nvSpPr>
        <p:spPr>
          <a:xfrm>
            <a:off x="7447981" y="1259175"/>
            <a:ext cx="599607" cy="55463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600" dirty="0"/>
              <a:t>2</a:t>
            </a:r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2DEEBF34-22A8-87AD-111A-5BB21C1B5714}"/>
              </a:ext>
            </a:extLst>
          </p:cNvPr>
          <p:cNvSpPr/>
          <p:nvPr/>
        </p:nvSpPr>
        <p:spPr>
          <a:xfrm>
            <a:off x="6653502" y="2041161"/>
            <a:ext cx="599607" cy="55463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600" dirty="0"/>
              <a:t>4</a:t>
            </a:r>
          </a:p>
        </p:txBody>
      </p: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C811E1C7-E415-38FC-7F69-EB878C29EC20}"/>
              </a:ext>
            </a:extLst>
          </p:cNvPr>
          <p:cNvCxnSpPr>
            <a:cxnSpLocks/>
            <a:stCxn id="17" idx="3"/>
            <a:endCxn id="18" idx="0"/>
          </p:cNvCxnSpPr>
          <p:nvPr/>
        </p:nvCxnSpPr>
        <p:spPr>
          <a:xfrm flipH="1">
            <a:off x="6953306" y="1732586"/>
            <a:ext cx="582485" cy="3085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Elipse 19">
            <a:extLst>
              <a:ext uri="{FF2B5EF4-FFF2-40B4-BE49-F238E27FC236}">
                <a16:creationId xmlns:a16="http://schemas.microsoft.com/office/drawing/2014/main" id="{9DA2B5B9-AAEC-BC26-6CA7-501A323063FC}"/>
              </a:ext>
            </a:extLst>
          </p:cNvPr>
          <p:cNvSpPr/>
          <p:nvPr/>
        </p:nvSpPr>
        <p:spPr>
          <a:xfrm>
            <a:off x="8242459" y="2041161"/>
            <a:ext cx="599607" cy="55463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600" dirty="0"/>
              <a:t>15</a:t>
            </a:r>
          </a:p>
        </p:txBody>
      </p: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BFF5C4BA-0B03-03A0-BC18-CF1AA1255FCD}"/>
              </a:ext>
            </a:extLst>
          </p:cNvPr>
          <p:cNvCxnSpPr>
            <a:cxnSpLocks/>
            <a:stCxn id="17" idx="5"/>
            <a:endCxn id="20" idx="0"/>
          </p:cNvCxnSpPr>
          <p:nvPr/>
        </p:nvCxnSpPr>
        <p:spPr>
          <a:xfrm>
            <a:off x="7959778" y="1732586"/>
            <a:ext cx="582485" cy="3085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Elipse 21">
            <a:extLst>
              <a:ext uri="{FF2B5EF4-FFF2-40B4-BE49-F238E27FC236}">
                <a16:creationId xmlns:a16="http://schemas.microsoft.com/office/drawing/2014/main" id="{2AB2A01C-9C16-2013-C764-B4BA21944196}"/>
              </a:ext>
            </a:extLst>
          </p:cNvPr>
          <p:cNvSpPr/>
          <p:nvPr/>
        </p:nvSpPr>
        <p:spPr>
          <a:xfrm>
            <a:off x="5838307" y="2874364"/>
            <a:ext cx="599607" cy="55463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600" dirty="0"/>
              <a:t>6</a:t>
            </a:r>
          </a:p>
        </p:txBody>
      </p: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62C2A5E4-A4FC-B9D7-42C8-23B3A37DF28D}"/>
              </a:ext>
            </a:extLst>
          </p:cNvPr>
          <p:cNvCxnSpPr>
            <a:cxnSpLocks/>
            <a:stCxn id="18" idx="3"/>
            <a:endCxn id="22" idx="0"/>
          </p:cNvCxnSpPr>
          <p:nvPr/>
        </p:nvCxnSpPr>
        <p:spPr>
          <a:xfrm flipH="1">
            <a:off x="6138111" y="2514572"/>
            <a:ext cx="603201" cy="3597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Flecha: a la derecha 23">
            <a:extLst>
              <a:ext uri="{FF2B5EF4-FFF2-40B4-BE49-F238E27FC236}">
                <a16:creationId xmlns:a16="http://schemas.microsoft.com/office/drawing/2014/main" id="{1F393B4D-507F-B93A-B8F8-9B10B6FD29A6}"/>
              </a:ext>
            </a:extLst>
          </p:cNvPr>
          <p:cNvSpPr/>
          <p:nvPr/>
        </p:nvSpPr>
        <p:spPr>
          <a:xfrm>
            <a:off x="5400758" y="1938728"/>
            <a:ext cx="599607" cy="30857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600"/>
          </a:p>
        </p:txBody>
      </p:sp>
    </p:spTree>
    <p:extLst>
      <p:ext uri="{BB962C8B-B14F-4D97-AF65-F5344CB8AC3E}">
        <p14:creationId xmlns:p14="http://schemas.microsoft.com/office/powerpoint/2010/main" val="3930370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ipse 1">
            <a:extLst>
              <a:ext uri="{FF2B5EF4-FFF2-40B4-BE49-F238E27FC236}">
                <a16:creationId xmlns:a16="http://schemas.microsoft.com/office/drawing/2014/main" id="{8FE94426-6571-2CBF-000A-C4948A3CDBD1}"/>
              </a:ext>
            </a:extLst>
          </p:cNvPr>
          <p:cNvSpPr/>
          <p:nvPr/>
        </p:nvSpPr>
        <p:spPr>
          <a:xfrm>
            <a:off x="5454289" y="1259175"/>
            <a:ext cx="599607" cy="55463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600" dirty="0"/>
              <a:t>2</a:t>
            </a:r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01C811CF-0795-35F8-A396-92D2FE3869EC}"/>
              </a:ext>
            </a:extLst>
          </p:cNvPr>
          <p:cNvSpPr/>
          <p:nvPr/>
        </p:nvSpPr>
        <p:spPr>
          <a:xfrm>
            <a:off x="4659810" y="2041161"/>
            <a:ext cx="599607" cy="55463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600" dirty="0"/>
              <a:t>4</a:t>
            </a:r>
          </a:p>
        </p:txBody>
      </p:sp>
      <p:cxnSp>
        <p:nvCxnSpPr>
          <p:cNvPr id="4" name="Conector recto de flecha 3">
            <a:extLst>
              <a:ext uri="{FF2B5EF4-FFF2-40B4-BE49-F238E27FC236}">
                <a16:creationId xmlns:a16="http://schemas.microsoft.com/office/drawing/2014/main" id="{2937930D-D223-8EAF-D887-2422D1A7973B}"/>
              </a:ext>
            </a:extLst>
          </p:cNvPr>
          <p:cNvCxnSpPr>
            <a:cxnSpLocks/>
            <a:stCxn id="2" idx="3"/>
            <a:endCxn id="3" idx="0"/>
          </p:cNvCxnSpPr>
          <p:nvPr/>
        </p:nvCxnSpPr>
        <p:spPr>
          <a:xfrm flipH="1">
            <a:off x="4959614" y="1732586"/>
            <a:ext cx="582485" cy="3085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Elipse 4">
            <a:extLst>
              <a:ext uri="{FF2B5EF4-FFF2-40B4-BE49-F238E27FC236}">
                <a16:creationId xmlns:a16="http://schemas.microsoft.com/office/drawing/2014/main" id="{C83DAB36-4037-5C16-82B8-85341B779103}"/>
              </a:ext>
            </a:extLst>
          </p:cNvPr>
          <p:cNvSpPr/>
          <p:nvPr/>
        </p:nvSpPr>
        <p:spPr>
          <a:xfrm>
            <a:off x="6248767" y="2041161"/>
            <a:ext cx="599607" cy="55463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600" dirty="0"/>
              <a:t>15</a:t>
            </a:r>
          </a:p>
        </p:txBody>
      </p: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7037A4C5-C1B8-62F5-A81F-4090CF16B76A}"/>
              </a:ext>
            </a:extLst>
          </p:cNvPr>
          <p:cNvCxnSpPr>
            <a:cxnSpLocks/>
            <a:stCxn id="2" idx="5"/>
            <a:endCxn id="5" idx="0"/>
          </p:cNvCxnSpPr>
          <p:nvPr/>
        </p:nvCxnSpPr>
        <p:spPr>
          <a:xfrm>
            <a:off x="5966086" y="1732586"/>
            <a:ext cx="582485" cy="3085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Elipse 6">
            <a:extLst>
              <a:ext uri="{FF2B5EF4-FFF2-40B4-BE49-F238E27FC236}">
                <a16:creationId xmlns:a16="http://schemas.microsoft.com/office/drawing/2014/main" id="{060C5BAA-3A1C-F60C-7820-A85FDCE5033F}"/>
              </a:ext>
            </a:extLst>
          </p:cNvPr>
          <p:cNvSpPr/>
          <p:nvPr/>
        </p:nvSpPr>
        <p:spPr>
          <a:xfrm>
            <a:off x="3844615" y="2874364"/>
            <a:ext cx="599607" cy="55463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600" dirty="0"/>
              <a:t>6</a:t>
            </a:r>
          </a:p>
        </p:txBody>
      </p: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5B934AE9-A18A-DEF1-B0F6-BC429BF56EBC}"/>
              </a:ext>
            </a:extLst>
          </p:cNvPr>
          <p:cNvCxnSpPr>
            <a:cxnSpLocks/>
            <a:stCxn id="3" idx="3"/>
            <a:endCxn id="7" idx="0"/>
          </p:cNvCxnSpPr>
          <p:nvPr/>
        </p:nvCxnSpPr>
        <p:spPr>
          <a:xfrm flipH="1">
            <a:off x="4144419" y="2514572"/>
            <a:ext cx="603201" cy="3597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Elipse 8">
            <a:extLst>
              <a:ext uri="{FF2B5EF4-FFF2-40B4-BE49-F238E27FC236}">
                <a16:creationId xmlns:a16="http://schemas.microsoft.com/office/drawing/2014/main" id="{D6035D7E-DEAA-143F-FF4C-B0C26955739C}"/>
              </a:ext>
            </a:extLst>
          </p:cNvPr>
          <p:cNvSpPr/>
          <p:nvPr/>
        </p:nvSpPr>
        <p:spPr>
          <a:xfrm>
            <a:off x="5275079" y="2874364"/>
            <a:ext cx="599607" cy="55463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600" dirty="0"/>
              <a:t>10</a:t>
            </a:r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993A42EA-1F3E-227F-0B43-F4093709FF00}"/>
              </a:ext>
            </a:extLst>
          </p:cNvPr>
          <p:cNvCxnSpPr>
            <a:cxnSpLocks/>
            <a:stCxn id="3" idx="5"/>
            <a:endCxn id="9" idx="0"/>
          </p:cNvCxnSpPr>
          <p:nvPr/>
        </p:nvCxnSpPr>
        <p:spPr>
          <a:xfrm>
            <a:off x="5171607" y="2514572"/>
            <a:ext cx="403276" cy="3597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4132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ipse 1">
            <a:extLst>
              <a:ext uri="{FF2B5EF4-FFF2-40B4-BE49-F238E27FC236}">
                <a16:creationId xmlns:a16="http://schemas.microsoft.com/office/drawing/2014/main" id="{1C32936D-63C9-7B4E-6C6F-23A0A9FC818F}"/>
              </a:ext>
            </a:extLst>
          </p:cNvPr>
          <p:cNvSpPr/>
          <p:nvPr/>
        </p:nvSpPr>
        <p:spPr>
          <a:xfrm>
            <a:off x="3490580" y="1259175"/>
            <a:ext cx="599607" cy="55463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600" dirty="0"/>
              <a:t>2</a:t>
            </a:r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EAE1935C-AA09-EE92-8BDC-88D2D821B914}"/>
              </a:ext>
            </a:extLst>
          </p:cNvPr>
          <p:cNvSpPr/>
          <p:nvPr/>
        </p:nvSpPr>
        <p:spPr>
          <a:xfrm>
            <a:off x="2231410" y="2041161"/>
            <a:ext cx="599607" cy="55463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600" dirty="0"/>
              <a:t>4</a:t>
            </a:r>
          </a:p>
        </p:txBody>
      </p:sp>
      <p:cxnSp>
        <p:nvCxnSpPr>
          <p:cNvPr id="4" name="Conector recto de flecha 3">
            <a:extLst>
              <a:ext uri="{FF2B5EF4-FFF2-40B4-BE49-F238E27FC236}">
                <a16:creationId xmlns:a16="http://schemas.microsoft.com/office/drawing/2014/main" id="{8D98C4B9-56B8-ABB7-A523-6179B2581F8A}"/>
              </a:ext>
            </a:extLst>
          </p:cNvPr>
          <p:cNvCxnSpPr>
            <a:cxnSpLocks/>
            <a:stCxn id="2" idx="3"/>
            <a:endCxn id="3" idx="0"/>
          </p:cNvCxnSpPr>
          <p:nvPr/>
        </p:nvCxnSpPr>
        <p:spPr>
          <a:xfrm flipH="1">
            <a:off x="2531214" y="1732586"/>
            <a:ext cx="1047176" cy="3085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Elipse 4">
            <a:extLst>
              <a:ext uri="{FF2B5EF4-FFF2-40B4-BE49-F238E27FC236}">
                <a16:creationId xmlns:a16="http://schemas.microsoft.com/office/drawing/2014/main" id="{CC079731-829E-40CF-02E8-42986103BF0F}"/>
              </a:ext>
            </a:extLst>
          </p:cNvPr>
          <p:cNvSpPr/>
          <p:nvPr/>
        </p:nvSpPr>
        <p:spPr>
          <a:xfrm>
            <a:off x="4839696" y="2041161"/>
            <a:ext cx="599607" cy="55463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600" dirty="0"/>
              <a:t>15</a:t>
            </a:r>
          </a:p>
        </p:txBody>
      </p: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8D308A63-79A4-0977-0B70-FE0BF374BFCD}"/>
              </a:ext>
            </a:extLst>
          </p:cNvPr>
          <p:cNvCxnSpPr>
            <a:cxnSpLocks/>
            <a:stCxn id="2" idx="5"/>
            <a:endCxn id="5" idx="0"/>
          </p:cNvCxnSpPr>
          <p:nvPr/>
        </p:nvCxnSpPr>
        <p:spPr>
          <a:xfrm>
            <a:off x="4002377" y="1732586"/>
            <a:ext cx="1137123" cy="3085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Elipse 6">
            <a:extLst>
              <a:ext uri="{FF2B5EF4-FFF2-40B4-BE49-F238E27FC236}">
                <a16:creationId xmlns:a16="http://schemas.microsoft.com/office/drawing/2014/main" id="{5087B639-5F2E-6173-B0C4-47FBD6B780EC}"/>
              </a:ext>
            </a:extLst>
          </p:cNvPr>
          <p:cNvSpPr/>
          <p:nvPr/>
        </p:nvSpPr>
        <p:spPr>
          <a:xfrm>
            <a:off x="1416215" y="2874364"/>
            <a:ext cx="599607" cy="55463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600" dirty="0"/>
              <a:t>6</a:t>
            </a:r>
          </a:p>
        </p:txBody>
      </p: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3D6AE7A1-20DA-FBB0-536A-E2D36C276156}"/>
              </a:ext>
            </a:extLst>
          </p:cNvPr>
          <p:cNvCxnSpPr>
            <a:cxnSpLocks/>
            <a:stCxn id="3" idx="3"/>
            <a:endCxn id="7" idx="0"/>
          </p:cNvCxnSpPr>
          <p:nvPr/>
        </p:nvCxnSpPr>
        <p:spPr>
          <a:xfrm flipH="1">
            <a:off x="1716019" y="2514572"/>
            <a:ext cx="603201" cy="3597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Elipse 8">
            <a:extLst>
              <a:ext uri="{FF2B5EF4-FFF2-40B4-BE49-F238E27FC236}">
                <a16:creationId xmlns:a16="http://schemas.microsoft.com/office/drawing/2014/main" id="{3604095E-A7D7-A990-BE91-18AEDCC4C23B}"/>
              </a:ext>
            </a:extLst>
          </p:cNvPr>
          <p:cNvSpPr/>
          <p:nvPr/>
        </p:nvSpPr>
        <p:spPr>
          <a:xfrm>
            <a:off x="2846679" y="2874364"/>
            <a:ext cx="599607" cy="55463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600" dirty="0"/>
              <a:t>10</a:t>
            </a:r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91A9AC6E-D1DA-F23E-6C08-D50312CA26C3}"/>
              </a:ext>
            </a:extLst>
          </p:cNvPr>
          <p:cNvCxnSpPr>
            <a:cxnSpLocks/>
            <a:stCxn id="3" idx="5"/>
            <a:endCxn id="9" idx="0"/>
          </p:cNvCxnSpPr>
          <p:nvPr/>
        </p:nvCxnSpPr>
        <p:spPr>
          <a:xfrm>
            <a:off x="2743207" y="2514572"/>
            <a:ext cx="403276" cy="3597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Elipse 10">
            <a:extLst>
              <a:ext uri="{FF2B5EF4-FFF2-40B4-BE49-F238E27FC236}">
                <a16:creationId xmlns:a16="http://schemas.microsoft.com/office/drawing/2014/main" id="{DD9D676B-2708-D5F4-80D6-0371AFBFDF5B}"/>
              </a:ext>
            </a:extLst>
          </p:cNvPr>
          <p:cNvSpPr/>
          <p:nvPr/>
        </p:nvSpPr>
        <p:spPr>
          <a:xfrm>
            <a:off x="3702573" y="2874364"/>
            <a:ext cx="599607" cy="55463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600" dirty="0"/>
              <a:t>11</a:t>
            </a:r>
          </a:p>
        </p:txBody>
      </p: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022FDF5B-B2EB-2CB6-0AEA-3E4D444E6812}"/>
              </a:ext>
            </a:extLst>
          </p:cNvPr>
          <p:cNvCxnSpPr>
            <a:cxnSpLocks/>
            <a:stCxn id="5" idx="3"/>
            <a:endCxn id="11" idx="0"/>
          </p:cNvCxnSpPr>
          <p:nvPr/>
        </p:nvCxnSpPr>
        <p:spPr>
          <a:xfrm flipH="1">
            <a:off x="4002377" y="2514572"/>
            <a:ext cx="925129" cy="3597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Elipse 14">
            <a:extLst>
              <a:ext uri="{FF2B5EF4-FFF2-40B4-BE49-F238E27FC236}">
                <a16:creationId xmlns:a16="http://schemas.microsoft.com/office/drawing/2014/main" id="{D4484825-EFF7-FAA0-63ED-B7FE864E5AF8}"/>
              </a:ext>
            </a:extLst>
          </p:cNvPr>
          <p:cNvSpPr/>
          <p:nvPr/>
        </p:nvSpPr>
        <p:spPr>
          <a:xfrm>
            <a:off x="8488697" y="1259175"/>
            <a:ext cx="599607" cy="55463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600" dirty="0"/>
              <a:t>2</a:t>
            </a:r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D17B5D65-25BB-55A2-6E20-FB561C41CDFC}"/>
              </a:ext>
            </a:extLst>
          </p:cNvPr>
          <p:cNvSpPr/>
          <p:nvPr/>
        </p:nvSpPr>
        <p:spPr>
          <a:xfrm>
            <a:off x="7229527" y="2041161"/>
            <a:ext cx="599607" cy="55463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600" dirty="0"/>
              <a:t>4</a:t>
            </a:r>
          </a:p>
        </p:txBody>
      </p: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B046DC04-A28E-FBDC-B0A7-9054ABC136D8}"/>
              </a:ext>
            </a:extLst>
          </p:cNvPr>
          <p:cNvCxnSpPr>
            <a:cxnSpLocks/>
            <a:stCxn id="15" idx="3"/>
            <a:endCxn id="16" idx="0"/>
          </p:cNvCxnSpPr>
          <p:nvPr/>
        </p:nvCxnSpPr>
        <p:spPr>
          <a:xfrm flipH="1">
            <a:off x="7529331" y="1732586"/>
            <a:ext cx="1047176" cy="3085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Elipse 17">
            <a:extLst>
              <a:ext uri="{FF2B5EF4-FFF2-40B4-BE49-F238E27FC236}">
                <a16:creationId xmlns:a16="http://schemas.microsoft.com/office/drawing/2014/main" id="{36EC4D58-31E0-9016-3D30-AA26E7A4BEB7}"/>
              </a:ext>
            </a:extLst>
          </p:cNvPr>
          <p:cNvSpPr/>
          <p:nvPr/>
        </p:nvSpPr>
        <p:spPr>
          <a:xfrm>
            <a:off x="9837813" y="2041161"/>
            <a:ext cx="599607" cy="55463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600" dirty="0"/>
              <a:t>11</a:t>
            </a:r>
          </a:p>
        </p:txBody>
      </p: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A2853C75-D77B-ABC3-126A-16D4ACEC2CCA}"/>
              </a:ext>
            </a:extLst>
          </p:cNvPr>
          <p:cNvCxnSpPr>
            <a:cxnSpLocks/>
            <a:stCxn id="15" idx="5"/>
            <a:endCxn id="18" idx="0"/>
          </p:cNvCxnSpPr>
          <p:nvPr/>
        </p:nvCxnSpPr>
        <p:spPr>
          <a:xfrm>
            <a:off x="9000494" y="1732586"/>
            <a:ext cx="1137123" cy="3085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Elipse 19">
            <a:extLst>
              <a:ext uri="{FF2B5EF4-FFF2-40B4-BE49-F238E27FC236}">
                <a16:creationId xmlns:a16="http://schemas.microsoft.com/office/drawing/2014/main" id="{03D62490-ECAD-755A-C816-457827C0F7D9}"/>
              </a:ext>
            </a:extLst>
          </p:cNvPr>
          <p:cNvSpPr/>
          <p:nvPr/>
        </p:nvSpPr>
        <p:spPr>
          <a:xfrm>
            <a:off x="6414332" y="2874364"/>
            <a:ext cx="599607" cy="55463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600" dirty="0"/>
              <a:t>6</a:t>
            </a:r>
          </a:p>
        </p:txBody>
      </p: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75276189-28DA-33AE-8A07-1309D0DF7E48}"/>
              </a:ext>
            </a:extLst>
          </p:cNvPr>
          <p:cNvCxnSpPr>
            <a:cxnSpLocks/>
            <a:stCxn id="16" idx="3"/>
            <a:endCxn id="20" idx="0"/>
          </p:cNvCxnSpPr>
          <p:nvPr/>
        </p:nvCxnSpPr>
        <p:spPr>
          <a:xfrm flipH="1">
            <a:off x="6714136" y="2514572"/>
            <a:ext cx="603201" cy="3597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Elipse 21">
            <a:extLst>
              <a:ext uri="{FF2B5EF4-FFF2-40B4-BE49-F238E27FC236}">
                <a16:creationId xmlns:a16="http://schemas.microsoft.com/office/drawing/2014/main" id="{B047BAF7-B838-1ACC-8133-B6C71451322E}"/>
              </a:ext>
            </a:extLst>
          </p:cNvPr>
          <p:cNvSpPr/>
          <p:nvPr/>
        </p:nvSpPr>
        <p:spPr>
          <a:xfrm>
            <a:off x="7844796" y="2874364"/>
            <a:ext cx="599607" cy="55463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600" dirty="0"/>
              <a:t>10</a:t>
            </a:r>
          </a:p>
        </p:txBody>
      </p: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52FE6C9A-75A9-9A6C-E3BF-97DBF4DAEA2D}"/>
              </a:ext>
            </a:extLst>
          </p:cNvPr>
          <p:cNvCxnSpPr>
            <a:cxnSpLocks/>
            <a:stCxn id="16" idx="5"/>
            <a:endCxn id="22" idx="0"/>
          </p:cNvCxnSpPr>
          <p:nvPr/>
        </p:nvCxnSpPr>
        <p:spPr>
          <a:xfrm>
            <a:off x="7741324" y="2514572"/>
            <a:ext cx="403276" cy="3597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Elipse 23">
            <a:extLst>
              <a:ext uri="{FF2B5EF4-FFF2-40B4-BE49-F238E27FC236}">
                <a16:creationId xmlns:a16="http://schemas.microsoft.com/office/drawing/2014/main" id="{12F047FF-8C62-8BD6-9639-0DF2295A9415}"/>
              </a:ext>
            </a:extLst>
          </p:cNvPr>
          <p:cNvSpPr/>
          <p:nvPr/>
        </p:nvSpPr>
        <p:spPr>
          <a:xfrm>
            <a:off x="8700690" y="2874364"/>
            <a:ext cx="599607" cy="55463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600" dirty="0"/>
              <a:t>15</a:t>
            </a:r>
          </a:p>
        </p:txBody>
      </p: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D3BB2475-BDF2-3040-709B-E517961C848F}"/>
              </a:ext>
            </a:extLst>
          </p:cNvPr>
          <p:cNvCxnSpPr>
            <a:cxnSpLocks/>
            <a:stCxn id="18" idx="3"/>
            <a:endCxn id="24" idx="0"/>
          </p:cNvCxnSpPr>
          <p:nvPr/>
        </p:nvCxnSpPr>
        <p:spPr>
          <a:xfrm flipH="1">
            <a:off x="9000494" y="2514572"/>
            <a:ext cx="925129" cy="3597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Flecha: a la derecha 25">
            <a:extLst>
              <a:ext uri="{FF2B5EF4-FFF2-40B4-BE49-F238E27FC236}">
                <a16:creationId xmlns:a16="http://schemas.microsoft.com/office/drawing/2014/main" id="{F317B91F-762D-E8AF-C5F4-B6B49E9CED53}"/>
              </a:ext>
            </a:extLst>
          </p:cNvPr>
          <p:cNvSpPr/>
          <p:nvPr/>
        </p:nvSpPr>
        <p:spPr>
          <a:xfrm>
            <a:off x="5844036" y="1991166"/>
            <a:ext cx="599607" cy="30857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600"/>
          </a:p>
        </p:txBody>
      </p:sp>
    </p:spTree>
    <p:extLst>
      <p:ext uri="{BB962C8B-B14F-4D97-AF65-F5344CB8AC3E}">
        <p14:creationId xmlns:p14="http://schemas.microsoft.com/office/powerpoint/2010/main" val="25078432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Elipse 24">
            <a:extLst>
              <a:ext uri="{FF2B5EF4-FFF2-40B4-BE49-F238E27FC236}">
                <a16:creationId xmlns:a16="http://schemas.microsoft.com/office/drawing/2014/main" id="{D0EACEB2-BD69-C4CB-EBFD-F946444AA619}"/>
              </a:ext>
            </a:extLst>
          </p:cNvPr>
          <p:cNvSpPr/>
          <p:nvPr/>
        </p:nvSpPr>
        <p:spPr>
          <a:xfrm>
            <a:off x="3002293" y="1259175"/>
            <a:ext cx="599607" cy="55463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600" dirty="0"/>
              <a:t>2</a:t>
            </a:r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81E832BF-CAF9-C6D7-EE6F-0E1FAFAC6895}"/>
              </a:ext>
            </a:extLst>
          </p:cNvPr>
          <p:cNvSpPr/>
          <p:nvPr/>
        </p:nvSpPr>
        <p:spPr>
          <a:xfrm>
            <a:off x="1743123" y="2041161"/>
            <a:ext cx="599607" cy="55463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600" dirty="0"/>
              <a:t>4</a:t>
            </a:r>
          </a:p>
        </p:txBody>
      </p: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57E0D057-F182-1CFE-D977-CD022B7BA4C7}"/>
              </a:ext>
            </a:extLst>
          </p:cNvPr>
          <p:cNvCxnSpPr>
            <a:cxnSpLocks/>
            <a:stCxn id="25" idx="3"/>
            <a:endCxn id="26" idx="0"/>
          </p:cNvCxnSpPr>
          <p:nvPr/>
        </p:nvCxnSpPr>
        <p:spPr>
          <a:xfrm flipH="1">
            <a:off x="2042927" y="1732586"/>
            <a:ext cx="1047176" cy="3085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Elipse 27">
            <a:extLst>
              <a:ext uri="{FF2B5EF4-FFF2-40B4-BE49-F238E27FC236}">
                <a16:creationId xmlns:a16="http://schemas.microsoft.com/office/drawing/2014/main" id="{31B7C33E-5A40-1591-A993-DDD0C138B2E4}"/>
              </a:ext>
            </a:extLst>
          </p:cNvPr>
          <p:cNvSpPr/>
          <p:nvPr/>
        </p:nvSpPr>
        <p:spPr>
          <a:xfrm>
            <a:off x="4351409" y="2041161"/>
            <a:ext cx="599607" cy="55463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600" dirty="0"/>
              <a:t>11</a:t>
            </a:r>
          </a:p>
        </p:txBody>
      </p: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82927D6C-539E-6F83-62CE-31993BCB0BBD}"/>
              </a:ext>
            </a:extLst>
          </p:cNvPr>
          <p:cNvCxnSpPr>
            <a:cxnSpLocks/>
            <a:stCxn id="25" idx="5"/>
            <a:endCxn id="28" idx="0"/>
          </p:cNvCxnSpPr>
          <p:nvPr/>
        </p:nvCxnSpPr>
        <p:spPr>
          <a:xfrm>
            <a:off x="3514090" y="1732586"/>
            <a:ext cx="1137123" cy="3085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Elipse 29">
            <a:extLst>
              <a:ext uri="{FF2B5EF4-FFF2-40B4-BE49-F238E27FC236}">
                <a16:creationId xmlns:a16="http://schemas.microsoft.com/office/drawing/2014/main" id="{A3764C0B-3E92-3763-C2D9-992EB6BBAD9D}"/>
              </a:ext>
            </a:extLst>
          </p:cNvPr>
          <p:cNvSpPr/>
          <p:nvPr/>
        </p:nvSpPr>
        <p:spPr>
          <a:xfrm>
            <a:off x="927928" y="2874364"/>
            <a:ext cx="599607" cy="55463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600" dirty="0"/>
              <a:t>6</a:t>
            </a:r>
          </a:p>
        </p:txBody>
      </p: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B7F211AA-4C44-2B16-6CF3-C43C7B1AFF3F}"/>
              </a:ext>
            </a:extLst>
          </p:cNvPr>
          <p:cNvCxnSpPr>
            <a:cxnSpLocks/>
            <a:stCxn id="26" idx="3"/>
            <a:endCxn id="30" idx="0"/>
          </p:cNvCxnSpPr>
          <p:nvPr/>
        </p:nvCxnSpPr>
        <p:spPr>
          <a:xfrm flipH="1">
            <a:off x="1227732" y="2514572"/>
            <a:ext cx="603201" cy="3597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Elipse 31">
            <a:extLst>
              <a:ext uri="{FF2B5EF4-FFF2-40B4-BE49-F238E27FC236}">
                <a16:creationId xmlns:a16="http://schemas.microsoft.com/office/drawing/2014/main" id="{B0B94782-B26F-FD51-0E0E-8DBE76B4E7DC}"/>
              </a:ext>
            </a:extLst>
          </p:cNvPr>
          <p:cNvSpPr/>
          <p:nvPr/>
        </p:nvSpPr>
        <p:spPr>
          <a:xfrm>
            <a:off x="2358392" y="2874364"/>
            <a:ext cx="599607" cy="55463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600" dirty="0"/>
              <a:t>10</a:t>
            </a:r>
          </a:p>
        </p:txBody>
      </p:sp>
      <p:cxnSp>
        <p:nvCxnSpPr>
          <p:cNvPr id="33" name="Conector recto de flecha 32">
            <a:extLst>
              <a:ext uri="{FF2B5EF4-FFF2-40B4-BE49-F238E27FC236}">
                <a16:creationId xmlns:a16="http://schemas.microsoft.com/office/drawing/2014/main" id="{3CFB0343-DE20-0D63-F5F8-1D76830C32CD}"/>
              </a:ext>
            </a:extLst>
          </p:cNvPr>
          <p:cNvCxnSpPr>
            <a:cxnSpLocks/>
            <a:stCxn id="26" idx="5"/>
            <a:endCxn id="32" idx="0"/>
          </p:cNvCxnSpPr>
          <p:nvPr/>
        </p:nvCxnSpPr>
        <p:spPr>
          <a:xfrm>
            <a:off x="2254920" y="2514572"/>
            <a:ext cx="403276" cy="3597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Elipse 33">
            <a:extLst>
              <a:ext uri="{FF2B5EF4-FFF2-40B4-BE49-F238E27FC236}">
                <a16:creationId xmlns:a16="http://schemas.microsoft.com/office/drawing/2014/main" id="{78E231F4-179F-4709-ACE8-D12F985B4721}"/>
              </a:ext>
            </a:extLst>
          </p:cNvPr>
          <p:cNvSpPr/>
          <p:nvPr/>
        </p:nvSpPr>
        <p:spPr>
          <a:xfrm>
            <a:off x="3589036" y="2874364"/>
            <a:ext cx="599607" cy="55463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600" dirty="0"/>
              <a:t>15</a:t>
            </a:r>
          </a:p>
        </p:txBody>
      </p:sp>
      <p:cxnSp>
        <p:nvCxnSpPr>
          <p:cNvPr id="35" name="Conector recto de flecha 34">
            <a:extLst>
              <a:ext uri="{FF2B5EF4-FFF2-40B4-BE49-F238E27FC236}">
                <a16:creationId xmlns:a16="http://schemas.microsoft.com/office/drawing/2014/main" id="{44E03407-B66D-FF89-CAAC-B1E4F68E2CDC}"/>
              </a:ext>
            </a:extLst>
          </p:cNvPr>
          <p:cNvCxnSpPr>
            <a:cxnSpLocks/>
            <a:stCxn id="28" idx="3"/>
            <a:endCxn id="34" idx="0"/>
          </p:cNvCxnSpPr>
          <p:nvPr/>
        </p:nvCxnSpPr>
        <p:spPr>
          <a:xfrm flipH="1">
            <a:off x="3888840" y="2514572"/>
            <a:ext cx="550379" cy="3597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Elipse 35">
            <a:extLst>
              <a:ext uri="{FF2B5EF4-FFF2-40B4-BE49-F238E27FC236}">
                <a16:creationId xmlns:a16="http://schemas.microsoft.com/office/drawing/2014/main" id="{84BFEAE0-D39C-FF04-79F9-7859728E09DF}"/>
              </a:ext>
            </a:extLst>
          </p:cNvPr>
          <p:cNvSpPr/>
          <p:nvPr/>
        </p:nvSpPr>
        <p:spPr>
          <a:xfrm>
            <a:off x="5025962" y="2874364"/>
            <a:ext cx="599607" cy="55463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600" dirty="0"/>
              <a:t>8</a:t>
            </a:r>
          </a:p>
        </p:txBody>
      </p:sp>
      <p:cxnSp>
        <p:nvCxnSpPr>
          <p:cNvPr id="37" name="Conector recto de flecha 36">
            <a:extLst>
              <a:ext uri="{FF2B5EF4-FFF2-40B4-BE49-F238E27FC236}">
                <a16:creationId xmlns:a16="http://schemas.microsoft.com/office/drawing/2014/main" id="{80FE2916-C3FB-5781-8263-2FEF73F0137F}"/>
              </a:ext>
            </a:extLst>
          </p:cNvPr>
          <p:cNvCxnSpPr>
            <a:cxnSpLocks/>
            <a:stCxn id="28" idx="5"/>
            <a:endCxn id="36" idx="0"/>
          </p:cNvCxnSpPr>
          <p:nvPr/>
        </p:nvCxnSpPr>
        <p:spPr>
          <a:xfrm>
            <a:off x="4863206" y="2514572"/>
            <a:ext cx="462560" cy="3597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Elipse 38">
            <a:extLst>
              <a:ext uri="{FF2B5EF4-FFF2-40B4-BE49-F238E27FC236}">
                <a16:creationId xmlns:a16="http://schemas.microsoft.com/office/drawing/2014/main" id="{6490C813-8BA2-E679-AA67-73A16E035A8A}"/>
              </a:ext>
            </a:extLst>
          </p:cNvPr>
          <p:cNvSpPr/>
          <p:nvPr/>
        </p:nvSpPr>
        <p:spPr>
          <a:xfrm>
            <a:off x="8718594" y="1259175"/>
            <a:ext cx="599607" cy="55463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600" dirty="0"/>
              <a:t>2</a:t>
            </a:r>
          </a:p>
        </p:txBody>
      </p:sp>
      <p:sp>
        <p:nvSpPr>
          <p:cNvPr id="40" name="Elipse 39">
            <a:extLst>
              <a:ext uri="{FF2B5EF4-FFF2-40B4-BE49-F238E27FC236}">
                <a16:creationId xmlns:a16="http://schemas.microsoft.com/office/drawing/2014/main" id="{35A98971-A56F-45DD-FFBF-7867EC30C8FD}"/>
              </a:ext>
            </a:extLst>
          </p:cNvPr>
          <p:cNvSpPr/>
          <p:nvPr/>
        </p:nvSpPr>
        <p:spPr>
          <a:xfrm>
            <a:off x="7459424" y="2041161"/>
            <a:ext cx="599607" cy="55463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600" dirty="0"/>
              <a:t>4</a:t>
            </a:r>
          </a:p>
        </p:txBody>
      </p:sp>
      <p:cxnSp>
        <p:nvCxnSpPr>
          <p:cNvPr id="41" name="Conector recto de flecha 40">
            <a:extLst>
              <a:ext uri="{FF2B5EF4-FFF2-40B4-BE49-F238E27FC236}">
                <a16:creationId xmlns:a16="http://schemas.microsoft.com/office/drawing/2014/main" id="{DC08165D-3E9E-4BF5-0F16-8AFB52BE6A58}"/>
              </a:ext>
            </a:extLst>
          </p:cNvPr>
          <p:cNvCxnSpPr>
            <a:cxnSpLocks/>
            <a:stCxn id="39" idx="3"/>
            <a:endCxn id="40" idx="0"/>
          </p:cNvCxnSpPr>
          <p:nvPr/>
        </p:nvCxnSpPr>
        <p:spPr>
          <a:xfrm flipH="1">
            <a:off x="7759228" y="1732586"/>
            <a:ext cx="1047176" cy="3085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2" name="Elipse 41">
            <a:extLst>
              <a:ext uri="{FF2B5EF4-FFF2-40B4-BE49-F238E27FC236}">
                <a16:creationId xmlns:a16="http://schemas.microsoft.com/office/drawing/2014/main" id="{8D51ECE3-9D06-EB11-0AA2-5BE8B84E268B}"/>
              </a:ext>
            </a:extLst>
          </p:cNvPr>
          <p:cNvSpPr/>
          <p:nvPr/>
        </p:nvSpPr>
        <p:spPr>
          <a:xfrm>
            <a:off x="10067710" y="2041161"/>
            <a:ext cx="599607" cy="55463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600" dirty="0"/>
              <a:t>8</a:t>
            </a:r>
          </a:p>
        </p:txBody>
      </p:sp>
      <p:cxnSp>
        <p:nvCxnSpPr>
          <p:cNvPr id="43" name="Conector recto de flecha 42">
            <a:extLst>
              <a:ext uri="{FF2B5EF4-FFF2-40B4-BE49-F238E27FC236}">
                <a16:creationId xmlns:a16="http://schemas.microsoft.com/office/drawing/2014/main" id="{1577DC64-5C57-F615-F36C-053582ADBF72}"/>
              </a:ext>
            </a:extLst>
          </p:cNvPr>
          <p:cNvCxnSpPr>
            <a:cxnSpLocks/>
            <a:stCxn id="39" idx="5"/>
            <a:endCxn id="42" idx="0"/>
          </p:cNvCxnSpPr>
          <p:nvPr/>
        </p:nvCxnSpPr>
        <p:spPr>
          <a:xfrm>
            <a:off x="9230391" y="1732586"/>
            <a:ext cx="1137123" cy="3085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4" name="Elipse 43">
            <a:extLst>
              <a:ext uri="{FF2B5EF4-FFF2-40B4-BE49-F238E27FC236}">
                <a16:creationId xmlns:a16="http://schemas.microsoft.com/office/drawing/2014/main" id="{8C397BAC-771E-8F5B-8D0A-53B290F70968}"/>
              </a:ext>
            </a:extLst>
          </p:cNvPr>
          <p:cNvSpPr/>
          <p:nvPr/>
        </p:nvSpPr>
        <p:spPr>
          <a:xfrm>
            <a:off x="6644229" y="2874364"/>
            <a:ext cx="599607" cy="55463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600" dirty="0"/>
              <a:t>6</a:t>
            </a:r>
          </a:p>
        </p:txBody>
      </p:sp>
      <p:cxnSp>
        <p:nvCxnSpPr>
          <p:cNvPr id="45" name="Conector recto de flecha 44">
            <a:extLst>
              <a:ext uri="{FF2B5EF4-FFF2-40B4-BE49-F238E27FC236}">
                <a16:creationId xmlns:a16="http://schemas.microsoft.com/office/drawing/2014/main" id="{8912C76D-DA62-FCA9-BC0D-883A7F49BC0E}"/>
              </a:ext>
            </a:extLst>
          </p:cNvPr>
          <p:cNvCxnSpPr>
            <a:cxnSpLocks/>
            <a:stCxn id="40" idx="3"/>
            <a:endCxn id="44" idx="0"/>
          </p:cNvCxnSpPr>
          <p:nvPr/>
        </p:nvCxnSpPr>
        <p:spPr>
          <a:xfrm flipH="1">
            <a:off x="6944033" y="2514572"/>
            <a:ext cx="603201" cy="3597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Elipse 45">
            <a:extLst>
              <a:ext uri="{FF2B5EF4-FFF2-40B4-BE49-F238E27FC236}">
                <a16:creationId xmlns:a16="http://schemas.microsoft.com/office/drawing/2014/main" id="{43051F1A-96B2-276B-22E3-71F374920952}"/>
              </a:ext>
            </a:extLst>
          </p:cNvPr>
          <p:cNvSpPr/>
          <p:nvPr/>
        </p:nvSpPr>
        <p:spPr>
          <a:xfrm>
            <a:off x="8074693" y="2874364"/>
            <a:ext cx="599607" cy="55463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600" dirty="0"/>
              <a:t>10</a:t>
            </a:r>
          </a:p>
        </p:txBody>
      </p:sp>
      <p:cxnSp>
        <p:nvCxnSpPr>
          <p:cNvPr id="47" name="Conector recto de flecha 46">
            <a:extLst>
              <a:ext uri="{FF2B5EF4-FFF2-40B4-BE49-F238E27FC236}">
                <a16:creationId xmlns:a16="http://schemas.microsoft.com/office/drawing/2014/main" id="{BBFAD479-C49A-B031-B937-4DA7A6A4346F}"/>
              </a:ext>
            </a:extLst>
          </p:cNvPr>
          <p:cNvCxnSpPr>
            <a:cxnSpLocks/>
            <a:stCxn id="40" idx="5"/>
            <a:endCxn id="46" idx="0"/>
          </p:cNvCxnSpPr>
          <p:nvPr/>
        </p:nvCxnSpPr>
        <p:spPr>
          <a:xfrm>
            <a:off x="7971221" y="2514572"/>
            <a:ext cx="403276" cy="3597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8" name="Elipse 47">
            <a:extLst>
              <a:ext uri="{FF2B5EF4-FFF2-40B4-BE49-F238E27FC236}">
                <a16:creationId xmlns:a16="http://schemas.microsoft.com/office/drawing/2014/main" id="{49821B86-9846-468E-F4AB-D59B9F67291C}"/>
              </a:ext>
            </a:extLst>
          </p:cNvPr>
          <p:cNvSpPr/>
          <p:nvPr/>
        </p:nvSpPr>
        <p:spPr>
          <a:xfrm>
            <a:off x="9305337" y="2874364"/>
            <a:ext cx="599607" cy="55463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600" dirty="0"/>
              <a:t>15</a:t>
            </a:r>
          </a:p>
        </p:txBody>
      </p:sp>
      <p:cxnSp>
        <p:nvCxnSpPr>
          <p:cNvPr id="49" name="Conector recto de flecha 48">
            <a:extLst>
              <a:ext uri="{FF2B5EF4-FFF2-40B4-BE49-F238E27FC236}">
                <a16:creationId xmlns:a16="http://schemas.microsoft.com/office/drawing/2014/main" id="{504AB439-8CA4-12D6-9D08-C606B6431DCD}"/>
              </a:ext>
            </a:extLst>
          </p:cNvPr>
          <p:cNvCxnSpPr>
            <a:cxnSpLocks/>
            <a:stCxn id="42" idx="3"/>
            <a:endCxn id="48" idx="0"/>
          </p:cNvCxnSpPr>
          <p:nvPr/>
        </p:nvCxnSpPr>
        <p:spPr>
          <a:xfrm flipH="1">
            <a:off x="9605141" y="2514572"/>
            <a:ext cx="550379" cy="3597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0" name="Elipse 49">
            <a:extLst>
              <a:ext uri="{FF2B5EF4-FFF2-40B4-BE49-F238E27FC236}">
                <a16:creationId xmlns:a16="http://schemas.microsoft.com/office/drawing/2014/main" id="{C25D5310-1CD9-A82E-8879-62251189A97D}"/>
              </a:ext>
            </a:extLst>
          </p:cNvPr>
          <p:cNvSpPr/>
          <p:nvPr/>
        </p:nvSpPr>
        <p:spPr>
          <a:xfrm>
            <a:off x="10742263" y="2874364"/>
            <a:ext cx="599607" cy="55463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600" dirty="0"/>
              <a:t>11</a:t>
            </a:r>
          </a:p>
        </p:txBody>
      </p:sp>
      <p:cxnSp>
        <p:nvCxnSpPr>
          <p:cNvPr id="51" name="Conector recto de flecha 50">
            <a:extLst>
              <a:ext uri="{FF2B5EF4-FFF2-40B4-BE49-F238E27FC236}">
                <a16:creationId xmlns:a16="http://schemas.microsoft.com/office/drawing/2014/main" id="{2E184EC8-A0BB-4E69-3A93-3542C6A0FEC5}"/>
              </a:ext>
            </a:extLst>
          </p:cNvPr>
          <p:cNvCxnSpPr>
            <a:cxnSpLocks/>
            <a:stCxn id="42" idx="5"/>
            <a:endCxn id="50" idx="0"/>
          </p:cNvCxnSpPr>
          <p:nvPr/>
        </p:nvCxnSpPr>
        <p:spPr>
          <a:xfrm>
            <a:off x="10579507" y="2514572"/>
            <a:ext cx="462560" cy="3597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2" name="Flecha: a la derecha 51">
            <a:extLst>
              <a:ext uri="{FF2B5EF4-FFF2-40B4-BE49-F238E27FC236}">
                <a16:creationId xmlns:a16="http://schemas.microsoft.com/office/drawing/2014/main" id="{2759DC8B-93F5-6AD9-F270-9440862134E1}"/>
              </a:ext>
            </a:extLst>
          </p:cNvPr>
          <p:cNvSpPr/>
          <p:nvPr/>
        </p:nvSpPr>
        <p:spPr>
          <a:xfrm>
            <a:off x="5844036" y="1991166"/>
            <a:ext cx="599607" cy="30857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600"/>
          </a:p>
        </p:txBody>
      </p:sp>
    </p:spTree>
    <p:extLst>
      <p:ext uri="{BB962C8B-B14F-4D97-AF65-F5344CB8AC3E}">
        <p14:creationId xmlns:p14="http://schemas.microsoft.com/office/powerpoint/2010/main" val="34198675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ipse 1">
            <a:extLst>
              <a:ext uri="{FF2B5EF4-FFF2-40B4-BE49-F238E27FC236}">
                <a16:creationId xmlns:a16="http://schemas.microsoft.com/office/drawing/2014/main" id="{6BE398DA-AF40-9B84-BDE8-9D1964D797E0}"/>
              </a:ext>
            </a:extLst>
          </p:cNvPr>
          <p:cNvSpPr/>
          <p:nvPr/>
        </p:nvSpPr>
        <p:spPr>
          <a:xfrm>
            <a:off x="3172233" y="1259175"/>
            <a:ext cx="599607" cy="55463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600" dirty="0"/>
              <a:t>2</a:t>
            </a:r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7DEE01F6-AFD8-1DA0-A94F-1CB9DC19F879}"/>
              </a:ext>
            </a:extLst>
          </p:cNvPr>
          <p:cNvSpPr/>
          <p:nvPr/>
        </p:nvSpPr>
        <p:spPr>
          <a:xfrm>
            <a:off x="1913063" y="2041161"/>
            <a:ext cx="599607" cy="55463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600" dirty="0"/>
              <a:t>4</a:t>
            </a:r>
          </a:p>
        </p:txBody>
      </p:sp>
      <p:cxnSp>
        <p:nvCxnSpPr>
          <p:cNvPr id="4" name="Conector recto de flecha 3">
            <a:extLst>
              <a:ext uri="{FF2B5EF4-FFF2-40B4-BE49-F238E27FC236}">
                <a16:creationId xmlns:a16="http://schemas.microsoft.com/office/drawing/2014/main" id="{D0EF4502-B8D0-32F0-3F8C-48FC836F56BC}"/>
              </a:ext>
            </a:extLst>
          </p:cNvPr>
          <p:cNvCxnSpPr>
            <a:cxnSpLocks/>
            <a:stCxn id="2" idx="3"/>
            <a:endCxn id="3" idx="0"/>
          </p:cNvCxnSpPr>
          <p:nvPr/>
        </p:nvCxnSpPr>
        <p:spPr>
          <a:xfrm flipH="1">
            <a:off x="2212867" y="1732586"/>
            <a:ext cx="1047176" cy="3085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Elipse 4">
            <a:extLst>
              <a:ext uri="{FF2B5EF4-FFF2-40B4-BE49-F238E27FC236}">
                <a16:creationId xmlns:a16="http://schemas.microsoft.com/office/drawing/2014/main" id="{0F853C21-89A4-5498-26EF-45786820491B}"/>
              </a:ext>
            </a:extLst>
          </p:cNvPr>
          <p:cNvSpPr/>
          <p:nvPr/>
        </p:nvSpPr>
        <p:spPr>
          <a:xfrm>
            <a:off x="4521349" y="2041161"/>
            <a:ext cx="599607" cy="55463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600" dirty="0"/>
              <a:t>8</a:t>
            </a:r>
          </a:p>
        </p:txBody>
      </p: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78EC0E0A-17B9-E1EF-08A8-B89B8E569683}"/>
              </a:ext>
            </a:extLst>
          </p:cNvPr>
          <p:cNvCxnSpPr>
            <a:cxnSpLocks/>
            <a:stCxn id="2" idx="5"/>
            <a:endCxn id="5" idx="0"/>
          </p:cNvCxnSpPr>
          <p:nvPr/>
        </p:nvCxnSpPr>
        <p:spPr>
          <a:xfrm>
            <a:off x="3684030" y="1732586"/>
            <a:ext cx="1137123" cy="3085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Elipse 6">
            <a:extLst>
              <a:ext uri="{FF2B5EF4-FFF2-40B4-BE49-F238E27FC236}">
                <a16:creationId xmlns:a16="http://schemas.microsoft.com/office/drawing/2014/main" id="{F7D7DE0F-C493-9FA9-9994-C74B1FC190AA}"/>
              </a:ext>
            </a:extLst>
          </p:cNvPr>
          <p:cNvSpPr/>
          <p:nvPr/>
        </p:nvSpPr>
        <p:spPr>
          <a:xfrm>
            <a:off x="1097868" y="2874364"/>
            <a:ext cx="599607" cy="55463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600" dirty="0"/>
              <a:t>6</a:t>
            </a:r>
          </a:p>
        </p:txBody>
      </p: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647FA9FC-D1EB-F38C-61FE-D9BAE9C71331}"/>
              </a:ext>
            </a:extLst>
          </p:cNvPr>
          <p:cNvCxnSpPr>
            <a:cxnSpLocks/>
            <a:stCxn id="3" idx="3"/>
            <a:endCxn id="7" idx="0"/>
          </p:cNvCxnSpPr>
          <p:nvPr/>
        </p:nvCxnSpPr>
        <p:spPr>
          <a:xfrm flipH="1">
            <a:off x="1397672" y="2514572"/>
            <a:ext cx="603201" cy="3597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Elipse 8">
            <a:extLst>
              <a:ext uri="{FF2B5EF4-FFF2-40B4-BE49-F238E27FC236}">
                <a16:creationId xmlns:a16="http://schemas.microsoft.com/office/drawing/2014/main" id="{DC6EFE7A-5668-F1DD-B784-906264431709}"/>
              </a:ext>
            </a:extLst>
          </p:cNvPr>
          <p:cNvSpPr/>
          <p:nvPr/>
        </p:nvSpPr>
        <p:spPr>
          <a:xfrm>
            <a:off x="2528332" y="2874364"/>
            <a:ext cx="599607" cy="55463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600" dirty="0"/>
              <a:t>10</a:t>
            </a:r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AFE6E481-991D-E232-1802-078C9D206399}"/>
              </a:ext>
            </a:extLst>
          </p:cNvPr>
          <p:cNvCxnSpPr>
            <a:cxnSpLocks/>
            <a:stCxn id="3" idx="5"/>
            <a:endCxn id="9" idx="0"/>
          </p:cNvCxnSpPr>
          <p:nvPr/>
        </p:nvCxnSpPr>
        <p:spPr>
          <a:xfrm>
            <a:off x="2424860" y="2514572"/>
            <a:ext cx="403276" cy="3597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Elipse 10">
            <a:extLst>
              <a:ext uri="{FF2B5EF4-FFF2-40B4-BE49-F238E27FC236}">
                <a16:creationId xmlns:a16="http://schemas.microsoft.com/office/drawing/2014/main" id="{394A220B-355C-602F-C4F0-F17B20E442FD}"/>
              </a:ext>
            </a:extLst>
          </p:cNvPr>
          <p:cNvSpPr/>
          <p:nvPr/>
        </p:nvSpPr>
        <p:spPr>
          <a:xfrm>
            <a:off x="3758976" y="2874364"/>
            <a:ext cx="599607" cy="55463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600" dirty="0"/>
              <a:t>15</a:t>
            </a:r>
          </a:p>
        </p:txBody>
      </p: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B45E29F4-C11E-E2F1-C0DA-6FD6B4871D92}"/>
              </a:ext>
            </a:extLst>
          </p:cNvPr>
          <p:cNvCxnSpPr>
            <a:cxnSpLocks/>
            <a:stCxn id="5" idx="3"/>
            <a:endCxn id="11" idx="0"/>
          </p:cNvCxnSpPr>
          <p:nvPr/>
        </p:nvCxnSpPr>
        <p:spPr>
          <a:xfrm flipH="1">
            <a:off x="4058780" y="2514572"/>
            <a:ext cx="550379" cy="3597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Elipse 12">
            <a:extLst>
              <a:ext uri="{FF2B5EF4-FFF2-40B4-BE49-F238E27FC236}">
                <a16:creationId xmlns:a16="http://schemas.microsoft.com/office/drawing/2014/main" id="{095A6DA4-AF44-4C8B-DCEA-19C1D496B346}"/>
              </a:ext>
            </a:extLst>
          </p:cNvPr>
          <p:cNvSpPr/>
          <p:nvPr/>
        </p:nvSpPr>
        <p:spPr>
          <a:xfrm>
            <a:off x="5195902" y="2874364"/>
            <a:ext cx="599607" cy="55463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600" dirty="0"/>
              <a:t>11</a:t>
            </a:r>
          </a:p>
        </p:txBody>
      </p: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261AE19F-C7E6-692B-8B05-342CB91960B0}"/>
              </a:ext>
            </a:extLst>
          </p:cNvPr>
          <p:cNvCxnSpPr>
            <a:cxnSpLocks/>
            <a:stCxn id="5" idx="5"/>
            <a:endCxn id="13" idx="0"/>
          </p:cNvCxnSpPr>
          <p:nvPr/>
        </p:nvCxnSpPr>
        <p:spPr>
          <a:xfrm>
            <a:off x="5033146" y="2514572"/>
            <a:ext cx="462560" cy="3597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Elipse 14">
            <a:extLst>
              <a:ext uri="{FF2B5EF4-FFF2-40B4-BE49-F238E27FC236}">
                <a16:creationId xmlns:a16="http://schemas.microsoft.com/office/drawing/2014/main" id="{B3AD28FB-0D2A-CF9A-CA90-CA777E9C4CCA}"/>
              </a:ext>
            </a:extLst>
          </p:cNvPr>
          <p:cNvSpPr/>
          <p:nvPr/>
        </p:nvSpPr>
        <p:spPr>
          <a:xfrm>
            <a:off x="294826" y="3788792"/>
            <a:ext cx="599607" cy="55463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600" dirty="0"/>
              <a:t>1</a:t>
            </a:r>
          </a:p>
        </p:txBody>
      </p: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0AF6F31D-4071-FA84-4AEB-3F430A9CD2C9}"/>
              </a:ext>
            </a:extLst>
          </p:cNvPr>
          <p:cNvCxnSpPr>
            <a:cxnSpLocks/>
            <a:stCxn id="7" idx="3"/>
            <a:endCxn id="15" idx="0"/>
          </p:cNvCxnSpPr>
          <p:nvPr/>
        </p:nvCxnSpPr>
        <p:spPr>
          <a:xfrm flipH="1">
            <a:off x="594630" y="3347775"/>
            <a:ext cx="591048" cy="4410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Elipse 17">
            <a:extLst>
              <a:ext uri="{FF2B5EF4-FFF2-40B4-BE49-F238E27FC236}">
                <a16:creationId xmlns:a16="http://schemas.microsoft.com/office/drawing/2014/main" id="{AE32E963-D4C8-7BC8-B051-29BA73CBA3C1}"/>
              </a:ext>
            </a:extLst>
          </p:cNvPr>
          <p:cNvSpPr/>
          <p:nvPr/>
        </p:nvSpPr>
        <p:spPr>
          <a:xfrm>
            <a:off x="8797100" y="1259175"/>
            <a:ext cx="599607" cy="55463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600" dirty="0"/>
              <a:t>1</a:t>
            </a:r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224485D7-0FFF-5AE2-AB2D-DB88A4BA2004}"/>
              </a:ext>
            </a:extLst>
          </p:cNvPr>
          <p:cNvSpPr/>
          <p:nvPr/>
        </p:nvSpPr>
        <p:spPr>
          <a:xfrm>
            <a:off x="7537930" y="2041161"/>
            <a:ext cx="599607" cy="55463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600" dirty="0"/>
              <a:t>2</a:t>
            </a:r>
          </a:p>
        </p:txBody>
      </p: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05C503ED-B66C-2054-F3AF-EE0D78EF1BAF}"/>
              </a:ext>
            </a:extLst>
          </p:cNvPr>
          <p:cNvCxnSpPr>
            <a:cxnSpLocks/>
            <a:stCxn id="18" idx="3"/>
            <a:endCxn id="19" idx="0"/>
          </p:cNvCxnSpPr>
          <p:nvPr/>
        </p:nvCxnSpPr>
        <p:spPr>
          <a:xfrm flipH="1">
            <a:off x="7837734" y="1732586"/>
            <a:ext cx="1047176" cy="3085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Elipse 20">
            <a:extLst>
              <a:ext uri="{FF2B5EF4-FFF2-40B4-BE49-F238E27FC236}">
                <a16:creationId xmlns:a16="http://schemas.microsoft.com/office/drawing/2014/main" id="{3C76C4B2-FD89-579E-7783-564725808A4E}"/>
              </a:ext>
            </a:extLst>
          </p:cNvPr>
          <p:cNvSpPr/>
          <p:nvPr/>
        </p:nvSpPr>
        <p:spPr>
          <a:xfrm>
            <a:off x="10146216" y="2041161"/>
            <a:ext cx="599607" cy="55463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600" dirty="0"/>
              <a:t>8</a:t>
            </a:r>
          </a:p>
        </p:txBody>
      </p: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10A8D83A-9276-5645-E87F-677976A629E8}"/>
              </a:ext>
            </a:extLst>
          </p:cNvPr>
          <p:cNvCxnSpPr>
            <a:cxnSpLocks/>
            <a:stCxn id="18" idx="5"/>
            <a:endCxn id="21" idx="0"/>
          </p:cNvCxnSpPr>
          <p:nvPr/>
        </p:nvCxnSpPr>
        <p:spPr>
          <a:xfrm>
            <a:off x="9308897" y="1732586"/>
            <a:ext cx="1137123" cy="3085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Elipse 22">
            <a:extLst>
              <a:ext uri="{FF2B5EF4-FFF2-40B4-BE49-F238E27FC236}">
                <a16:creationId xmlns:a16="http://schemas.microsoft.com/office/drawing/2014/main" id="{E742FF28-016B-647F-37DC-37BE0D388AB9}"/>
              </a:ext>
            </a:extLst>
          </p:cNvPr>
          <p:cNvSpPr/>
          <p:nvPr/>
        </p:nvSpPr>
        <p:spPr>
          <a:xfrm>
            <a:off x="6722735" y="2874364"/>
            <a:ext cx="599607" cy="55463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600" dirty="0"/>
              <a:t>4</a:t>
            </a:r>
          </a:p>
        </p:txBody>
      </p: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D883BD62-FEEF-C039-981B-0D602982F618}"/>
              </a:ext>
            </a:extLst>
          </p:cNvPr>
          <p:cNvCxnSpPr>
            <a:cxnSpLocks/>
            <a:stCxn id="19" idx="3"/>
            <a:endCxn id="23" idx="0"/>
          </p:cNvCxnSpPr>
          <p:nvPr/>
        </p:nvCxnSpPr>
        <p:spPr>
          <a:xfrm flipH="1">
            <a:off x="7022539" y="2514572"/>
            <a:ext cx="603201" cy="3597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Elipse 24">
            <a:extLst>
              <a:ext uri="{FF2B5EF4-FFF2-40B4-BE49-F238E27FC236}">
                <a16:creationId xmlns:a16="http://schemas.microsoft.com/office/drawing/2014/main" id="{0CAB876F-27EB-908C-6561-C2469CA703BF}"/>
              </a:ext>
            </a:extLst>
          </p:cNvPr>
          <p:cNvSpPr/>
          <p:nvPr/>
        </p:nvSpPr>
        <p:spPr>
          <a:xfrm>
            <a:off x="8153199" y="2874364"/>
            <a:ext cx="599607" cy="55463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600" dirty="0"/>
              <a:t>10</a:t>
            </a:r>
          </a:p>
        </p:txBody>
      </p: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69865538-31A4-D228-0DD9-98244E24B454}"/>
              </a:ext>
            </a:extLst>
          </p:cNvPr>
          <p:cNvCxnSpPr>
            <a:cxnSpLocks/>
            <a:stCxn id="19" idx="5"/>
            <a:endCxn id="25" idx="0"/>
          </p:cNvCxnSpPr>
          <p:nvPr/>
        </p:nvCxnSpPr>
        <p:spPr>
          <a:xfrm>
            <a:off x="8049727" y="2514572"/>
            <a:ext cx="403276" cy="3597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Elipse 26">
            <a:extLst>
              <a:ext uri="{FF2B5EF4-FFF2-40B4-BE49-F238E27FC236}">
                <a16:creationId xmlns:a16="http://schemas.microsoft.com/office/drawing/2014/main" id="{2F2C07CB-36D5-F3FE-6C5A-C8BA045E5C1A}"/>
              </a:ext>
            </a:extLst>
          </p:cNvPr>
          <p:cNvSpPr/>
          <p:nvPr/>
        </p:nvSpPr>
        <p:spPr>
          <a:xfrm>
            <a:off x="9383843" y="2874364"/>
            <a:ext cx="599607" cy="55463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600" dirty="0"/>
              <a:t>15</a:t>
            </a:r>
          </a:p>
        </p:txBody>
      </p: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A090917B-1EE1-B6EF-A260-F73D8BC6508D}"/>
              </a:ext>
            </a:extLst>
          </p:cNvPr>
          <p:cNvCxnSpPr>
            <a:cxnSpLocks/>
            <a:stCxn id="21" idx="3"/>
            <a:endCxn id="27" idx="0"/>
          </p:cNvCxnSpPr>
          <p:nvPr/>
        </p:nvCxnSpPr>
        <p:spPr>
          <a:xfrm flipH="1">
            <a:off x="9683647" y="2514572"/>
            <a:ext cx="550379" cy="3597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Elipse 28">
            <a:extLst>
              <a:ext uri="{FF2B5EF4-FFF2-40B4-BE49-F238E27FC236}">
                <a16:creationId xmlns:a16="http://schemas.microsoft.com/office/drawing/2014/main" id="{7EAA5876-6039-B1E2-71FF-CEC711D45F79}"/>
              </a:ext>
            </a:extLst>
          </p:cNvPr>
          <p:cNvSpPr/>
          <p:nvPr/>
        </p:nvSpPr>
        <p:spPr>
          <a:xfrm>
            <a:off x="10820769" y="2874364"/>
            <a:ext cx="599607" cy="55463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600" dirty="0"/>
              <a:t>11</a:t>
            </a:r>
          </a:p>
        </p:txBody>
      </p: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B4AC4363-80CC-BBEE-F8E3-CCF5F088247C}"/>
              </a:ext>
            </a:extLst>
          </p:cNvPr>
          <p:cNvCxnSpPr>
            <a:cxnSpLocks/>
            <a:stCxn id="21" idx="5"/>
            <a:endCxn id="29" idx="0"/>
          </p:cNvCxnSpPr>
          <p:nvPr/>
        </p:nvCxnSpPr>
        <p:spPr>
          <a:xfrm>
            <a:off x="10658013" y="2514572"/>
            <a:ext cx="462560" cy="3597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Elipse 30">
            <a:extLst>
              <a:ext uri="{FF2B5EF4-FFF2-40B4-BE49-F238E27FC236}">
                <a16:creationId xmlns:a16="http://schemas.microsoft.com/office/drawing/2014/main" id="{16531F6B-8208-4398-9290-675B5BD85E41}"/>
              </a:ext>
            </a:extLst>
          </p:cNvPr>
          <p:cNvSpPr/>
          <p:nvPr/>
        </p:nvSpPr>
        <p:spPr>
          <a:xfrm>
            <a:off x="5919693" y="3788792"/>
            <a:ext cx="599607" cy="55463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600" dirty="0"/>
              <a:t>6</a:t>
            </a:r>
          </a:p>
        </p:txBody>
      </p: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801AB823-FFB7-2391-EEAF-A2E71B371E3E}"/>
              </a:ext>
            </a:extLst>
          </p:cNvPr>
          <p:cNvCxnSpPr>
            <a:cxnSpLocks/>
            <a:stCxn id="23" idx="3"/>
            <a:endCxn id="31" idx="0"/>
          </p:cNvCxnSpPr>
          <p:nvPr/>
        </p:nvCxnSpPr>
        <p:spPr>
          <a:xfrm flipH="1">
            <a:off x="6219497" y="3347775"/>
            <a:ext cx="591048" cy="4410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Flecha: a la derecha 32">
            <a:extLst>
              <a:ext uri="{FF2B5EF4-FFF2-40B4-BE49-F238E27FC236}">
                <a16:creationId xmlns:a16="http://schemas.microsoft.com/office/drawing/2014/main" id="{EBAD86AF-CC2D-56B3-29F3-13DBA36AB69C}"/>
              </a:ext>
            </a:extLst>
          </p:cNvPr>
          <p:cNvSpPr/>
          <p:nvPr/>
        </p:nvSpPr>
        <p:spPr>
          <a:xfrm>
            <a:off x="5844036" y="1991166"/>
            <a:ext cx="599607" cy="30857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600"/>
          </a:p>
        </p:txBody>
      </p:sp>
    </p:spTree>
    <p:extLst>
      <p:ext uri="{BB962C8B-B14F-4D97-AF65-F5344CB8AC3E}">
        <p14:creationId xmlns:p14="http://schemas.microsoft.com/office/powerpoint/2010/main" val="5774897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ipse 1">
            <a:extLst>
              <a:ext uri="{FF2B5EF4-FFF2-40B4-BE49-F238E27FC236}">
                <a16:creationId xmlns:a16="http://schemas.microsoft.com/office/drawing/2014/main" id="{6CEB8480-E1F6-F2F0-3058-82EA6995D680}"/>
              </a:ext>
            </a:extLst>
          </p:cNvPr>
          <p:cNvSpPr/>
          <p:nvPr/>
        </p:nvSpPr>
        <p:spPr>
          <a:xfrm>
            <a:off x="5829047" y="1169234"/>
            <a:ext cx="599607" cy="55463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600" dirty="0"/>
              <a:t>1</a:t>
            </a:r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545232C2-92F9-A337-4301-9B9FE8EE56E1}"/>
              </a:ext>
            </a:extLst>
          </p:cNvPr>
          <p:cNvSpPr/>
          <p:nvPr/>
        </p:nvSpPr>
        <p:spPr>
          <a:xfrm>
            <a:off x="4569877" y="1951220"/>
            <a:ext cx="599607" cy="55463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600" dirty="0"/>
              <a:t>2</a:t>
            </a:r>
          </a:p>
        </p:txBody>
      </p:sp>
      <p:cxnSp>
        <p:nvCxnSpPr>
          <p:cNvPr id="4" name="Conector recto de flecha 3">
            <a:extLst>
              <a:ext uri="{FF2B5EF4-FFF2-40B4-BE49-F238E27FC236}">
                <a16:creationId xmlns:a16="http://schemas.microsoft.com/office/drawing/2014/main" id="{3B66AC69-8047-F241-F9F3-A23914AA9170}"/>
              </a:ext>
            </a:extLst>
          </p:cNvPr>
          <p:cNvCxnSpPr>
            <a:cxnSpLocks/>
            <a:stCxn id="2" idx="3"/>
            <a:endCxn id="3" idx="0"/>
          </p:cNvCxnSpPr>
          <p:nvPr/>
        </p:nvCxnSpPr>
        <p:spPr>
          <a:xfrm flipH="1">
            <a:off x="4869681" y="1642645"/>
            <a:ext cx="1047176" cy="3085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Elipse 4">
            <a:extLst>
              <a:ext uri="{FF2B5EF4-FFF2-40B4-BE49-F238E27FC236}">
                <a16:creationId xmlns:a16="http://schemas.microsoft.com/office/drawing/2014/main" id="{CF796DCE-AE0D-7440-A62A-32667CD7A351}"/>
              </a:ext>
            </a:extLst>
          </p:cNvPr>
          <p:cNvSpPr/>
          <p:nvPr/>
        </p:nvSpPr>
        <p:spPr>
          <a:xfrm>
            <a:off x="7178163" y="1951220"/>
            <a:ext cx="599607" cy="55463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600" dirty="0"/>
              <a:t>8</a:t>
            </a:r>
          </a:p>
        </p:txBody>
      </p: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0F309575-E223-9627-45EE-836430531330}"/>
              </a:ext>
            </a:extLst>
          </p:cNvPr>
          <p:cNvCxnSpPr>
            <a:cxnSpLocks/>
            <a:stCxn id="2" idx="5"/>
            <a:endCxn id="5" idx="0"/>
          </p:cNvCxnSpPr>
          <p:nvPr/>
        </p:nvCxnSpPr>
        <p:spPr>
          <a:xfrm>
            <a:off x="6340844" y="1642645"/>
            <a:ext cx="1137123" cy="3085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Elipse 6">
            <a:extLst>
              <a:ext uri="{FF2B5EF4-FFF2-40B4-BE49-F238E27FC236}">
                <a16:creationId xmlns:a16="http://schemas.microsoft.com/office/drawing/2014/main" id="{DA409942-5B4F-DD96-95CC-263129888890}"/>
              </a:ext>
            </a:extLst>
          </p:cNvPr>
          <p:cNvSpPr/>
          <p:nvPr/>
        </p:nvSpPr>
        <p:spPr>
          <a:xfrm>
            <a:off x="3754682" y="2784423"/>
            <a:ext cx="599607" cy="55463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600" dirty="0"/>
              <a:t>4</a:t>
            </a:r>
          </a:p>
        </p:txBody>
      </p: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E4BC4BF2-D039-6235-B5B6-AAFB6747C908}"/>
              </a:ext>
            </a:extLst>
          </p:cNvPr>
          <p:cNvCxnSpPr>
            <a:cxnSpLocks/>
            <a:stCxn id="3" idx="3"/>
            <a:endCxn id="7" idx="0"/>
          </p:cNvCxnSpPr>
          <p:nvPr/>
        </p:nvCxnSpPr>
        <p:spPr>
          <a:xfrm flipH="1">
            <a:off x="4054486" y="2424631"/>
            <a:ext cx="603201" cy="3597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Elipse 8">
            <a:extLst>
              <a:ext uri="{FF2B5EF4-FFF2-40B4-BE49-F238E27FC236}">
                <a16:creationId xmlns:a16="http://schemas.microsoft.com/office/drawing/2014/main" id="{3E39EAFD-D2F7-899A-17B6-75DFFD352D69}"/>
              </a:ext>
            </a:extLst>
          </p:cNvPr>
          <p:cNvSpPr/>
          <p:nvPr/>
        </p:nvSpPr>
        <p:spPr>
          <a:xfrm>
            <a:off x="5185146" y="2784423"/>
            <a:ext cx="599607" cy="55463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600" dirty="0"/>
              <a:t>10</a:t>
            </a:r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4D9F62CE-F867-D86B-E4B1-2671E723270B}"/>
              </a:ext>
            </a:extLst>
          </p:cNvPr>
          <p:cNvCxnSpPr>
            <a:cxnSpLocks/>
            <a:stCxn id="3" idx="5"/>
            <a:endCxn id="9" idx="0"/>
          </p:cNvCxnSpPr>
          <p:nvPr/>
        </p:nvCxnSpPr>
        <p:spPr>
          <a:xfrm>
            <a:off x="5081674" y="2424631"/>
            <a:ext cx="403276" cy="3597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Elipse 10">
            <a:extLst>
              <a:ext uri="{FF2B5EF4-FFF2-40B4-BE49-F238E27FC236}">
                <a16:creationId xmlns:a16="http://schemas.microsoft.com/office/drawing/2014/main" id="{E0EFC244-065A-57CD-C722-B1C0A2A13A64}"/>
              </a:ext>
            </a:extLst>
          </p:cNvPr>
          <p:cNvSpPr/>
          <p:nvPr/>
        </p:nvSpPr>
        <p:spPr>
          <a:xfrm>
            <a:off x="6415790" y="2784423"/>
            <a:ext cx="599607" cy="55463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600" dirty="0"/>
              <a:t>15</a:t>
            </a:r>
          </a:p>
        </p:txBody>
      </p: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C46C9897-DB6E-9473-B88D-A4C9F3BFD26A}"/>
              </a:ext>
            </a:extLst>
          </p:cNvPr>
          <p:cNvCxnSpPr>
            <a:cxnSpLocks/>
            <a:stCxn id="5" idx="3"/>
            <a:endCxn id="11" idx="0"/>
          </p:cNvCxnSpPr>
          <p:nvPr/>
        </p:nvCxnSpPr>
        <p:spPr>
          <a:xfrm flipH="1">
            <a:off x="6715594" y="2424631"/>
            <a:ext cx="550379" cy="3597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Elipse 12">
            <a:extLst>
              <a:ext uri="{FF2B5EF4-FFF2-40B4-BE49-F238E27FC236}">
                <a16:creationId xmlns:a16="http://schemas.microsoft.com/office/drawing/2014/main" id="{78F59586-FF58-D369-9616-4E3B38A26C5B}"/>
              </a:ext>
            </a:extLst>
          </p:cNvPr>
          <p:cNvSpPr/>
          <p:nvPr/>
        </p:nvSpPr>
        <p:spPr>
          <a:xfrm>
            <a:off x="7852716" y="2784423"/>
            <a:ext cx="599607" cy="55463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600" dirty="0"/>
              <a:t>11</a:t>
            </a:r>
          </a:p>
        </p:txBody>
      </p: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9DB5DC0E-208D-37CB-1DC3-44BC039EB9CA}"/>
              </a:ext>
            </a:extLst>
          </p:cNvPr>
          <p:cNvCxnSpPr>
            <a:cxnSpLocks/>
            <a:stCxn id="5" idx="5"/>
            <a:endCxn id="13" idx="0"/>
          </p:cNvCxnSpPr>
          <p:nvPr/>
        </p:nvCxnSpPr>
        <p:spPr>
          <a:xfrm>
            <a:off x="7689960" y="2424631"/>
            <a:ext cx="462560" cy="3597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Elipse 14">
            <a:extLst>
              <a:ext uri="{FF2B5EF4-FFF2-40B4-BE49-F238E27FC236}">
                <a16:creationId xmlns:a16="http://schemas.microsoft.com/office/drawing/2014/main" id="{2856082A-7069-C9DF-9C99-3C6CFB3F90D2}"/>
              </a:ext>
            </a:extLst>
          </p:cNvPr>
          <p:cNvSpPr/>
          <p:nvPr/>
        </p:nvSpPr>
        <p:spPr>
          <a:xfrm>
            <a:off x="2951640" y="3698851"/>
            <a:ext cx="599607" cy="55463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600" dirty="0"/>
              <a:t>6</a:t>
            </a:r>
          </a:p>
        </p:txBody>
      </p: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EB452E48-D660-BD9F-B311-6F9A1B5173BE}"/>
              </a:ext>
            </a:extLst>
          </p:cNvPr>
          <p:cNvCxnSpPr>
            <a:cxnSpLocks/>
            <a:stCxn id="7" idx="3"/>
            <a:endCxn id="15" idx="0"/>
          </p:cNvCxnSpPr>
          <p:nvPr/>
        </p:nvCxnSpPr>
        <p:spPr>
          <a:xfrm flipH="1">
            <a:off x="3251444" y="3257834"/>
            <a:ext cx="591048" cy="4410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Elipse 17">
            <a:extLst>
              <a:ext uri="{FF2B5EF4-FFF2-40B4-BE49-F238E27FC236}">
                <a16:creationId xmlns:a16="http://schemas.microsoft.com/office/drawing/2014/main" id="{30F05FAC-EE3E-3F73-92D6-13AA488E6F5D}"/>
              </a:ext>
            </a:extLst>
          </p:cNvPr>
          <p:cNvSpPr/>
          <p:nvPr/>
        </p:nvSpPr>
        <p:spPr>
          <a:xfrm>
            <a:off x="4146931" y="3698851"/>
            <a:ext cx="599607" cy="55463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600" dirty="0"/>
              <a:t>13</a:t>
            </a:r>
          </a:p>
        </p:txBody>
      </p: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D0C74468-D4F2-44F6-1EF3-5B81B8AC3556}"/>
              </a:ext>
            </a:extLst>
          </p:cNvPr>
          <p:cNvCxnSpPr>
            <a:cxnSpLocks/>
            <a:stCxn id="7" idx="5"/>
            <a:endCxn id="18" idx="0"/>
          </p:cNvCxnSpPr>
          <p:nvPr/>
        </p:nvCxnSpPr>
        <p:spPr>
          <a:xfrm>
            <a:off x="4266479" y="3257834"/>
            <a:ext cx="180256" cy="4410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917765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211</Words>
  <Application>Microsoft Office PowerPoint</Application>
  <PresentationFormat>Panorámica</PresentationFormat>
  <Paragraphs>211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0" baseType="lpstr">
      <vt:lpstr>Aptos</vt:lpstr>
      <vt:lpstr>Aptos Display</vt:lpstr>
      <vt:lpstr>Arial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Matheo Lamiral</dc:creator>
  <cp:lastModifiedBy>Matheo Lamiral</cp:lastModifiedBy>
  <cp:revision>1</cp:revision>
  <dcterms:created xsi:type="dcterms:W3CDTF">2024-06-12T16:02:23Z</dcterms:created>
  <dcterms:modified xsi:type="dcterms:W3CDTF">2024-06-12T16:30:18Z</dcterms:modified>
</cp:coreProperties>
</file>