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1C1B0-4784-93EF-ECDB-D76B7D04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10A60-D357-169C-C3D9-CDF9D960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750E9-052D-910E-7080-C542C71F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21DEA-E50F-DFBE-9F43-EEB055F0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787C6-6623-6B85-3277-2BEE54E5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76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66208-DE90-8097-4F87-D282FE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E8FC40-1A4E-2CA9-F6AA-AD1514A8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53764-6EE5-7ED4-77EA-45E81DE3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D2F29-44D1-40BB-A810-33346B04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C7E29-8EBD-1706-DA6F-59664A43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FEC873-9815-6DAE-294E-C586AF840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4B588-A300-C733-8E8D-353D8398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2F887-A283-026C-E391-0094E967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4AF41-22BE-E6D4-6087-7305898E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B4D51-6154-D5E4-64D1-A774BCCA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5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66B7-4DE6-E4D3-3011-6F2C7F3F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B8E8F-F7EA-F20C-60D3-E07C801D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5B8FF-D97F-78D6-5AE5-6A90ED76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06D02-A02C-3734-2C44-13763B21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474E4-1D19-4BAF-5BD5-C3979EAB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586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BFE8-F369-51CC-F7CF-9BAED80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0CB2D4-7C13-2F2F-FC2B-B0CBCDF2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390CC-AAFF-02DF-7FC5-5C46F98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72552-6062-583B-FE01-06F0C115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48999-8860-9E47-4D8F-AF09396C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2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7427-4B25-B7EE-146F-0AD6760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B4140-6FDA-C64F-18DA-1E53958BF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5EE87A-0CEF-7C40-32DA-40DBCC7A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0CF93E-BD73-D3D4-94EF-365DC83E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5AAC85-C621-938D-1886-3620DAAB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6AE7CB-5D35-1EB2-B628-C1BC029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68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1D72-EF36-A245-794D-20BCD2D6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97BCB-F1C1-4EC9-8D62-DED3AF20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80973E-9BBF-4A19-DDA9-1FDC55EB3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D4E8F2-F324-5C52-8AC4-A40A1ED2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4AEE85-5FF5-453B-41E8-2B28FC754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7D1211-2E5B-B88A-CF08-57F9C45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20975-56D3-99BF-DA19-934CC14A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7FA693-D46C-2761-7136-0319BC33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731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81192-635E-F6A3-3A7A-D8A209A2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98E06C-6730-292C-4413-D8427B1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08AEAA-33F8-1D61-3592-5F56F3A9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2F8C0-5552-FB1C-B8C1-85704D37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131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868859-0293-9A45-04D7-EFF1FA26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BA8A2-C4FF-EA2C-1402-764B3DC7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5EE222-0976-28D6-043C-9E9CF39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6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1262-88FA-6A7E-83C8-8F86A3B7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F4B73-456D-7E8F-110F-97E1BE808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A440B3-780D-EF4A-8156-AB45C5CD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20AA94-2455-7B39-297E-5FBCE30C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74CA10-63BF-8C64-DE70-6AE7CA8A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863FD4-EF6F-7178-11A2-F9939BD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48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D4E3-2E6D-03C5-C659-38EC6F78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282E4F-7D85-21C0-994A-33E0D78E3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CA2818-B46B-7E9F-E537-B3ED6518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9DE74-4E98-7C2B-C6FA-2BD0E24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D8B42-E30F-CB0A-8AE2-A322C4E9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72292-A21C-D6B8-6C0E-C42C9A54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8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09B2A7-B95C-3970-DD9B-F9A183D2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8905C-06CB-C960-2F9B-9C83807F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10C6D-F3EA-D5D1-2B1C-B1447021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1E40E-72D4-4B43-98B3-06CC8D84A103}" type="datetimeFigureOut">
              <a:rPr lang="es-AR" smtClean="0"/>
              <a:t>15/5/2024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4AB479-B8BB-1197-3DF0-1D93E8BB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0913F-5062-E6C5-3DB6-D2F42D26A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5161A-13D7-4BC0-8229-F0BB3B3DA9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71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EA8A642-6437-B4B3-BD62-58C32081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77648"/>
              </p:ext>
            </p:extLst>
          </p:nvPr>
        </p:nvGraphicFramePr>
        <p:xfrm>
          <a:off x="4553822" y="2002973"/>
          <a:ext cx="3073400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FD1B5A7-168C-93DA-3E46-D262701D99D4}"/>
              </a:ext>
            </a:extLst>
          </p:cNvPr>
          <p:cNvSpPr txBox="1"/>
          <p:nvPr/>
        </p:nvSpPr>
        <p:spPr>
          <a:xfrm>
            <a:off x="4180002" y="20029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268B93-7074-4994-4264-495690590D9A}"/>
              </a:ext>
            </a:extLst>
          </p:cNvPr>
          <p:cNvSpPr txBox="1"/>
          <p:nvPr/>
        </p:nvSpPr>
        <p:spPr>
          <a:xfrm>
            <a:off x="10590990" y="3546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7F6E29-5644-F8FE-BFE6-B1259C32436E}"/>
              </a:ext>
            </a:extLst>
          </p:cNvPr>
          <p:cNvSpPr txBox="1"/>
          <p:nvPr/>
        </p:nvSpPr>
        <p:spPr>
          <a:xfrm>
            <a:off x="8202541" y="354685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9868B6-440C-F5C8-CABF-10B34A18CFC4}"/>
              </a:ext>
            </a:extLst>
          </p:cNvPr>
          <p:cNvSpPr txBox="1"/>
          <p:nvPr/>
        </p:nvSpPr>
        <p:spPr>
          <a:xfrm>
            <a:off x="1074986" y="348553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1AF392-BC6A-076A-F821-670E6D416478}"/>
              </a:ext>
            </a:extLst>
          </p:cNvPr>
          <p:cNvSpPr txBox="1"/>
          <p:nvPr/>
        </p:nvSpPr>
        <p:spPr>
          <a:xfrm>
            <a:off x="3450696" y="35182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DCDB2E-D3C4-7242-6E5F-DBACD79212C0}"/>
              </a:ext>
            </a:extLst>
          </p:cNvPr>
          <p:cNvSpPr txBox="1"/>
          <p:nvPr/>
        </p:nvSpPr>
        <p:spPr>
          <a:xfrm>
            <a:off x="5868300" y="3546851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759CCDD-3334-19E4-9508-E9E6A81779BE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261896" y="2403900"/>
            <a:ext cx="3291926" cy="63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A10D57-598A-5BFA-8933-0924C33CD4EA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3637606" y="2403900"/>
            <a:ext cx="1668439" cy="63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76B9D45-9CC8-F4E0-76DD-EB094D88D82C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6019898" y="2393651"/>
            <a:ext cx="70624" cy="65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8C66E38-307D-5F21-2401-7F0454B4B93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627222" y="2393651"/>
            <a:ext cx="3150678" cy="66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E59E602-9130-A5DE-BB9B-9827004A8A2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69830" y="2404536"/>
            <a:ext cx="1519621" cy="650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74A99965-64A7-1A0A-E1DC-74DB8680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26379"/>
              </p:ext>
            </p:extLst>
          </p:nvPr>
        </p:nvGraphicFramePr>
        <p:xfrm>
          <a:off x="104266" y="3037049"/>
          <a:ext cx="2315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1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58870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BDB29B25-94CE-5F4B-8F54-59628ED7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10733"/>
              </p:ext>
            </p:extLst>
          </p:nvPr>
        </p:nvGraphicFramePr>
        <p:xfrm>
          <a:off x="9620270" y="3062584"/>
          <a:ext cx="2315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1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58870">
                <a:tc>
                  <a:txBody>
                    <a:bodyPr/>
                    <a:lstStyle/>
                    <a:p>
                      <a:r>
                        <a:rPr lang="es-AR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EE9FC6DC-5B3D-7A0F-839A-7E516013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45628"/>
              </p:ext>
            </p:extLst>
          </p:nvPr>
        </p:nvGraphicFramePr>
        <p:xfrm>
          <a:off x="7231821" y="3055038"/>
          <a:ext cx="2315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1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221775">
                <a:tc>
                  <a:txBody>
                    <a:bodyPr/>
                    <a:lstStyle/>
                    <a:p>
                      <a:r>
                        <a:rPr lang="es-A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51" name="Tabla 50">
            <a:extLst>
              <a:ext uri="{FF2B5EF4-FFF2-40B4-BE49-F238E27FC236}">
                <a16:creationId xmlns:a16="http://schemas.microsoft.com/office/drawing/2014/main" id="{9A7C16D6-EECC-B694-E107-0BC3EF68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46116"/>
              </p:ext>
            </p:extLst>
          </p:nvPr>
        </p:nvGraphicFramePr>
        <p:xfrm>
          <a:off x="4862268" y="3048310"/>
          <a:ext cx="2315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1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58870">
                <a:tc>
                  <a:txBody>
                    <a:bodyPr/>
                    <a:lstStyle/>
                    <a:p>
                      <a:r>
                        <a:rPr lang="es-A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4CE70C9B-E2EE-9D90-B6B5-36CAEB60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29073"/>
              </p:ext>
            </p:extLst>
          </p:nvPr>
        </p:nvGraphicFramePr>
        <p:xfrm>
          <a:off x="2479976" y="3037049"/>
          <a:ext cx="2315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1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7881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58870">
                <a:tc>
                  <a:txBody>
                    <a:bodyPr/>
                    <a:lstStyle/>
                    <a:p>
                      <a:r>
                        <a:rPr lang="es-A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7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824CF61-5D84-6D66-DE72-1202C5725855}"/>
              </a:ext>
            </a:extLst>
          </p:cNvPr>
          <p:cNvSpPr txBox="1"/>
          <p:nvPr/>
        </p:nvSpPr>
        <p:spPr>
          <a:xfrm>
            <a:off x="3004718" y="1791219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2: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D1CF0C-2D09-9C09-E446-FC56B64BF6F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105307" y="2202462"/>
            <a:ext cx="2343536" cy="8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9C06AEC-0C7C-CC6C-5D86-38DB93058DEF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4611761" y="2202462"/>
            <a:ext cx="158865" cy="82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AE639DE-AFFD-BB53-EAF9-2B2DCB98516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7878079" y="2202462"/>
            <a:ext cx="3037519" cy="824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A9D7DEE-5BC1-1B28-1538-756EDB36ED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290108" y="2198792"/>
            <a:ext cx="1346102" cy="82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1BB6EC63-7F96-211F-CE60-387A9E5B3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16335"/>
              </p:ext>
            </p:extLst>
          </p:nvPr>
        </p:nvGraphicFramePr>
        <p:xfrm>
          <a:off x="5123547" y="828877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E811E05-CD58-71C6-CEA0-8778D7682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10181"/>
              </p:ext>
            </p:extLst>
          </p:nvPr>
        </p:nvGraphicFramePr>
        <p:xfrm>
          <a:off x="3448843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88473A0-8D3C-89D3-D4E8-1D247F6DC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13940"/>
              </p:ext>
            </p:extLst>
          </p:nvPr>
        </p:nvGraphicFramePr>
        <p:xfrm>
          <a:off x="6715161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D713855-7049-80A1-945E-19000D531747}"/>
              </a:ext>
            </a:extLst>
          </p:cNvPr>
          <p:cNvSpPr txBox="1"/>
          <p:nvPr/>
        </p:nvSpPr>
        <p:spPr>
          <a:xfrm>
            <a:off x="6306673" y="1829460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7: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36F4AB9-1E67-CC5D-49A3-DE39A1EB102E}"/>
              </a:ext>
            </a:extLst>
          </p:cNvPr>
          <p:cNvSpPr txBox="1"/>
          <p:nvPr/>
        </p:nvSpPr>
        <p:spPr>
          <a:xfrm>
            <a:off x="10728688" y="350611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E4AE916-4495-43C6-6280-594FFD8630DD}"/>
              </a:ext>
            </a:extLst>
          </p:cNvPr>
          <p:cNvSpPr txBox="1"/>
          <p:nvPr/>
        </p:nvSpPr>
        <p:spPr>
          <a:xfrm>
            <a:off x="8447497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5:</a:t>
            </a: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D8566B07-3A73-B201-D9F8-FDEEBE82F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68010"/>
              </p:ext>
            </p:extLst>
          </p:nvPr>
        </p:nvGraphicFramePr>
        <p:xfrm>
          <a:off x="267628" y="3027435"/>
          <a:ext cx="1675358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10128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BEEC19BC-A374-B7DC-B5FA-DBD2ADAF0D2A}"/>
              </a:ext>
            </a:extLst>
          </p:cNvPr>
          <p:cNvSpPr txBox="1"/>
          <p:nvPr/>
        </p:nvSpPr>
        <p:spPr>
          <a:xfrm>
            <a:off x="918397" y="3483076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0: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18ED6C-80F1-BDB0-0122-962D7D3E84DC}"/>
              </a:ext>
            </a:extLst>
          </p:cNvPr>
          <p:cNvSpPr txBox="1"/>
          <p:nvPr/>
        </p:nvSpPr>
        <p:spPr>
          <a:xfrm>
            <a:off x="2747503" y="350611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F7D51F-0C44-B68B-0904-E151D810D455}"/>
              </a:ext>
            </a:extLst>
          </p:cNvPr>
          <p:cNvSpPr txBox="1"/>
          <p:nvPr/>
        </p:nvSpPr>
        <p:spPr>
          <a:xfrm>
            <a:off x="6540127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4: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1F39F89-1710-8669-F99A-76A963169237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934413" y="2198792"/>
            <a:ext cx="1103073" cy="84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7382D63-AE82-8BF1-8D21-2E4E250E651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715161" y="2198792"/>
            <a:ext cx="11876" cy="83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F32BF4B5-3002-4A6B-4E80-D8A0620DC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83750"/>
              </p:ext>
            </p:extLst>
          </p:nvPr>
        </p:nvGraphicFramePr>
        <p:xfrm>
          <a:off x="2092833" y="3038956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2451D223-C679-1001-34BB-89C221A9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54540"/>
              </p:ext>
            </p:extLst>
          </p:nvPr>
        </p:nvGraphicFramePr>
        <p:xfrm>
          <a:off x="3929046" y="3031615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FC8CA8E-C814-1C77-D756-A329264AA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01256"/>
              </p:ext>
            </p:extLst>
          </p:nvPr>
        </p:nvGraphicFramePr>
        <p:xfrm>
          <a:off x="5885457" y="3038321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BCD1BB62-230D-BAAE-577F-0989646F0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31548"/>
              </p:ext>
            </p:extLst>
          </p:nvPr>
        </p:nvGraphicFramePr>
        <p:xfrm>
          <a:off x="7794630" y="3027434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AF6E942C-97E0-3C30-61D8-E156F4E56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35505"/>
              </p:ext>
            </p:extLst>
          </p:nvPr>
        </p:nvGraphicFramePr>
        <p:xfrm>
          <a:off x="10074018" y="3027433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697DC53-78DE-BCCD-EB37-21BD9CB2693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611761" y="1219555"/>
            <a:ext cx="511786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67A5972-E987-478E-152A-8B44C9FE41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693018" y="1219555"/>
            <a:ext cx="2185061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1CCA316-A9C3-109B-0F1B-CCB98AA930CB}"/>
              </a:ext>
            </a:extLst>
          </p:cNvPr>
          <p:cNvSpPr txBox="1"/>
          <p:nvPr/>
        </p:nvSpPr>
        <p:spPr>
          <a:xfrm>
            <a:off x="4535169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6: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9F58731-6F47-214F-7C9E-73F51CDA3FD6}"/>
              </a:ext>
            </a:extLst>
          </p:cNvPr>
          <p:cNvSpPr txBox="1"/>
          <p:nvPr/>
        </p:nvSpPr>
        <p:spPr>
          <a:xfrm>
            <a:off x="4749727" y="828876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8:</a:t>
            </a:r>
          </a:p>
        </p:txBody>
      </p:sp>
    </p:spTree>
    <p:extLst>
      <p:ext uri="{BB962C8B-B14F-4D97-AF65-F5344CB8AC3E}">
        <p14:creationId xmlns:p14="http://schemas.microsoft.com/office/powerpoint/2010/main" val="427624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68BC00-8197-B33B-0A03-990BF5238C5E}"/>
              </a:ext>
            </a:extLst>
          </p:cNvPr>
          <p:cNvSpPr txBox="1"/>
          <p:nvPr/>
        </p:nvSpPr>
        <p:spPr>
          <a:xfrm>
            <a:off x="3059146" y="17912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2: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967161B-A622-D30A-BEBA-99775D27AEE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59735" y="2202462"/>
            <a:ext cx="2343536" cy="8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08B830B-1A58-693C-86F2-587498834465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666189" y="2202462"/>
            <a:ext cx="158865" cy="82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0FC5D9-0456-4EB5-D0D8-3E5A07DD12A1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932507" y="2202462"/>
            <a:ext cx="3037519" cy="824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10AE271-67B3-37E5-D3E9-4073ABBE0BB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344536" y="2198792"/>
            <a:ext cx="1346102" cy="82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F4AA4A2-E95F-BE96-57E6-B7218E37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72877"/>
              </p:ext>
            </p:extLst>
          </p:nvPr>
        </p:nvGraphicFramePr>
        <p:xfrm>
          <a:off x="3503271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EBDD18F-F110-AC1A-27D7-21EC2F35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02451"/>
              </p:ext>
            </p:extLst>
          </p:nvPr>
        </p:nvGraphicFramePr>
        <p:xfrm>
          <a:off x="6769589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F2-CC0A-E4E6-ACD7-E91CA259798A}"/>
              </a:ext>
            </a:extLst>
          </p:cNvPr>
          <p:cNvSpPr txBox="1"/>
          <p:nvPr/>
        </p:nvSpPr>
        <p:spPr>
          <a:xfrm>
            <a:off x="6361101" y="18294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F36100-5243-4241-7C52-DC53ABED8AA3}"/>
              </a:ext>
            </a:extLst>
          </p:cNvPr>
          <p:cNvSpPr txBox="1"/>
          <p:nvPr/>
        </p:nvSpPr>
        <p:spPr>
          <a:xfrm>
            <a:off x="10783116" y="35061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D23D68-3E48-BEE2-00F0-A8FE39F0EFFE}"/>
              </a:ext>
            </a:extLst>
          </p:cNvPr>
          <p:cNvSpPr txBox="1"/>
          <p:nvPr/>
        </p:nvSpPr>
        <p:spPr>
          <a:xfrm>
            <a:off x="8501925" y="350484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558D157-F691-270C-C25F-23C633D8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8214"/>
              </p:ext>
            </p:extLst>
          </p:nvPr>
        </p:nvGraphicFramePr>
        <p:xfrm>
          <a:off x="322056" y="3027435"/>
          <a:ext cx="1675358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10128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CF2C0D3D-C3B0-6503-9073-E20411F70E9E}"/>
              </a:ext>
            </a:extLst>
          </p:cNvPr>
          <p:cNvSpPr txBox="1"/>
          <p:nvPr/>
        </p:nvSpPr>
        <p:spPr>
          <a:xfrm>
            <a:off x="972825" y="34830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0F4A6D-F23F-B805-DF23-4675733B9F28}"/>
              </a:ext>
            </a:extLst>
          </p:cNvPr>
          <p:cNvSpPr txBox="1"/>
          <p:nvPr/>
        </p:nvSpPr>
        <p:spPr>
          <a:xfrm>
            <a:off x="2801931" y="35061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27B1BB-7C46-D4CC-1C05-7D76813CC697}"/>
              </a:ext>
            </a:extLst>
          </p:cNvPr>
          <p:cNvSpPr txBox="1"/>
          <p:nvPr/>
        </p:nvSpPr>
        <p:spPr>
          <a:xfrm>
            <a:off x="6594555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4: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3933480-F4C7-4B70-C7F5-3E066E27330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988841" y="2198792"/>
            <a:ext cx="1103073" cy="84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630B97C-31A2-C4C1-D655-7AE31E001E7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769589" y="2198792"/>
            <a:ext cx="11876" cy="83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ED685F9C-1A5E-EDB8-1038-4035BE10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76851"/>
              </p:ext>
            </p:extLst>
          </p:nvPr>
        </p:nvGraphicFramePr>
        <p:xfrm>
          <a:off x="2147261" y="3038956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18C80A5-C235-E3D4-B0A4-2FC1FE85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70397"/>
              </p:ext>
            </p:extLst>
          </p:nvPr>
        </p:nvGraphicFramePr>
        <p:xfrm>
          <a:off x="3983474" y="3031615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9DC3CD00-5B1B-56E8-1220-AB243E764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57644"/>
              </p:ext>
            </p:extLst>
          </p:nvPr>
        </p:nvGraphicFramePr>
        <p:xfrm>
          <a:off x="5939885" y="3038321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362056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29616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0C02D8C4-5C3D-9109-3DD1-65EA889B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26895"/>
              </p:ext>
            </p:extLst>
          </p:nvPr>
        </p:nvGraphicFramePr>
        <p:xfrm>
          <a:off x="7849058" y="3027434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022D8F16-2EB6-2336-BC83-B501C108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40846"/>
              </p:ext>
            </p:extLst>
          </p:nvPr>
        </p:nvGraphicFramePr>
        <p:xfrm>
          <a:off x="10128446" y="3027433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D743599-3F44-A9D0-2F08-66F2317919B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666189" y="1219555"/>
            <a:ext cx="511786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C95A47D-55CC-2E02-A392-389CF480C79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747446" y="1219555"/>
            <a:ext cx="2185061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6A427B1-D793-5A84-6C77-E9C92065796C}"/>
              </a:ext>
            </a:extLst>
          </p:cNvPr>
          <p:cNvSpPr txBox="1"/>
          <p:nvPr/>
        </p:nvSpPr>
        <p:spPr>
          <a:xfrm>
            <a:off x="4589597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2D2A37B-4EC1-70FD-8F6E-8E5756DD28A6}"/>
              </a:ext>
            </a:extLst>
          </p:cNvPr>
          <p:cNvSpPr txBox="1"/>
          <p:nvPr/>
        </p:nvSpPr>
        <p:spPr>
          <a:xfrm>
            <a:off x="4804155" y="8288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8:</a:t>
            </a:r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FFC11D70-9E99-C199-7DCE-DB8453245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02902"/>
              </p:ext>
            </p:extLst>
          </p:nvPr>
        </p:nvGraphicFramePr>
        <p:xfrm>
          <a:off x="5177975" y="828876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75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adroTexto 54">
            <a:extLst>
              <a:ext uri="{FF2B5EF4-FFF2-40B4-BE49-F238E27FC236}">
                <a16:creationId xmlns:a16="http://schemas.microsoft.com/office/drawing/2014/main" id="{AF7040B6-5A0B-ED52-FE30-765B6588A48C}"/>
              </a:ext>
            </a:extLst>
          </p:cNvPr>
          <p:cNvSpPr txBox="1"/>
          <p:nvPr/>
        </p:nvSpPr>
        <p:spPr>
          <a:xfrm>
            <a:off x="3059146" y="17912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2: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8C6407B-6548-F107-7550-77951526290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1159735" y="2202462"/>
            <a:ext cx="2343536" cy="8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F010E15-96D1-35F5-F226-0DCFE9376444}"/>
              </a:ext>
            </a:extLst>
          </p:cNvPr>
          <p:cNvCxnSpPr>
            <a:cxnSpLocks/>
            <a:stCxn id="60" idx="2"/>
            <a:endCxn id="72" idx="0"/>
          </p:cNvCxnSpPr>
          <p:nvPr/>
        </p:nvCxnSpPr>
        <p:spPr>
          <a:xfrm>
            <a:off x="4666189" y="2202462"/>
            <a:ext cx="158865" cy="82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85D58B80-ED9C-82D9-3DC4-1420D1B1C782}"/>
              </a:ext>
            </a:extLst>
          </p:cNvPr>
          <p:cNvCxnSpPr>
            <a:cxnSpLocks/>
            <a:stCxn id="61" idx="2"/>
            <a:endCxn id="75" idx="0"/>
          </p:cNvCxnSpPr>
          <p:nvPr/>
        </p:nvCxnSpPr>
        <p:spPr>
          <a:xfrm>
            <a:off x="7932507" y="2202462"/>
            <a:ext cx="3037519" cy="824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7E3E7C66-0F2C-0510-4D3D-AD1A7793B7ED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344536" y="2198792"/>
            <a:ext cx="1346102" cy="828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457FD468-C683-9BF0-D149-B5D997CCC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9404"/>
              </p:ext>
            </p:extLst>
          </p:nvPr>
        </p:nvGraphicFramePr>
        <p:xfrm>
          <a:off x="3503271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A0EAC0E8-762F-828A-293A-262783CAC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15102"/>
              </p:ext>
            </p:extLst>
          </p:nvPr>
        </p:nvGraphicFramePr>
        <p:xfrm>
          <a:off x="6769589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62" name="CuadroTexto 61">
            <a:extLst>
              <a:ext uri="{FF2B5EF4-FFF2-40B4-BE49-F238E27FC236}">
                <a16:creationId xmlns:a16="http://schemas.microsoft.com/office/drawing/2014/main" id="{565057C6-DD33-1C13-FF1E-17BC1C048CDD}"/>
              </a:ext>
            </a:extLst>
          </p:cNvPr>
          <p:cNvSpPr txBox="1"/>
          <p:nvPr/>
        </p:nvSpPr>
        <p:spPr>
          <a:xfrm>
            <a:off x="6361101" y="18294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7: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384607C-B430-46B6-F61E-BC882C98E719}"/>
              </a:ext>
            </a:extLst>
          </p:cNvPr>
          <p:cNvSpPr txBox="1"/>
          <p:nvPr/>
        </p:nvSpPr>
        <p:spPr>
          <a:xfrm>
            <a:off x="10783116" y="35061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063D395-C1CD-DEBC-BB4A-A6A0454119FB}"/>
              </a:ext>
            </a:extLst>
          </p:cNvPr>
          <p:cNvSpPr txBox="1"/>
          <p:nvPr/>
        </p:nvSpPr>
        <p:spPr>
          <a:xfrm>
            <a:off x="8501925" y="350484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5:</a:t>
            </a:r>
          </a:p>
        </p:txBody>
      </p:sp>
      <p:graphicFrame>
        <p:nvGraphicFramePr>
          <p:cNvPr id="65" name="Tabla 64">
            <a:extLst>
              <a:ext uri="{FF2B5EF4-FFF2-40B4-BE49-F238E27FC236}">
                <a16:creationId xmlns:a16="http://schemas.microsoft.com/office/drawing/2014/main" id="{9ADC88E9-62A0-02E7-2953-083099F4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4106"/>
              </p:ext>
            </p:extLst>
          </p:nvPr>
        </p:nvGraphicFramePr>
        <p:xfrm>
          <a:off x="322056" y="3027435"/>
          <a:ext cx="1675358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10128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66" name="CuadroTexto 65">
            <a:extLst>
              <a:ext uri="{FF2B5EF4-FFF2-40B4-BE49-F238E27FC236}">
                <a16:creationId xmlns:a16="http://schemas.microsoft.com/office/drawing/2014/main" id="{535E4721-8C4D-9EB4-D543-88421A8876F4}"/>
              </a:ext>
            </a:extLst>
          </p:cNvPr>
          <p:cNvSpPr txBox="1"/>
          <p:nvPr/>
        </p:nvSpPr>
        <p:spPr>
          <a:xfrm>
            <a:off x="972825" y="34830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0: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BBEF5FD-5E83-CD98-8753-DF981F66ABCD}"/>
              </a:ext>
            </a:extLst>
          </p:cNvPr>
          <p:cNvSpPr txBox="1"/>
          <p:nvPr/>
        </p:nvSpPr>
        <p:spPr>
          <a:xfrm>
            <a:off x="2801931" y="35061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1: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1F3CFE1-C57E-401A-618B-7A33E3D8EE2F}"/>
              </a:ext>
            </a:extLst>
          </p:cNvPr>
          <p:cNvSpPr txBox="1"/>
          <p:nvPr/>
        </p:nvSpPr>
        <p:spPr>
          <a:xfrm>
            <a:off x="6594555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4: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9008D90-E85D-FA90-05B0-0366554C6423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988841" y="2198792"/>
            <a:ext cx="1103073" cy="84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5CA08D1-D869-9A90-848C-F882D9643CC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769589" y="2198792"/>
            <a:ext cx="11876" cy="83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C3A5FFE5-3AD6-97AF-76AE-4431ECAD7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0733"/>
              </p:ext>
            </p:extLst>
          </p:nvPr>
        </p:nvGraphicFramePr>
        <p:xfrm>
          <a:off x="2147261" y="3038956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7D2579AB-B552-C3AF-E10B-2833B39FB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84854"/>
              </p:ext>
            </p:extLst>
          </p:nvPr>
        </p:nvGraphicFramePr>
        <p:xfrm>
          <a:off x="3983474" y="3031615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73" name="Tabla 72">
            <a:extLst>
              <a:ext uri="{FF2B5EF4-FFF2-40B4-BE49-F238E27FC236}">
                <a16:creationId xmlns:a16="http://schemas.microsoft.com/office/drawing/2014/main" id="{35610E35-F5E9-6BA7-298B-C2CA5FA7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34119"/>
              </p:ext>
            </p:extLst>
          </p:nvPr>
        </p:nvGraphicFramePr>
        <p:xfrm>
          <a:off x="5939885" y="3038321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362056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29616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74" name="Tabla 73">
            <a:extLst>
              <a:ext uri="{FF2B5EF4-FFF2-40B4-BE49-F238E27FC236}">
                <a16:creationId xmlns:a16="http://schemas.microsoft.com/office/drawing/2014/main" id="{9D8DA8AC-AFD0-1520-3840-282F822B3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54640"/>
              </p:ext>
            </p:extLst>
          </p:nvPr>
        </p:nvGraphicFramePr>
        <p:xfrm>
          <a:off x="7849058" y="3027434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44675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75" name="Tabla 74">
            <a:extLst>
              <a:ext uri="{FF2B5EF4-FFF2-40B4-BE49-F238E27FC236}">
                <a16:creationId xmlns:a16="http://schemas.microsoft.com/office/drawing/2014/main" id="{2B2AFACD-31F0-8E27-ADB0-11AE7833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84633"/>
              </p:ext>
            </p:extLst>
          </p:nvPr>
        </p:nvGraphicFramePr>
        <p:xfrm>
          <a:off x="10128446" y="3027433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EF96099-16C2-467A-3F32-A83F4B25D93D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666189" y="1219555"/>
            <a:ext cx="511786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18C09B1F-12BE-8E7F-828B-0CF6E75336F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747446" y="1219555"/>
            <a:ext cx="2185061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2B3AADE-ECFA-16E0-8AD3-9380B997199A}"/>
              </a:ext>
            </a:extLst>
          </p:cNvPr>
          <p:cNvSpPr txBox="1"/>
          <p:nvPr/>
        </p:nvSpPr>
        <p:spPr>
          <a:xfrm>
            <a:off x="4589597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9387B9B-3773-5910-26C5-59434BB8A82D}"/>
              </a:ext>
            </a:extLst>
          </p:cNvPr>
          <p:cNvSpPr txBox="1"/>
          <p:nvPr/>
        </p:nvSpPr>
        <p:spPr>
          <a:xfrm>
            <a:off x="4804155" y="8288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8:</a:t>
            </a:r>
          </a:p>
        </p:txBody>
      </p:sp>
      <p:graphicFrame>
        <p:nvGraphicFramePr>
          <p:cNvPr id="80" name="Tabla 79">
            <a:extLst>
              <a:ext uri="{FF2B5EF4-FFF2-40B4-BE49-F238E27FC236}">
                <a16:creationId xmlns:a16="http://schemas.microsoft.com/office/drawing/2014/main" id="{11A4C8B9-D7FD-A299-2C3E-7BE733EF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71238"/>
              </p:ext>
            </p:extLst>
          </p:nvPr>
        </p:nvGraphicFramePr>
        <p:xfrm>
          <a:off x="5177975" y="828876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7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BB7B98-6012-0845-B13A-D5791E45F861}"/>
              </a:ext>
            </a:extLst>
          </p:cNvPr>
          <p:cNvSpPr txBox="1"/>
          <p:nvPr/>
        </p:nvSpPr>
        <p:spPr>
          <a:xfrm>
            <a:off x="3059146" y="17912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2: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7F57A56-E54C-BDB2-62F8-515FD9ABB9E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159735" y="2202462"/>
            <a:ext cx="2343536" cy="8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3EE61BA-B8AF-55F5-864F-71E149B02DFF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4666189" y="2202462"/>
            <a:ext cx="158865" cy="82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119362-EC94-4081-A80B-288FC2128462}"/>
              </a:ext>
            </a:extLst>
          </p:cNvPr>
          <p:cNvCxnSpPr>
            <a:cxnSpLocks/>
          </p:cNvCxnSpPr>
          <p:nvPr/>
        </p:nvCxnSpPr>
        <p:spPr>
          <a:xfrm>
            <a:off x="7369629" y="2198792"/>
            <a:ext cx="1532566" cy="80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ADA7BA1-3C3C-EC7F-4236-647682884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19907"/>
              </p:ext>
            </p:extLst>
          </p:nvPr>
        </p:nvGraphicFramePr>
        <p:xfrm>
          <a:off x="3503271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DB108E-B447-C496-8021-543D9DDE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39214"/>
              </p:ext>
            </p:extLst>
          </p:nvPr>
        </p:nvGraphicFramePr>
        <p:xfrm>
          <a:off x="6769589" y="1811784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99F85B3-0862-156A-75DE-D47B753C2D63}"/>
              </a:ext>
            </a:extLst>
          </p:cNvPr>
          <p:cNvSpPr txBox="1"/>
          <p:nvPr/>
        </p:nvSpPr>
        <p:spPr>
          <a:xfrm>
            <a:off x="6361101" y="18294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6ACAD6-83E7-0A07-E3EF-4210F061534D}"/>
              </a:ext>
            </a:extLst>
          </p:cNvPr>
          <p:cNvSpPr txBox="1"/>
          <p:nvPr/>
        </p:nvSpPr>
        <p:spPr>
          <a:xfrm>
            <a:off x="8501925" y="350484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3: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4F59ED12-782D-CFFC-7DE2-474E0F62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5684"/>
              </p:ext>
            </p:extLst>
          </p:nvPr>
        </p:nvGraphicFramePr>
        <p:xfrm>
          <a:off x="322056" y="3027435"/>
          <a:ext cx="1675358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310128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F8A70A5-40EF-ADD5-F23A-D320973EAFC6}"/>
              </a:ext>
            </a:extLst>
          </p:cNvPr>
          <p:cNvSpPr txBox="1"/>
          <p:nvPr/>
        </p:nvSpPr>
        <p:spPr>
          <a:xfrm>
            <a:off x="972825" y="34830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0CF8C3-4E54-C5D4-9724-CA8CDDA1EF2D}"/>
              </a:ext>
            </a:extLst>
          </p:cNvPr>
          <p:cNvSpPr txBox="1"/>
          <p:nvPr/>
        </p:nvSpPr>
        <p:spPr>
          <a:xfrm>
            <a:off x="2801931" y="35061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1F4B5B-957E-D1FB-D1B3-604E900DE83A}"/>
              </a:ext>
            </a:extLst>
          </p:cNvPr>
          <p:cNvSpPr txBox="1"/>
          <p:nvPr/>
        </p:nvSpPr>
        <p:spPr>
          <a:xfrm>
            <a:off x="6594555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5: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020B308-D9CE-D30B-FA6E-A48DACD125D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988841" y="2198792"/>
            <a:ext cx="1103073" cy="84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5D69973-E2E0-5E94-6B8F-A19B244FBEF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769589" y="2198792"/>
            <a:ext cx="69493" cy="83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6996BC8F-69A3-6AA0-4B7F-70C4724A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53851"/>
              </p:ext>
            </p:extLst>
          </p:nvPr>
        </p:nvGraphicFramePr>
        <p:xfrm>
          <a:off x="2147261" y="3038956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66A833E3-AAE6-1499-924D-96A8F66C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4554"/>
              </p:ext>
            </p:extLst>
          </p:nvPr>
        </p:nvGraphicFramePr>
        <p:xfrm>
          <a:off x="3983474" y="3031615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279945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70213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F3DF5684-353D-FB39-559C-1530232F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26801"/>
              </p:ext>
            </p:extLst>
          </p:nvPr>
        </p:nvGraphicFramePr>
        <p:xfrm>
          <a:off x="5829106" y="3038321"/>
          <a:ext cx="2019952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237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65064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EC0C6AAC-6D10-E1CD-3C7C-7248EAE30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50703"/>
              </p:ext>
            </p:extLst>
          </p:nvPr>
        </p:nvGraphicFramePr>
        <p:xfrm>
          <a:off x="8034165" y="3038320"/>
          <a:ext cx="1683160" cy="390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45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63260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235818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9">
                <a:tc>
                  <a:txBody>
                    <a:bodyPr/>
                    <a:lstStyle/>
                    <a:p>
                      <a:r>
                        <a:rPr lang="es-AR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CAD972-6F23-5570-5B19-F30AFB00AF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666189" y="1219555"/>
            <a:ext cx="511786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2A6E091-7F6F-B747-AE60-EE8491297F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47446" y="1219555"/>
            <a:ext cx="2185061" cy="592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2519F-6146-8642-974F-2FA87A570F56}"/>
              </a:ext>
            </a:extLst>
          </p:cNvPr>
          <p:cNvSpPr txBox="1"/>
          <p:nvPr/>
        </p:nvSpPr>
        <p:spPr>
          <a:xfrm>
            <a:off x="4589597" y="3504848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6: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5541A86-7D34-5E64-B664-C330F26B3C7E}"/>
              </a:ext>
            </a:extLst>
          </p:cNvPr>
          <p:cNvSpPr txBox="1"/>
          <p:nvPr/>
        </p:nvSpPr>
        <p:spPr>
          <a:xfrm>
            <a:off x="4804155" y="82887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8: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00E744A3-968D-22DB-312F-B0969CA4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29336"/>
              </p:ext>
            </p:extLst>
          </p:nvPr>
        </p:nvGraphicFramePr>
        <p:xfrm>
          <a:off x="5177975" y="828876"/>
          <a:ext cx="2325836" cy="390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59">
                  <a:extLst>
                    <a:ext uri="{9D8B030D-6E8A-4147-A177-3AD203B41FA5}">
                      <a16:colId xmlns:a16="http://schemas.microsoft.com/office/drawing/2014/main" val="3369620657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3050211904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4027740666"/>
                    </a:ext>
                  </a:extLst>
                </a:gridCol>
                <a:gridCol w="581459">
                  <a:extLst>
                    <a:ext uri="{9D8B030D-6E8A-4147-A177-3AD203B41FA5}">
                      <a16:colId xmlns:a16="http://schemas.microsoft.com/office/drawing/2014/main" val="2078069237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r>
                        <a:rPr lang="es-AR" dirty="0"/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85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161</Words>
  <Application>Microsoft Office PowerPoint</Application>
  <PresentationFormat>Panorámica</PresentationFormat>
  <Paragraphs>120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 el primer nodo</dc:title>
  <dc:creator>Matheo Lamiral</dc:creator>
  <cp:lastModifiedBy>Matheo Lamiral</cp:lastModifiedBy>
  <cp:revision>3</cp:revision>
  <dcterms:created xsi:type="dcterms:W3CDTF">2024-05-10T21:49:32Z</dcterms:created>
  <dcterms:modified xsi:type="dcterms:W3CDTF">2024-05-15T22:49:44Z</dcterms:modified>
</cp:coreProperties>
</file>