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0342C-328F-B285-038E-97EABD0E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2A4D24-EB1F-59D9-12A2-3780ED0C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64DB7-8BD6-B5C5-1916-ACEBCF22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6A4EC4-3B19-60B9-54C5-88359AC5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2D03A-4125-5CC8-5173-99B83972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4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B93D8-DF70-3506-29FA-DB052BF7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01A563-1A10-6334-6C79-6701F43EA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5E65F7-687D-D6D8-08B3-C5290E99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18A53C-6BFC-FC13-0742-87767BB8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6E1491-E577-B081-D5DD-AF0E8F76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73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1DF868-8AF8-F825-484B-941AF5031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5D2C1D-7297-ECDC-3B4B-56BD8B83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39EFEC-2D6E-EAE3-EDD6-25E622D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521C7B-5DA0-108A-C5D1-100D8EDE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9B4E4-93D3-C6B9-24AD-29573457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25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422CF-8DD0-42D6-4622-89963332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CB4B0-1CC8-2FA6-616B-D2DBC8D4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F6A98-171E-33A8-83B3-5452B613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E0BCB-0D98-2D9E-FD80-0C1D9740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39870-A086-E68C-98BB-8FB3AD5A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0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95A32-9050-619E-C7B9-9DD3567A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37FEDA-C431-056F-A307-08BAA7D8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E991E4-B49D-237E-72D0-3E084F1E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A190C-3DB7-60D4-8AB8-69D45766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D2BA8-DB3C-561E-0A41-2DB58F5B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95DF1-4DDF-39F1-D22A-AEDF0B09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0F450-B159-C404-2242-3ADA3183B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4F562-78D4-55F1-076B-4EC284435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856484-21F3-1156-DB64-3B6FFDD6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A48F56-B7C8-DAB4-6290-319B36DD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C3C292-0147-16CC-3FA6-E8CA097E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79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0E929-534D-55EB-B4E8-06C80CC5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2D7E31-5CC7-CDC3-72F5-23073D43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BC38C5-6B0E-A2BA-70E6-F82D497FF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F4409F-55FD-B451-14E2-05951FAE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0E42A8-86C8-378B-95E0-A6D7FD3C0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5BAA2C-E211-BECD-0F9F-AD7E46E6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645B4B-EB9B-4D02-73AD-41A65F52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31E573-2151-60AA-E82A-C58AFDAB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54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7229D-19C9-AE76-F227-BAFEB12F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94AB50-652C-8587-3886-DDC5B7F1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4790FD-76EB-7E8F-F2B6-658015A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D3BBCD-3601-5988-01FF-8FE4F48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9051E1-C256-AAD2-7113-82E8338E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90D54-58A2-2452-1A76-E14F57DB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FFC11B-33F6-0108-06C4-6C7DFF56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75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5883E-D953-C335-103B-C66C4B1A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828FB-8D82-71A9-9DD8-1AD2850F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BE895-9BE1-CC2D-E956-740E568B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5AAD37-8856-6BE2-49AD-29B0409F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6FBE40-A999-51FE-473A-C9B37C47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1EB747-99E7-CC75-C305-294CB658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1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5D1E8-E602-71A8-BC2D-45F92712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AC7AB8-5084-1526-BA19-E1519602F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F7733B-337F-1D56-8C22-49EFE6D47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E49294-9040-C5DE-89E7-8756DCB8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1DDC7B-F33E-462B-A0E2-FAFD08B9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6094D9-B565-F128-C1DC-B3D50F89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55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18E5FD-7A53-EFCF-A927-EBD09C74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1D4AAC-3CFB-5613-E265-D2E714C1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597DB-49C7-95BB-E067-11A281E6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73D4-2D78-4211-B524-67CD0DFE480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43CFA3-0D5D-A844-6360-73900D30B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F1BE76-A18C-1F44-DD83-9EAA9D3D3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B933-B12B-494E-813C-92738855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6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FDC30BD-7BE3-3E5A-3ACF-33E8E590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37073"/>
              </p:ext>
            </p:extLst>
          </p:nvPr>
        </p:nvGraphicFramePr>
        <p:xfrm>
          <a:off x="968990" y="655093"/>
          <a:ext cx="9066663" cy="39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66">
                  <a:extLst>
                    <a:ext uri="{9D8B030D-6E8A-4147-A177-3AD203B41FA5}">
                      <a16:colId xmlns:a16="http://schemas.microsoft.com/office/drawing/2014/main" val="1266262496"/>
                    </a:ext>
                  </a:extLst>
                </a:gridCol>
                <a:gridCol w="3252629">
                  <a:extLst>
                    <a:ext uri="{9D8B030D-6E8A-4147-A177-3AD203B41FA5}">
                      <a16:colId xmlns:a16="http://schemas.microsoft.com/office/drawing/2014/main" val="1200510515"/>
                    </a:ext>
                  </a:extLst>
                </a:gridCol>
                <a:gridCol w="2296324">
                  <a:extLst>
                    <a:ext uri="{9D8B030D-6E8A-4147-A177-3AD203B41FA5}">
                      <a16:colId xmlns:a16="http://schemas.microsoft.com/office/drawing/2014/main" val="1715749460"/>
                    </a:ext>
                  </a:extLst>
                </a:gridCol>
                <a:gridCol w="1251044">
                  <a:extLst>
                    <a:ext uri="{9D8B030D-6E8A-4147-A177-3AD203B41FA5}">
                      <a16:colId xmlns:a16="http://schemas.microsoft.com/office/drawing/2014/main" val="929332370"/>
                    </a:ext>
                  </a:extLst>
                </a:gridCol>
              </a:tblGrid>
              <a:tr h="37698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Objectif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Degré de priorité (/10)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461053"/>
                  </a:ext>
                </a:extLst>
              </a:tr>
              <a:tr h="108787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Script 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Code brut à exécuter directement sous python permettant la construction de tous les bâtiments du jeux de données en entrée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 cours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995813"/>
                  </a:ext>
                </a:extLst>
              </a:tr>
              <a:tr h="6141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Plugin élémentaire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Interface utilisateur minimale mais déjà implémenté dans </a:t>
                      </a:r>
                      <a:r>
                        <a:rPr lang="fr-FR" sz="1400" dirty="0" err="1"/>
                        <a:t>QGis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 cours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600505"/>
                  </a:ext>
                </a:extLst>
              </a:tr>
              <a:tr h="7961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Bouton sélection bâtiments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Option permettant à l’utilisateur de ne construire que les bâtiments qu’il sélectionne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 fait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441840"/>
                  </a:ext>
                </a:extLst>
              </a:tr>
              <a:tr h="82341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Bouton choix </a:t>
                      </a:r>
                      <a:r>
                        <a:rPr lang="fr-FR" dirty="0" err="1"/>
                        <a:t>LoD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Option permettant à l’utilisateur de choisir à quel niveau de détail il veut modéliser les bâtiments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 fait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51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841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Steinmetz</dc:creator>
  <cp:lastModifiedBy>Louis Steinmetz</cp:lastModifiedBy>
  <cp:revision>1</cp:revision>
  <dcterms:created xsi:type="dcterms:W3CDTF">2023-05-10T12:54:24Z</dcterms:created>
  <dcterms:modified xsi:type="dcterms:W3CDTF">2023-05-10T12:54:51Z</dcterms:modified>
</cp:coreProperties>
</file>