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7F-4644-B46F-2AB4D231F2C8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7F-4644-B46F-2AB4D231F2C8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7F-4644-B46F-2AB4D231F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M</a:t>
            </a:r>
            <a:r>
              <a:rPr lang="hg-IN" sz="2400" dirty="0"/>
              <a:t> K MATHESH 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hg-IN" sz="2400" dirty="0"/>
              <a:t>312207164</a:t>
            </a:r>
            <a:r>
              <a:rPr lang="en-US" sz="2400" dirty="0"/>
              <a:t> and </a:t>
            </a:r>
            <a:r>
              <a:rPr lang="hg-IN" altLang="zh-CN" dirty="0"/>
              <a:t>9E0A9A3BB50B758A7654DEEEECE06B26</a:t>
            </a:r>
            <a:r>
              <a:rPr lang="en-US" sz="2400" dirty="0"/>
              <a:t>DEPARTMENT: B. </a:t>
            </a:r>
            <a:r>
              <a:rPr lang="en-IN" sz="2400" dirty="0"/>
              <a:t>COM</a:t>
            </a:r>
            <a:r>
              <a:rPr lang="hg-IN" sz="2400" dirty="0"/>
              <a:t> marketing management </a:t>
            </a:r>
            <a:endParaRPr lang="zh-CN" altLang="en-US" dirty="0"/>
          </a:p>
          <a:p>
            <a:r>
              <a:rPr lang="en-US" sz="2400" dirty="0"/>
              <a:t>COLLEGE: </a:t>
            </a:r>
            <a:r>
              <a:rPr lang="hg-IN" sz="2400" dirty="0"/>
              <a:t>AM jain college meenambakkam chennai 45</a:t>
            </a:r>
            <a:r>
              <a:rPr lang="en-US" sz="2400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Mathesh M.K</cp:lastModifiedBy>
  <cp:revision>1</cp:revision>
  <dcterms:created xsi:type="dcterms:W3CDTF">2024-03-27T08:07:22Z</dcterms:created>
  <dcterms:modified xsi:type="dcterms:W3CDTF">2024-10-24T06:59:08Z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