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2209-CC92-BB28-3D5B-C99E632A4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LOGIN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9B1C90-0F29-E9CF-0F5C-7736E363D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NAME:MATHESWARI D</a:t>
            </a:r>
          </a:p>
          <a:p>
            <a:r>
              <a:rPr lang="en-US" dirty="0"/>
              <a:t>                                                                                       REG.NO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:43140080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60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D5AE-BF65-2FAE-2D35-6A9A9B94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   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E29E8-B470-1ABE-308B-AE84D72C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Register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Module:Stores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 details in MongoDB.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Module:Authenticates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users using email and password.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Attendance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Module:Allows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students to mark presence for the day.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58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4C33-A559-2E23-6F5D-B8D36207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         Sample 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FF15CAD-CA31-2581-94F9-E23E0095D9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177" y="1700146"/>
            <a:ext cx="4380615" cy="414598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B50582-DB32-3555-D225-079169FE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437" y="1700146"/>
            <a:ext cx="5525385" cy="414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0287-7703-68BC-719B-7E0672B5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         Sample 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E9F280-3032-A550-CC3B-A088BC72E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130" y="1780953"/>
            <a:ext cx="8793125" cy="4332768"/>
          </a:xfrm>
        </p:spPr>
      </p:pic>
    </p:spTree>
    <p:extLst>
      <p:ext uri="{BB962C8B-B14F-4D97-AF65-F5344CB8AC3E}">
        <p14:creationId xmlns:p14="http://schemas.microsoft.com/office/powerpoint/2010/main" val="181129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7FD0-2145-E1AB-7E7B-CF898AA2D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C63FC-9237-7011-2A34-D5F932E24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Student Attendance System successfully automates the process of marking attendance.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saves time, ensures accuracy, and provides secure data management.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future, features like facial recognition or QR code scanning can be added to enhance functionality.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5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D44B-2B15-AB8A-5106-05E39201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             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E501-63AC-6C3A-B804-B2CDAD198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Student Login System is designed to simplify and automate the process of recording register for students.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students to register and log in, and teachers can view or manage attendance records.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uses HTML,  JavaScript, Node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.js,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MongoDB to create a simple web-based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system.It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reduces manual effort, improves accuracy, and saves time.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2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F8E1-BA10-FF10-0C51-8A63FF416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</a:t>
            </a:r>
            <a:r>
              <a:rPr lang="en-IN" dirty="0">
                <a:solidFill>
                  <a:schemeClr val="tx1"/>
                </a:solidFill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150A1-CBAA-776A-1A92-C251E4125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is taken manually using paper registers.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Time-consuming and prone to human errors.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Difficult to generate reports or track student records.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not secure or easily retrievable.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F449-5F43-877C-7941-CA8849C5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</a:t>
            </a:r>
            <a:r>
              <a:rPr lang="en-IN" dirty="0">
                <a:solidFill>
                  <a:schemeClr val="tx1"/>
                </a:solidFill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28662-2D34-521D-3127-C5AA71AB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online system that allows students to log in and mark attendance.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data is stored securely in a MongoDB database.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 or faculty can view student records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anytime.Simple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UI for quick access and updates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12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2A80-3F8A-DAC7-ABC5-A754C2ECB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                      Advantages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AEC9-4E06-81CF-A5BE-351A2724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Reduces manual work and paperwork.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to access attendance data from anywhere.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securely stored in MongoDB.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Saves time for both students and teachers.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easily expanded into a full attendance management system.</a:t>
            </a:r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69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A4B1-11FA-6282-F8D5-1D0569C9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       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ED4F1-D89B-0285-1AA1-E679D015F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internet access to work.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server or database fails, attendance cannot be marked.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setup requires technical knowledge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16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513A-225C-FBE3-8762-CDAF7652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3E55-BA9C-C11C-5F6F-0D194DA2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or Laptop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4 GB RAM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Processor: Intel i3 or above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Stable Internet Connection</a:t>
            </a:r>
          </a:p>
        </p:txBody>
      </p:sp>
    </p:spTree>
    <p:extLst>
      <p:ext uri="{BB962C8B-B14F-4D97-AF65-F5344CB8AC3E}">
        <p14:creationId xmlns:p14="http://schemas.microsoft.com/office/powerpoint/2010/main" val="81274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9CC5-179E-8190-BDFF-77FDCFE2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E8478-2352-21A1-3C3D-D36DBFD92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Operating System: Windows / Linux / macOS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Tools: Visual Studio Code, MongoDB, Node.js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Languages: HTML, JavaScript</a:t>
            </a:r>
          </a:p>
        </p:txBody>
      </p:sp>
    </p:spTree>
    <p:extLst>
      <p:ext uri="{BB962C8B-B14F-4D97-AF65-F5344CB8AC3E}">
        <p14:creationId xmlns:p14="http://schemas.microsoft.com/office/powerpoint/2010/main" val="48154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BF51-9208-CD1C-7893-1D2EC7A5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                            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0FA3-C553-FADC-9382-2FF7405F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Module – New users register with name, register number, institute, email, and password.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Login Module – Registered users log in securely.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Attendance Module – Students mark attendance.</a:t>
            </a:r>
          </a:p>
          <a:p>
            <a:pPr marL="4572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17830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55</TotalTime>
  <Words>404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Corbel</vt:lpstr>
      <vt:lpstr>Basis</vt:lpstr>
      <vt:lpstr>STUDENT LOGIN SYSTEM</vt:lpstr>
      <vt:lpstr>                            Abstract</vt:lpstr>
      <vt:lpstr>                    Existing System</vt:lpstr>
      <vt:lpstr>                     Proposed System</vt:lpstr>
      <vt:lpstr>                       Advantages</vt:lpstr>
      <vt:lpstr>                      Disadvantages</vt:lpstr>
      <vt:lpstr>           Hardware Requirements</vt:lpstr>
      <vt:lpstr>             Software Requirements</vt:lpstr>
      <vt:lpstr>                             Modules</vt:lpstr>
      <vt:lpstr>                 Module Description</vt:lpstr>
      <vt:lpstr>                       Sample Output</vt:lpstr>
      <vt:lpstr>                       Sample output</vt:lpstr>
      <vt:lpstr>                   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matheswari2006@outlook.com</dc:creator>
  <cp:lastModifiedBy>matheswari2006@outlook.com</cp:lastModifiedBy>
  <cp:revision>4</cp:revision>
  <dcterms:created xsi:type="dcterms:W3CDTF">2025-10-29T01:08:24Z</dcterms:created>
  <dcterms:modified xsi:type="dcterms:W3CDTF">2025-10-29T07:40:47Z</dcterms:modified>
</cp:coreProperties>
</file>