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714570de_0_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5714570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714570de_0_9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714570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90881b13_1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490881b1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5714570de_0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5714570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714570de_0_4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714570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5714570de_0_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5714570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714570de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714570d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66a83420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66a834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conclude, we achieved both quality and good performance. In the future we intend to apply these techniques in other geometric problems.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b8ba19b8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6b8ba19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714570de_0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714570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 you for your attention. Does anyone have any question or comment?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90881b1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90881b1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90881b13_1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90881b1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90881b13_1_3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90881b1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90881b13_1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90881b1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Idea: evaluate with approximations and filter unreliable results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90881b13_1_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90881b1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714570de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71457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714570de_0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714570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714570de_0_7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714570d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When describing the solutions, I will show the simpler 2D example of finding intersections between red and blue segments.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hyperlink" Target="https://www.spatialgems.net/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8375"/>
            <a:ext cx="8520600" cy="13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Employing GPUs to Accelerate Exact Geometric Predicates for 3D Geospatial Processing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06200" y="2087200"/>
            <a:ext cx="27786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dk1"/>
                </a:solidFill>
              </a:rPr>
              <a:t>Marcelo Menezes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Salles V. G. de Magalhães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Matheus Aguilar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W. Randolph Franklin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Bruno Coelho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400" y="50222"/>
            <a:ext cx="896050" cy="8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1" y="64425"/>
            <a:ext cx="926589" cy="8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671775" y="-912800"/>
            <a:ext cx="597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Universidade Federal de Viçosa, MG, Brazil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Rensselaer Polytechnic Institute, Troy NY USA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3638550"/>
            <a:ext cx="1297786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1474" y="3854564"/>
            <a:ext cx="1953077" cy="1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5695" y="3854571"/>
            <a:ext cx="1936175" cy="128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9917" y="3854570"/>
            <a:ext cx="1936178" cy="1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6099" y="3854574"/>
            <a:ext cx="1953100" cy="1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283875" y="3510325"/>
            <a:ext cx="8111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uFill>
                  <a:noFill/>
                </a:uFill>
                <a:hlinkClick r:id="rId10"/>
              </a:rPr>
              <a:t>2nd A</a:t>
            </a:r>
            <a:r>
              <a:rPr lang="pt-BR">
                <a:solidFill>
                  <a:schemeClr val="dk1"/>
                </a:solidFill>
              </a:rPr>
              <a:t>CM SIGSPATIAL International Workshop on Spatial Gems (SpatialGems 2020)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Challenges</a:t>
            </a:r>
            <a:endParaRPr b="1" sz="30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60000" y="900000"/>
            <a:ext cx="85206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Second idea: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CPU: creates index.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GPU: generates potentially intersecting pairs “on-the-fly” and process (one thread per segment or triangle)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Transfer back list of intersecting pairs.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Challenges: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Load balancing.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087575"/>
            <a:ext cx="1879800" cy="18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2649450" y="3103925"/>
            <a:ext cx="61830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(considering the 2D red-blue intersection problem):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pt-BR" u="sng">
                <a:solidFill>
                  <a:srgbClr val="434343"/>
                </a:solidFill>
              </a:rPr>
              <a:t>Grid</a:t>
            </a:r>
            <a:r>
              <a:rPr lang="pt-BR">
                <a:solidFill>
                  <a:srgbClr val="434343"/>
                </a:solidFill>
              </a:rPr>
              <a:t> </a:t>
            </a:r>
            <a:r>
              <a:rPr lang="pt-BR">
                <a:solidFill>
                  <a:srgbClr val="434343"/>
                </a:solidFill>
              </a:rPr>
              <a:t>copied</a:t>
            </a:r>
            <a:r>
              <a:rPr lang="pt-BR">
                <a:solidFill>
                  <a:srgbClr val="434343"/>
                </a:solidFill>
              </a:rPr>
              <a:t> to GPU.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>
                <a:solidFill>
                  <a:srgbClr val="434343"/>
                </a:solidFill>
              </a:rPr>
              <a:t>GPU: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Thread 0: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),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s3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Thread 1: (</a:t>
            </a:r>
            <a:r>
              <a:rPr lang="pt-BR">
                <a:solidFill>
                  <a:srgbClr val="FF0000"/>
                </a:solidFill>
              </a:rPr>
              <a:t>s1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), (</a:t>
            </a:r>
            <a:r>
              <a:rPr lang="pt-BR">
                <a:solidFill>
                  <a:srgbClr val="FF0000"/>
                </a:solidFill>
              </a:rPr>
              <a:t>s1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s3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...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Thread 7: (</a:t>
            </a:r>
            <a:r>
              <a:rPr lang="pt-BR">
                <a:solidFill>
                  <a:srgbClr val="FF0000"/>
                </a:solidFill>
              </a:rPr>
              <a:t>s11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s10</a:t>
            </a:r>
            <a:r>
              <a:rPr lang="pt-BR">
                <a:solidFill>
                  <a:srgbClr val="434343"/>
                </a:solidFill>
              </a:rPr>
              <a:t>) (unbalance)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….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Challenges</a:t>
            </a:r>
            <a:endParaRPr b="1" sz="30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60000" y="900000"/>
            <a:ext cx="85206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Third </a:t>
            </a:r>
            <a:r>
              <a:rPr lang="pt-BR" sz="1700"/>
              <a:t>idea: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CPU: creates index.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GPU: generates potentially intersecting pairs “on-the-fly” and process </a:t>
            </a:r>
            <a:r>
              <a:rPr lang="pt-BR" sz="1700"/>
              <a:t>(one thread per pair)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Transfer back list of intersecting pairs.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Challenge: (solved on the paper)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How does a thread know which pair to process?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087575"/>
            <a:ext cx="1879800" cy="18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2573250" y="3103925"/>
            <a:ext cx="61830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(considering the 2D red-blue intersection problem):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pt-BR" u="sng">
                <a:solidFill>
                  <a:srgbClr val="434343"/>
                </a:solidFill>
              </a:rPr>
              <a:t>Grid</a:t>
            </a:r>
            <a:r>
              <a:rPr lang="pt-BR">
                <a:solidFill>
                  <a:srgbClr val="434343"/>
                </a:solidFill>
              </a:rPr>
              <a:t> copied to GPU.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>
                <a:solidFill>
                  <a:srgbClr val="434343"/>
                </a:solidFill>
              </a:rPr>
              <a:t>Each thread: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Finds out which pair of segment it will process.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>
                <a:solidFill>
                  <a:srgbClr val="434343"/>
                </a:solidFill>
              </a:rPr>
              <a:t>Thread 0: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>
                <a:solidFill>
                  <a:srgbClr val="434343"/>
                </a:solidFill>
              </a:rPr>
              <a:t>Thread 1: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s3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pt-BR">
                <a:solidFill>
                  <a:srgbClr val="434343"/>
                </a:solidFill>
              </a:rPr>
              <a:t>Thread 2: (</a:t>
            </a:r>
            <a:r>
              <a:rPr lang="pt-BR">
                <a:solidFill>
                  <a:srgbClr val="FF0000"/>
                </a:solidFill>
              </a:rPr>
              <a:t>s1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Experiments</a:t>
            </a:r>
            <a:endParaRPr b="1" sz="3000"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60000" y="900000"/>
            <a:ext cx="85206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AMD Ryzen 5 1600 machine + Geforce GTX 1070Ti GPU (non-professional GPU!).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Mining dataset (from sigspatial 2019): 1 000 000 triangles and 7846 segments.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Experiments</a:t>
            </a:r>
            <a:endParaRPr b="1" sz="30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60000" y="900000"/>
            <a:ext cx="85206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Generate list of pairs on the CPU and process on GPU: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Too high pre-processing/memory overheads.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Good load balancing.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4846"/>
            <a:ext cx="9144001" cy="2189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5"/>
          <p:cNvCxnSpPr/>
          <p:nvPr/>
        </p:nvCxnSpPr>
        <p:spPr>
          <a:xfrm>
            <a:off x="4018600" y="3367325"/>
            <a:ext cx="0" cy="13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Experiments</a:t>
            </a:r>
            <a:endParaRPr b="1" sz="30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60000" y="747600"/>
            <a:ext cx="85206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Index processed on GPU.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Each GPU thread processes a segment.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Segment tested for intersection against all triangles intersecting its bounding-box (index employed on GPU).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Slow, low </a:t>
            </a:r>
            <a:r>
              <a:rPr lang="pt-BR" sz="2000"/>
              <a:t>occupancy (much less segments than triangles), load unbalance</a:t>
            </a:r>
            <a:r>
              <a:rPr lang="pt-BR" sz="2000"/>
              <a:t>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4846"/>
            <a:ext cx="9144001" cy="2189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6"/>
          <p:cNvCxnSpPr/>
          <p:nvPr/>
        </p:nvCxnSpPr>
        <p:spPr>
          <a:xfrm>
            <a:off x="5847400" y="3367325"/>
            <a:ext cx="0" cy="13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Experiments</a:t>
            </a:r>
            <a:endParaRPr b="1" sz="30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60000" y="720000"/>
            <a:ext cx="85206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Index processed on GPU.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Each GPU thread processes a triangle.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Triangle tested for intersection against all segments intersecting its bounding-box (index employed on GPU).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Lower time (</a:t>
            </a:r>
            <a:r>
              <a:rPr lang="pt-BR" sz="2000" u="sng"/>
              <a:t>better occupancy</a:t>
            </a:r>
            <a:r>
              <a:rPr lang="pt-BR" sz="2000"/>
              <a:t>), but problem with load balancing (some triangles bbox: intersect much more segments than others)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4846"/>
            <a:ext cx="9144001" cy="2189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7"/>
          <p:cNvCxnSpPr/>
          <p:nvPr/>
        </p:nvCxnSpPr>
        <p:spPr>
          <a:xfrm>
            <a:off x="7600000" y="3367325"/>
            <a:ext cx="0" cy="13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Experiments</a:t>
            </a:r>
            <a:endParaRPr b="1" sz="3000"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60000" y="900000"/>
            <a:ext cx="85206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Index processed on GPU.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Multiple GPU threads per grid (index) block (proportional to number of pairs).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Proportional → better load balancing/occupancy.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17x speedup, 25x speedup for the intersection step.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4846"/>
            <a:ext cx="9144001" cy="2189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8"/>
          <p:cNvCxnSpPr/>
          <p:nvPr/>
        </p:nvCxnSpPr>
        <p:spPr>
          <a:xfrm>
            <a:off x="9124000" y="3367325"/>
            <a:ext cx="0" cy="13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2158825" y="3914975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8483425" y="3914975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Conclusions</a:t>
            </a:r>
            <a:endParaRPr b="1" sz="3000"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60000" y="900000"/>
            <a:ext cx="85206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GPU can be employed to accelerate exact computation.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Good speedups: </a:t>
            </a:r>
            <a:r>
              <a:rPr lang="pt-BR" sz="2000"/>
              <a:t>17x speedup, 25x speedup for the intersection step.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Achieve both: performance and quality.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Future work: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Optimize solution using shared memory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Map/Mesh intersection using GPUs.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Other geometric problems. (e.g. point location)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Reviews</a:t>
            </a:r>
            <a:endParaRPr b="1" sz="3000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60000" y="900000"/>
            <a:ext cx="86610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We thank the reviewers for their time and valuable comments.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We were asked to make only minor modifications.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Some sentences were not clear on the paper. We improved them.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One of the reviewers asked us to present more details about performing other operations with IA (for example, multiplication)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Because of space limitations, we included a reference explaining how to perform several operations with IA. (there are also some details at the end of this talk)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600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/>
              <a:t>Thank you!</a:t>
            </a:r>
            <a:endParaRPr b="1" sz="3000"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" y="2164000"/>
            <a:ext cx="4471275" cy="29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850" y="168852"/>
            <a:ext cx="6065299" cy="145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8150" y="1866450"/>
            <a:ext cx="1879800" cy="18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4775" y="3181545"/>
            <a:ext cx="1537150" cy="14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4752450" y="46338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500">
                <a:solidFill>
                  <a:schemeClr val="dk2"/>
                </a:solidFill>
              </a:rPr>
              <a:t>Source: https://github.com/lucasvr/synthetic-mine-maker</a:t>
            </a:r>
            <a:endParaRPr sz="800"/>
          </a:p>
        </p:txBody>
      </p:sp>
      <p:sp>
        <p:nvSpPr>
          <p:cNvPr id="215" name="Google Shape;215;p31"/>
          <p:cNvSpPr txBox="1"/>
          <p:nvPr/>
        </p:nvSpPr>
        <p:spPr>
          <a:xfrm>
            <a:off x="144063" y="15897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Contact: marcelo.menezes@ufv.br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600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/>
              <a:t>This paper’s contribution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60000" y="90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 faster solution to erroneous computations caused by floating point finite precision computations.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Errors can cause predicates (conditionals) to be evaluated wrong.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That can cause topological errors.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Other techniques are either very slow or may fail.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GPU + interval arithmetic → </a:t>
            </a:r>
            <a:r>
              <a:rPr lang="pt-BR" sz="2000"/>
              <a:t>performance and </a:t>
            </a:r>
            <a:r>
              <a:rPr lang="pt-BR" sz="2000"/>
              <a:t>exactness.</a:t>
            </a:r>
            <a:endParaRPr sz="20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60000" y="900000"/>
            <a:ext cx="86943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Floating-point errors: computational geometry challenge.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Generate topological inconsistencies: global impossibilities.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intersection point between two lines may not lie in either.</a:t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60000" y="180000"/>
            <a:ext cx="8520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The problem of roundoff errors</a:t>
            </a:r>
            <a:endParaRPr b="1" sz="30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60000" y="180000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Rationals: one roundoff error solution</a:t>
            </a:r>
            <a:endParaRPr b="1" sz="30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60000" y="900000"/>
            <a:ext cx="8520600" cy="3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Solution for roundoff errors: exact arithmetic (e.g. GMP rationals), but challenges: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Slower than floats (software-based)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Apparently little prior art of working (not just proposed) rational number systems on GPUs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60000" y="180000"/>
            <a:ext cx="8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Arithmetic filters and Interval arithmetic (IA) </a:t>
            </a:r>
            <a:endParaRPr b="1" sz="30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60000" y="900000"/>
            <a:ext cx="8520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Technique used in several CG implementations, e.g.: CGAL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Use exact arithmetic only when </a:t>
            </a:r>
            <a:r>
              <a:rPr b="1" lang="pt-BR" sz="2000"/>
              <a:t>really</a:t>
            </a:r>
            <a:r>
              <a:rPr lang="pt-BR" sz="2000"/>
              <a:t> necessary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Basic idea: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Computation performed with floats.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IA allows us to know if results are reliable.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Thus, if reliable → return them.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Otherwise (rare), we re-compute using exact arithmetic.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Idea for using exact computation and GPUs</a:t>
            </a:r>
            <a:endParaRPr b="1" sz="30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60000" y="900000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GPUs: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excellent for floating-point arithmetic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however, warps of 32 threads should run same instruction stream on adjacent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Implement the IA computation on the GPU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CPU batch offloads evaluation of predicates to GPU.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Unreliable results are filtered and re-evaluated on the CPU.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Idea for using exact computation and GPUs</a:t>
            </a:r>
            <a:endParaRPr b="1" sz="3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60000" y="900000"/>
            <a:ext cx="85206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Pre-process data on the CPU (e.g.: index filtering)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Offload predicates in batch to the GPU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Evaluation with FP/IA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Uncertain results: re-evaluated on the CPU with rationals.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00" y="2534050"/>
            <a:ext cx="2401550" cy="24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115700" y="2724150"/>
            <a:ext cx="6224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Example of uniform grid index for the </a:t>
            </a:r>
            <a:r>
              <a:rPr lang="pt-BR" u="sng">
                <a:solidFill>
                  <a:srgbClr val="434343"/>
                </a:solidFill>
              </a:rPr>
              <a:t>2D</a:t>
            </a:r>
            <a:r>
              <a:rPr lang="pt-BR">
                <a:solidFill>
                  <a:srgbClr val="434343"/>
                </a:solidFill>
              </a:rPr>
              <a:t> red-blue segment intersection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>
                <a:solidFill>
                  <a:srgbClr val="434343"/>
                </a:solidFill>
              </a:rPr>
              <a:t>Only pairs in the same cell may intersect.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Case study</a:t>
            </a:r>
            <a:endParaRPr b="1" sz="30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07600" y="747600"/>
            <a:ext cx="3906600" cy="4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Presented in a very interesting Sigspatial 2019 paper.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Detecting pairwise intersections of segments and triangles in 3D.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Example of application: 3D model of a mining dataset.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Segments: sampling drill holes.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Triangles: representing minerals polyhedra.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                                                               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300" y="38201"/>
            <a:ext cx="4873050" cy="460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142850" y="46338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2"/>
                </a:solidFill>
              </a:rPr>
              <a:t>Source: https://github.com/lucasvr/synthetic-mine-maker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60000" y="180000"/>
            <a:ext cx="852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Challenges</a:t>
            </a:r>
            <a:endParaRPr b="1" sz="30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60000" y="900000"/>
            <a:ext cx="85206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First idea: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CPU: index generates list of potential intersections.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Transfer list of pairs of potentially intersecting triangles to GPU.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Transfer back list of intersecting pairs.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Challenges: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Too much work for CPU.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Too much data to be </a:t>
            </a:r>
            <a:r>
              <a:rPr lang="pt-BR" sz="1700"/>
              <a:t>transferred</a:t>
            </a:r>
            <a:r>
              <a:rPr lang="pt-BR" sz="1700"/>
              <a:t> between CPU and GPU.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087575"/>
            <a:ext cx="1879800" cy="18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649450" y="2951525"/>
            <a:ext cx="61830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(considering the 2D red-blue intersection problem):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rgbClr val="434343"/>
                </a:solidFill>
              </a:rPr>
              <a:t>Index → CPU: creates list with potential intersections: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),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s3</a:t>
            </a:r>
            <a:r>
              <a:rPr lang="pt-BR">
                <a:solidFill>
                  <a:srgbClr val="434343"/>
                </a:solidFill>
              </a:rPr>
              <a:t>), </a:t>
            </a:r>
            <a:r>
              <a:rPr lang="pt-BR">
                <a:solidFill>
                  <a:srgbClr val="434343"/>
                </a:solidFill>
              </a:rPr>
              <a:t>(</a:t>
            </a:r>
            <a:r>
              <a:rPr lang="pt-BR">
                <a:solidFill>
                  <a:srgbClr val="FF0000"/>
                </a:solidFill>
              </a:rPr>
              <a:t>s1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), (s1,s3), (s4,s2), (s4,s3), (s6,s3), (s6,s7),....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pt-BR" u="sng">
                <a:solidFill>
                  <a:srgbClr val="434343"/>
                </a:solidFill>
              </a:rPr>
              <a:t>List</a:t>
            </a:r>
            <a:r>
              <a:rPr lang="pt-BR">
                <a:solidFill>
                  <a:srgbClr val="434343"/>
                </a:solidFill>
              </a:rPr>
              <a:t> copied to GPU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>
                <a:solidFill>
                  <a:srgbClr val="434343"/>
                </a:solidFill>
              </a:rPr>
              <a:t>GPU (processes the list):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Thread 0: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Thread 1: (</a:t>
            </a:r>
            <a:r>
              <a:rPr lang="pt-BR">
                <a:solidFill>
                  <a:srgbClr val="FF0000"/>
                </a:solidFill>
              </a:rPr>
              <a:t>s0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s3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Thread 2: (</a:t>
            </a:r>
            <a:r>
              <a:rPr lang="pt-BR">
                <a:solidFill>
                  <a:srgbClr val="FF0000"/>
                </a:solidFill>
              </a:rPr>
              <a:t>s1</a:t>
            </a:r>
            <a:r>
              <a:rPr lang="pt-BR">
                <a:solidFill>
                  <a:srgbClr val="434343"/>
                </a:solidFill>
              </a:rPr>
              <a:t>,</a:t>
            </a:r>
            <a:r>
              <a:rPr lang="pt-BR">
                <a:solidFill>
                  <a:srgbClr val="0000FF"/>
                </a:solidFill>
              </a:rPr>
              <a:t>s2</a:t>
            </a:r>
            <a:r>
              <a:rPr lang="pt-BR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</a:rPr>
              <a:t>...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7166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