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64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Estudos de Tratamento de Vírus utilizando Modelagem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Matemática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3240" cy="20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Curso: Ciências Exatas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Matheus Avila Moreira de Paula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201565191AC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Bárbara de Melo Quintela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323640" y="260640"/>
            <a:ext cx="2335680" cy="16711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1ECFBF7-92FF-4FB4-9D5F-E986A8C785E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80" name="Imagem 4" descr=""/>
          <p:cNvPicPr/>
          <p:nvPr/>
        </p:nvPicPr>
        <p:blipFill>
          <a:blip r:embed="rId2"/>
          <a:stretch/>
        </p:blipFill>
        <p:spPr>
          <a:xfrm>
            <a:off x="6876360" y="381960"/>
            <a:ext cx="2049480" cy="123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Trabalhos futuros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Utilizar algoritmos de otimização para ajustar os parâmetros;</a:t>
            </a:r>
            <a:endParaRPr b="0" lang="en-US" sz="32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Aplicar o modelo para vírus similares, como os causadores da dengue e chikungunya;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EBDAA6-B195-41FD-B7F6-54734E33854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Referências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3D239E-5566-4701-83F9-85C7F68532B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8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1097280" y="1463040"/>
            <a:ext cx="676260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04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Guedj, Modeling shows that the NS5A inhibitor datlatasvir has two modes of action and yields a shorter estimate of the Hepatitis C virus half-life.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Rong, L. et al. Analysis of hepatitis c virus decline during treatment with the protease inhibitor danoprevir using a multiscale model.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PERELSON, K. B. A. S. Mathematical modeling of within-host zika virus dynamics.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Quintela et. al. A new age-structured multiscale model of the hepatitis c virus life-cycle during infection and therapy with direct-acting antiviral agents.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WHO.Guidelines for the screening, care and treatment of persons with chronic hepatitis C infection.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Introdução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Segundo a OMS, as doenças infecciosas estão entre as principais causas de morte no mundo;</a:t>
            </a:r>
            <a:endParaRPr b="0" lang="en-US" sz="24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Casos de microcefalia causado por ZIKV no Brasil;</a:t>
            </a:r>
            <a:endParaRPr b="0" lang="en-US" sz="24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interação entre patógeno e hospedeiro é bastante complexa e sua melhor compreensão é crucial para melhorar a saúde humana;</a:t>
            </a:r>
            <a:endParaRPr b="0" lang="en-US" sz="24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Utilização de um modelo já estabelecido na literatura para o estudo do vírus de Hepatite C;</a:t>
            </a:r>
            <a:endParaRPr b="0" lang="en-US" sz="24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Estudar os processos relacionados a infecção causada pelos vírus da família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flaviviridae;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1F9328-D95A-47B8-9C2F-20FDECB26EE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Utilizar a modelagem matemática para compreender melhor as dinâmicas de infecção e tratamento das doenças causadas por vírus da família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flaviviridae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Validar o modelo utilizando dados de pacientes com HCV;</a:t>
            </a:r>
            <a:endParaRPr b="0" lang="en-US" sz="24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Aplicar o modelo para dados de pacientes com ZIKV;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E7EF70-60E0-4057-95B9-4FF9043D4A7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Materiais e métodos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BC4C59D-3131-44C2-BE13-680ED47BE1D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  <p:grpSp>
        <p:nvGrpSpPr>
          <p:cNvPr id="93" name="Group 4"/>
          <p:cNvGrpSpPr/>
          <p:nvPr/>
        </p:nvGrpSpPr>
        <p:grpSpPr>
          <a:xfrm>
            <a:off x="1843560" y="2539800"/>
            <a:ext cx="4003560" cy="747000"/>
            <a:chOff x="1843560" y="2539800"/>
            <a:chExt cx="4003560" cy="747000"/>
          </a:xfrm>
        </p:grpSpPr>
        <p:sp>
          <p:nvSpPr>
            <p:cNvPr id="94" name="CustomShape 5"/>
            <p:cNvSpPr/>
            <p:nvPr/>
          </p:nvSpPr>
          <p:spPr>
            <a:xfrm>
              <a:off x="1861200" y="2557440"/>
              <a:ext cx="3968280" cy="711720"/>
            </a:xfrm>
            <a:custGeom>
              <a:avLst/>
              <a:gdLst/>
              <a:ahLst/>
              <a:rect l="l" t="t" r="r" b="b"/>
              <a:pathLst>
                <a:path w="11041" h="1995">
                  <a:moveTo>
                    <a:pt x="5519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1040" y="0"/>
                  </a:lnTo>
                  <a:lnTo>
                    <a:pt x="11040" y="1994"/>
                  </a:lnTo>
                  <a:lnTo>
                    <a:pt x="5519" y="199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6"/>
            <p:cNvSpPr/>
            <p:nvPr/>
          </p:nvSpPr>
          <p:spPr>
            <a:xfrm>
              <a:off x="1857960" y="2559960"/>
              <a:ext cx="163440" cy="244800"/>
            </a:xfrm>
            <a:custGeom>
              <a:avLst/>
              <a:gdLst/>
              <a:ahLst/>
              <a:rect l="l" t="t" r="r" b="b"/>
              <a:pathLst>
                <a:path w="472" h="698">
                  <a:moveTo>
                    <a:pt x="471" y="11"/>
                  </a:moveTo>
                  <a:cubicBezTo>
                    <a:pt x="471" y="9"/>
                    <a:pt x="471" y="0"/>
                    <a:pt x="457" y="0"/>
                  </a:cubicBezTo>
                  <a:cubicBezTo>
                    <a:pt x="444" y="0"/>
                    <a:pt x="350" y="9"/>
                    <a:pt x="332" y="11"/>
                  </a:cubicBezTo>
                  <a:cubicBezTo>
                    <a:pt x="325" y="11"/>
                    <a:pt x="318" y="16"/>
                    <a:pt x="318" y="29"/>
                  </a:cubicBezTo>
                  <a:cubicBezTo>
                    <a:pt x="318" y="43"/>
                    <a:pt x="327" y="43"/>
                    <a:pt x="343" y="43"/>
                  </a:cubicBezTo>
                  <a:cubicBezTo>
                    <a:pt x="390" y="43"/>
                    <a:pt x="392" y="49"/>
                    <a:pt x="392" y="58"/>
                  </a:cubicBezTo>
                  <a:lnTo>
                    <a:pt x="388" y="78"/>
                  </a:lnTo>
                  <a:lnTo>
                    <a:pt x="330" y="311"/>
                  </a:lnTo>
                  <a:cubicBezTo>
                    <a:pt x="312" y="275"/>
                    <a:pt x="283" y="249"/>
                    <a:pt x="238" y="249"/>
                  </a:cubicBezTo>
                  <a:cubicBezTo>
                    <a:pt x="123" y="249"/>
                    <a:pt x="0" y="394"/>
                    <a:pt x="0" y="538"/>
                  </a:cubicBezTo>
                  <a:cubicBezTo>
                    <a:pt x="0" y="632"/>
                    <a:pt x="54" y="697"/>
                    <a:pt x="132" y="697"/>
                  </a:cubicBezTo>
                  <a:cubicBezTo>
                    <a:pt x="153" y="697"/>
                    <a:pt x="202" y="692"/>
                    <a:pt x="260" y="623"/>
                  </a:cubicBezTo>
                  <a:cubicBezTo>
                    <a:pt x="269" y="663"/>
                    <a:pt x="303" y="697"/>
                    <a:pt x="350" y="697"/>
                  </a:cubicBezTo>
                  <a:cubicBezTo>
                    <a:pt x="386" y="697"/>
                    <a:pt x="408" y="674"/>
                    <a:pt x="424" y="641"/>
                  </a:cubicBezTo>
                  <a:cubicBezTo>
                    <a:pt x="439" y="607"/>
                    <a:pt x="453" y="547"/>
                    <a:pt x="453" y="544"/>
                  </a:cubicBezTo>
                  <a:cubicBezTo>
                    <a:pt x="453" y="533"/>
                    <a:pt x="444" y="533"/>
                    <a:pt x="442" y="533"/>
                  </a:cubicBezTo>
                  <a:cubicBezTo>
                    <a:pt x="430" y="533"/>
                    <a:pt x="430" y="538"/>
                    <a:pt x="428" y="551"/>
                  </a:cubicBezTo>
                  <a:cubicBezTo>
                    <a:pt x="410" y="616"/>
                    <a:pt x="392" y="674"/>
                    <a:pt x="352" y="674"/>
                  </a:cubicBezTo>
                  <a:cubicBezTo>
                    <a:pt x="325" y="674"/>
                    <a:pt x="323" y="650"/>
                    <a:pt x="323" y="629"/>
                  </a:cubicBezTo>
                  <a:cubicBezTo>
                    <a:pt x="323" y="605"/>
                    <a:pt x="325" y="598"/>
                    <a:pt x="330" y="582"/>
                  </a:cubicBezTo>
                  <a:lnTo>
                    <a:pt x="471" y="11"/>
                  </a:lnTo>
                  <a:moveTo>
                    <a:pt x="265" y="567"/>
                  </a:moveTo>
                  <a:cubicBezTo>
                    <a:pt x="260" y="585"/>
                    <a:pt x="260" y="587"/>
                    <a:pt x="244" y="605"/>
                  </a:cubicBezTo>
                  <a:cubicBezTo>
                    <a:pt x="202" y="659"/>
                    <a:pt x="162" y="674"/>
                    <a:pt x="135" y="674"/>
                  </a:cubicBezTo>
                  <a:cubicBezTo>
                    <a:pt x="85" y="674"/>
                    <a:pt x="70" y="620"/>
                    <a:pt x="70" y="582"/>
                  </a:cubicBezTo>
                  <a:cubicBezTo>
                    <a:pt x="70" y="533"/>
                    <a:pt x="101" y="410"/>
                    <a:pt x="126" y="365"/>
                  </a:cubicBezTo>
                  <a:cubicBezTo>
                    <a:pt x="155" y="307"/>
                    <a:pt x="200" y="271"/>
                    <a:pt x="240" y="271"/>
                  </a:cubicBezTo>
                  <a:cubicBezTo>
                    <a:pt x="305" y="271"/>
                    <a:pt x="318" y="352"/>
                    <a:pt x="318" y="358"/>
                  </a:cubicBezTo>
                  <a:cubicBezTo>
                    <a:pt x="318" y="363"/>
                    <a:pt x="316" y="370"/>
                    <a:pt x="314" y="374"/>
                  </a:cubicBezTo>
                  <a:lnTo>
                    <a:pt x="265" y="5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7"/>
            <p:cNvSpPr/>
            <p:nvPr/>
          </p:nvSpPr>
          <p:spPr>
            <a:xfrm>
              <a:off x="2040120" y="2563200"/>
              <a:ext cx="158400" cy="236520"/>
            </a:xfrm>
            <a:custGeom>
              <a:avLst/>
              <a:gdLst/>
              <a:ahLst/>
              <a:rect l="l" t="t" r="r" b="b"/>
              <a:pathLst>
                <a:path w="458" h="675">
                  <a:moveTo>
                    <a:pt x="336" y="76"/>
                  </a:moveTo>
                  <a:cubicBezTo>
                    <a:pt x="345" y="40"/>
                    <a:pt x="348" y="31"/>
                    <a:pt x="426" y="31"/>
                  </a:cubicBezTo>
                  <a:cubicBezTo>
                    <a:pt x="451" y="31"/>
                    <a:pt x="457" y="31"/>
                    <a:pt x="457" y="11"/>
                  </a:cubicBezTo>
                  <a:cubicBezTo>
                    <a:pt x="457" y="0"/>
                    <a:pt x="448" y="0"/>
                    <a:pt x="444" y="0"/>
                  </a:cubicBezTo>
                  <a:cubicBezTo>
                    <a:pt x="415" y="0"/>
                    <a:pt x="341" y="2"/>
                    <a:pt x="314" y="2"/>
                  </a:cubicBezTo>
                  <a:cubicBezTo>
                    <a:pt x="283" y="2"/>
                    <a:pt x="211" y="0"/>
                    <a:pt x="182" y="0"/>
                  </a:cubicBezTo>
                  <a:cubicBezTo>
                    <a:pt x="175" y="0"/>
                    <a:pt x="162" y="0"/>
                    <a:pt x="162" y="20"/>
                  </a:cubicBezTo>
                  <a:cubicBezTo>
                    <a:pt x="162" y="31"/>
                    <a:pt x="171" y="31"/>
                    <a:pt x="189" y="31"/>
                  </a:cubicBezTo>
                  <a:cubicBezTo>
                    <a:pt x="231" y="31"/>
                    <a:pt x="258" y="31"/>
                    <a:pt x="258" y="49"/>
                  </a:cubicBezTo>
                  <a:cubicBezTo>
                    <a:pt x="258" y="54"/>
                    <a:pt x="258" y="56"/>
                    <a:pt x="256" y="65"/>
                  </a:cubicBezTo>
                  <a:lnTo>
                    <a:pt x="121" y="598"/>
                  </a:lnTo>
                  <a:cubicBezTo>
                    <a:pt x="112" y="634"/>
                    <a:pt x="110" y="643"/>
                    <a:pt x="32" y="643"/>
                  </a:cubicBezTo>
                  <a:cubicBezTo>
                    <a:pt x="9" y="643"/>
                    <a:pt x="0" y="643"/>
                    <a:pt x="0" y="663"/>
                  </a:cubicBezTo>
                  <a:cubicBezTo>
                    <a:pt x="0" y="674"/>
                    <a:pt x="12" y="674"/>
                    <a:pt x="16" y="674"/>
                  </a:cubicBezTo>
                  <a:cubicBezTo>
                    <a:pt x="43" y="674"/>
                    <a:pt x="117" y="672"/>
                    <a:pt x="144" y="672"/>
                  </a:cubicBezTo>
                  <a:cubicBezTo>
                    <a:pt x="175" y="672"/>
                    <a:pt x="247" y="674"/>
                    <a:pt x="278" y="674"/>
                  </a:cubicBezTo>
                  <a:cubicBezTo>
                    <a:pt x="285" y="674"/>
                    <a:pt x="296" y="674"/>
                    <a:pt x="296" y="656"/>
                  </a:cubicBezTo>
                  <a:cubicBezTo>
                    <a:pt x="296" y="643"/>
                    <a:pt x="289" y="643"/>
                    <a:pt x="267" y="643"/>
                  </a:cubicBezTo>
                  <a:cubicBezTo>
                    <a:pt x="249" y="643"/>
                    <a:pt x="245" y="643"/>
                    <a:pt x="224" y="643"/>
                  </a:cubicBezTo>
                  <a:cubicBezTo>
                    <a:pt x="204" y="641"/>
                    <a:pt x="200" y="636"/>
                    <a:pt x="200" y="625"/>
                  </a:cubicBezTo>
                  <a:cubicBezTo>
                    <a:pt x="200" y="616"/>
                    <a:pt x="202" y="609"/>
                    <a:pt x="204" y="602"/>
                  </a:cubicBezTo>
                  <a:lnTo>
                    <a:pt x="336" y="7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8"/>
            <p:cNvSpPr/>
            <p:nvPr/>
          </p:nvSpPr>
          <p:spPr>
            <a:xfrm>
              <a:off x="2246760" y="25398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977"/>
                  </a:moveTo>
                  <a:cubicBezTo>
                    <a:pt x="231" y="974"/>
                    <a:pt x="231" y="972"/>
                    <a:pt x="213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1" y="16"/>
                    <a:pt x="231" y="13"/>
                    <a:pt x="231" y="9"/>
                  </a:cubicBezTo>
                  <a:cubicBezTo>
                    <a:pt x="231" y="2"/>
                    <a:pt x="226" y="0"/>
                    <a:pt x="219" y="0"/>
                  </a:cubicBezTo>
                  <a:cubicBezTo>
                    <a:pt x="210" y="0"/>
                    <a:pt x="121" y="67"/>
                    <a:pt x="63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1" y="983"/>
                    <a:pt x="231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"/>
            <p:cNvSpPr/>
            <p:nvPr/>
          </p:nvSpPr>
          <p:spPr>
            <a:xfrm>
              <a:off x="2357280" y="2583360"/>
              <a:ext cx="103320" cy="220320"/>
            </a:xfrm>
            <a:custGeom>
              <a:avLst/>
              <a:gdLst/>
              <a:ahLst/>
              <a:rect l="l" t="t" r="r" b="b"/>
              <a:pathLst>
                <a:path w="305" h="630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4" y="224"/>
                    <a:pt x="304" y="204"/>
                  </a:cubicBezTo>
                  <a:cubicBezTo>
                    <a:pt x="304" y="193"/>
                    <a:pt x="293" y="193"/>
                    <a:pt x="275" y="193"/>
                  </a:cubicBezTo>
                  <a:lnTo>
                    <a:pt x="190" y="193"/>
                  </a:lnTo>
                  <a:cubicBezTo>
                    <a:pt x="224" y="51"/>
                    <a:pt x="230" y="34"/>
                    <a:pt x="230" y="27"/>
                  </a:cubicBezTo>
                  <a:cubicBezTo>
                    <a:pt x="230" y="9"/>
                    <a:pt x="217" y="0"/>
                    <a:pt x="201" y="0"/>
                  </a:cubicBezTo>
                  <a:cubicBezTo>
                    <a:pt x="199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0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4" y="224"/>
                  </a:lnTo>
                  <a:cubicBezTo>
                    <a:pt x="42" y="504"/>
                    <a:pt x="40" y="520"/>
                    <a:pt x="40" y="538"/>
                  </a:cubicBezTo>
                  <a:cubicBezTo>
                    <a:pt x="40" y="591"/>
                    <a:pt x="78" y="629"/>
                    <a:pt x="130" y="629"/>
                  </a:cubicBezTo>
                  <a:cubicBezTo>
                    <a:pt x="233" y="629"/>
                    <a:pt x="289" y="484"/>
                    <a:pt x="289" y="477"/>
                  </a:cubicBezTo>
                  <a:cubicBezTo>
                    <a:pt x="289" y="468"/>
                    <a:pt x="280" y="468"/>
                    <a:pt x="275" y="468"/>
                  </a:cubicBezTo>
                  <a:cubicBezTo>
                    <a:pt x="266" y="468"/>
                    <a:pt x="266" y="470"/>
                    <a:pt x="262" y="482"/>
                  </a:cubicBezTo>
                  <a:cubicBezTo>
                    <a:pt x="219" y="585"/>
                    <a:pt x="165" y="607"/>
                    <a:pt x="132" y="607"/>
                  </a:cubicBezTo>
                  <a:cubicBezTo>
                    <a:pt x="112" y="607"/>
                    <a:pt x="103" y="594"/>
                    <a:pt x="103" y="562"/>
                  </a:cubicBezTo>
                  <a:cubicBezTo>
                    <a:pt x="103" y="538"/>
                    <a:pt x="103" y="531"/>
                    <a:pt x="107" y="515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"/>
            <p:cNvSpPr/>
            <p:nvPr/>
          </p:nvSpPr>
          <p:spPr>
            <a:xfrm>
              <a:off x="2497320" y="25398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6" y="65"/>
                    <a:pt x="21" y="0"/>
                    <a:pt x="9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3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5"/>
                    <a:pt x="14" y="959"/>
                  </a:cubicBezTo>
                  <a:cubicBezTo>
                    <a:pt x="0" y="972"/>
                    <a:pt x="0" y="974"/>
                    <a:pt x="0" y="977"/>
                  </a:cubicBezTo>
                  <a:cubicBezTo>
                    <a:pt x="0" y="983"/>
                    <a:pt x="5" y="986"/>
                    <a:pt x="9" y="986"/>
                  </a:cubicBezTo>
                  <a:cubicBezTo>
                    <a:pt x="21" y="986"/>
                    <a:pt x="110" y="918"/>
                    <a:pt x="168" y="793"/>
                  </a:cubicBezTo>
                  <a:cubicBezTo>
                    <a:pt x="220" y="685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1"/>
            <p:cNvSpPr/>
            <p:nvPr/>
          </p:nvSpPr>
          <p:spPr>
            <a:xfrm>
              <a:off x="1843560" y="2949480"/>
              <a:ext cx="766440" cy="9000"/>
            </a:xfrm>
            <a:custGeom>
              <a:avLst/>
              <a:gdLst/>
              <a:ahLst/>
              <a:rect l="l" t="t" r="r" b="b"/>
              <a:pathLst>
                <a:path w="2147" h="43">
                  <a:moveTo>
                    <a:pt x="1073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6" y="0"/>
                  </a:lnTo>
                  <a:lnTo>
                    <a:pt x="2146" y="42"/>
                  </a:lnTo>
                  <a:lnTo>
                    <a:pt x="1073" y="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2"/>
            <p:cNvSpPr/>
            <p:nvPr/>
          </p:nvSpPr>
          <p:spPr>
            <a:xfrm>
              <a:off x="2086920" y="3042000"/>
              <a:ext cx="163440" cy="244800"/>
            </a:xfrm>
            <a:custGeom>
              <a:avLst/>
              <a:gdLst/>
              <a:ahLst/>
              <a:rect l="l" t="t" r="r" b="b"/>
              <a:pathLst>
                <a:path w="472" h="698">
                  <a:moveTo>
                    <a:pt x="471" y="12"/>
                  </a:moveTo>
                  <a:cubicBezTo>
                    <a:pt x="471" y="9"/>
                    <a:pt x="471" y="0"/>
                    <a:pt x="457" y="0"/>
                  </a:cubicBezTo>
                  <a:cubicBezTo>
                    <a:pt x="444" y="0"/>
                    <a:pt x="350" y="9"/>
                    <a:pt x="332" y="12"/>
                  </a:cubicBezTo>
                  <a:cubicBezTo>
                    <a:pt x="325" y="12"/>
                    <a:pt x="318" y="16"/>
                    <a:pt x="318" y="30"/>
                  </a:cubicBezTo>
                  <a:cubicBezTo>
                    <a:pt x="318" y="43"/>
                    <a:pt x="327" y="43"/>
                    <a:pt x="343" y="43"/>
                  </a:cubicBezTo>
                  <a:cubicBezTo>
                    <a:pt x="390" y="43"/>
                    <a:pt x="392" y="50"/>
                    <a:pt x="392" y="59"/>
                  </a:cubicBezTo>
                  <a:lnTo>
                    <a:pt x="388" y="79"/>
                  </a:lnTo>
                  <a:lnTo>
                    <a:pt x="330" y="312"/>
                  </a:lnTo>
                  <a:cubicBezTo>
                    <a:pt x="312" y="276"/>
                    <a:pt x="283" y="249"/>
                    <a:pt x="238" y="249"/>
                  </a:cubicBezTo>
                  <a:cubicBezTo>
                    <a:pt x="124" y="249"/>
                    <a:pt x="0" y="395"/>
                    <a:pt x="0" y="538"/>
                  </a:cubicBezTo>
                  <a:cubicBezTo>
                    <a:pt x="0" y="632"/>
                    <a:pt x="54" y="697"/>
                    <a:pt x="133" y="697"/>
                  </a:cubicBezTo>
                  <a:cubicBezTo>
                    <a:pt x="153" y="697"/>
                    <a:pt x="202" y="693"/>
                    <a:pt x="260" y="623"/>
                  </a:cubicBezTo>
                  <a:cubicBezTo>
                    <a:pt x="269" y="663"/>
                    <a:pt x="303" y="697"/>
                    <a:pt x="350" y="697"/>
                  </a:cubicBezTo>
                  <a:cubicBezTo>
                    <a:pt x="386" y="697"/>
                    <a:pt x="408" y="675"/>
                    <a:pt x="424" y="641"/>
                  </a:cubicBezTo>
                  <a:cubicBezTo>
                    <a:pt x="439" y="607"/>
                    <a:pt x="453" y="547"/>
                    <a:pt x="453" y="545"/>
                  </a:cubicBezTo>
                  <a:cubicBezTo>
                    <a:pt x="453" y="533"/>
                    <a:pt x="444" y="533"/>
                    <a:pt x="442" y="533"/>
                  </a:cubicBezTo>
                  <a:cubicBezTo>
                    <a:pt x="430" y="533"/>
                    <a:pt x="430" y="538"/>
                    <a:pt x="428" y="551"/>
                  </a:cubicBezTo>
                  <a:cubicBezTo>
                    <a:pt x="410" y="616"/>
                    <a:pt x="392" y="675"/>
                    <a:pt x="352" y="675"/>
                  </a:cubicBezTo>
                  <a:cubicBezTo>
                    <a:pt x="325" y="675"/>
                    <a:pt x="323" y="650"/>
                    <a:pt x="323" y="630"/>
                  </a:cubicBezTo>
                  <a:cubicBezTo>
                    <a:pt x="323" y="605"/>
                    <a:pt x="325" y="598"/>
                    <a:pt x="330" y="583"/>
                  </a:cubicBezTo>
                  <a:lnTo>
                    <a:pt x="471" y="12"/>
                  </a:lnTo>
                  <a:moveTo>
                    <a:pt x="265" y="567"/>
                  </a:moveTo>
                  <a:cubicBezTo>
                    <a:pt x="260" y="585"/>
                    <a:pt x="260" y="587"/>
                    <a:pt x="245" y="605"/>
                  </a:cubicBezTo>
                  <a:cubicBezTo>
                    <a:pt x="202" y="659"/>
                    <a:pt x="162" y="675"/>
                    <a:pt x="135" y="675"/>
                  </a:cubicBezTo>
                  <a:cubicBezTo>
                    <a:pt x="85" y="675"/>
                    <a:pt x="70" y="621"/>
                    <a:pt x="70" y="583"/>
                  </a:cubicBezTo>
                  <a:cubicBezTo>
                    <a:pt x="70" y="533"/>
                    <a:pt x="101" y="410"/>
                    <a:pt x="126" y="366"/>
                  </a:cubicBezTo>
                  <a:cubicBezTo>
                    <a:pt x="155" y="307"/>
                    <a:pt x="200" y="271"/>
                    <a:pt x="240" y="271"/>
                  </a:cubicBezTo>
                  <a:cubicBezTo>
                    <a:pt x="305" y="271"/>
                    <a:pt x="318" y="352"/>
                    <a:pt x="318" y="359"/>
                  </a:cubicBezTo>
                  <a:cubicBezTo>
                    <a:pt x="318" y="363"/>
                    <a:pt x="316" y="370"/>
                    <a:pt x="314" y="374"/>
                  </a:cubicBezTo>
                  <a:lnTo>
                    <a:pt x="265" y="5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3"/>
            <p:cNvSpPr/>
            <p:nvPr/>
          </p:nvSpPr>
          <p:spPr>
            <a:xfrm>
              <a:off x="2265120" y="3066480"/>
              <a:ext cx="103680" cy="220320"/>
            </a:xfrm>
            <a:custGeom>
              <a:avLst/>
              <a:gdLst/>
              <a:ahLst/>
              <a:rect l="l" t="t" r="r" b="b"/>
              <a:pathLst>
                <a:path w="306" h="630">
                  <a:moveTo>
                    <a:pt x="182" y="224"/>
                  </a:moveTo>
                  <a:lnTo>
                    <a:pt x="276" y="224"/>
                  </a:lnTo>
                  <a:cubicBezTo>
                    <a:pt x="294" y="224"/>
                    <a:pt x="305" y="224"/>
                    <a:pt x="305" y="203"/>
                  </a:cubicBezTo>
                  <a:cubicBezTo>
                    <a:pt x="305" y="192"/>
                    <a:pt x="294" y="192"/>
                    <a:pt x="276" y="192"/>
                  </a:cubicBezTo>
                  <a:lnTo>
                    <a:pt x="191" y="192"/>
                  </a:lnTo>
                  <a:cubicBezTo>
                    <a:pt x="224" y="51"/>
                    <a:pt x="231" y="33"/>
                    <a:pt x="231" y="26"/>
                  </a:cubicBezTo>
                  <a:cubicBezTo>
                    <a:pt x="231" y="9"/>
                    <a:pt x="218" y="0"/>
                    <a:pt x="202" y="0"/>
                  </a:cubicBezTo>
                  <a:cubicBezTo>
                    <a:pt x="200" y="0"/>
                    <a:pt x="171" y="0"/>
                    <a:pt x="162" y="35"/>
                  </a:cubicBezTo>
                  <a:lnTo>
                    <a:pt x="124" y="192"/>
                  </a:lnTo>
                  <a:lnTo>
                    <a:pt x="29" y="192"/>
                  </a:lnTo>
                  <a:cubicBezTo>
                    <a:pt x="9" y="192"/>
                    <a:pt x="0" y="192"/>
                    <a:pt x="0" y="210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5" y="224"/>
                  </a:lnTo>
                  <a:cubicBezTo>
                    <a:pt x="43" y="504"/>
                    <a:pt x="41" y="519"/>
                    <a:pt x="41" y="537"/>
                  </a:cubicBezTo>
                  <a:cubicBezTo>
                    <a:pt x="41" y="591"/>
                    <a:pt x="79" y="629"/>
                    <a:pt x="130" y="629"/>
                  </a:cubicBezTo>
                  <a:cubicBezTo>
                    <a:pt x="233" y="629"/>
                    <a:pt x="289" y="483"/>
                    <a:pt x="289" y="477"/>
                  </a:cubicBezTo>
                  <a:cubicBezTo>
                    <a:pt x="289" y="468"/>
                    <a:pt x="280" y="468"/>
                    <a:pt x="276" y="468"/>
                  </a:cubicBezTo>
                  <a:cubicBezTo>
                    <a:pt x="267" y="468"/>
                    <a:pt x="267" y="470"/>
                    <a:pt x="262" y="481"/>
                  </a:cubicBezTo>
                  <a:cubicBezTo>
                    <a:pt x="220" y="584"/>
                    <a:pt x="166" y="607"/>
                    <a:pt x="133" y="607"/>
                  </a:cubicBezTo>
                  <a:cubicBezTo>
                    <a:pt x="112" y="607"/>
                    <a:pt x="103" y="593"/>
                    <a:pt x="103" y="562"/>
                  </a:cubicBezTo>
                  <a:cubicBezTo>
                    <a:pt x="103" y="537"/>
                    <a:pt x="103" y="530"/>
                    <a:pt x="108" y="515"/>
                  </a:cubicBezTo>
                  <a:lnTo>
                    <a:pt x="182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4"/>
            <p:cNvSpPr/>
            <p:nvPr/>
          </p:nvSpPr>
          <p:spPr>
            <a:xfrm>
              <a:off x="2775600" y="2914920"/>
              <a:ext cx="230040" cy="77400"/>
            </a:xfrm>
            <a:custGeom>
              <a:avLst/>
              <a:gdLst/>
              <a:ahLst/>
              <a:rect l="l" t="t" r="r" b="b"/>
              <a:pathLst>
                <a:path w="657" h="233">
                  <a:moveTo>
                    <a:pt x="623" y="40"/>
                  </a:moveTo>
                  <a:cubicBezTo>
                    <a:pt x="638" y="40"/>
                    <a:pt x="656" y="40"/>
                    <a:pt x="656" y="20"/>
                  </a:cubicBezTo>
                  <a:cubicBezTo>
                    <a:pt x="656" y="0"/>
                    <a:pt x="638" y="0"/>
                    <a:pt x="625" y="0"/>
                  </a:cubicBezTo>
                  <a:lnTo>
                    <a:pt x="34" y="0"/>
                  </a:lnTo>
                  <a:cubicBezTo>
                    <a:pt x="18" y="0"/>
                    <a:pt x="0" y="0"/>
                    <a:pt x="0" y="20"/>
                  </a:cubicBezTo>
                  <a:cubicBezTo>
                    <a:pt x="0" y="40"/>
                    <a:pt x="18" y="40"/>
                    <a:pt x="34" y="40"/>
                  </a:cubicBezTo>
                  <a:lnTo>
                    <a:pt x="623" y="40"/>
                  </a:lnTo>
                  <a:moveTo>
                    <a:pt x="625" y="232"/>
                  </a:moveTo>
                  <a:cubicBezTo>
                    <a:pt x="638" y="232"/>
                    <a:pt x="656" y="232"/>
                    <a:pt x="656" y="212"/>
                  </a:cubicBezTo>
                  <a:cubicBezTo>
                    <a:pt x="656" y="192"/>
                    <a:pt x="638" y="192"/>
                    <a:pt x="623" y="192"/>
                  </a:cubicBezTo>
                  <a:lnTo>
                    <a:pt x="34" y="192"/>
                  </a:lnTo>
                  <a:cubicBezTo>
                    <a:pt x="18" y="192"/>
                    <a:pt x="0" y="192"/>
                    <a:pt x="0" y="212"/>
                  </a:cubicBezTo>
                  <a:cubicBezTo>
                    <a:pt x="0" y="232"/>
                    <a:pt x="18" y="232"/>
                    <a:pt x="34" y="232"/>
                  </a:cubicBezTo>
                  <a:lnTo>
                    <a:pt x="625" y="23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5"/>
            <p:cNvSpPr/>
            <p:nvPr/>
          </p:nvSpPr>
          <p:spPr>
            <a:xfrm>
              <a:off x="3139920" y="2795400"/>
              <a:ext cx="187560" cy="313200"/>
            </a:xfrm>
            <a:custGeom>
              <a:avLst/>
              <a:gdLst/>
              <a:ahLst/>
              <a:rect l="l" t="t" r="r" b="b"/>
              <a:pathLst>
                <a:path w="539" h="888">
                  <a:moveTo>
                    <a:pt x="538" y="134"/>
                  </a:moveTo>
                  <a:cubicBezTo>
                    <a:pt x="538" y="61"/>
                    <a:pt x="484" y="0"/>
                    <a:pt x="404" y="0"/>
                  </a:cubicBezTo>
                  <a:cubicBezTo>
                    <a:pt x="348" y="0"/>
                    <a:pt x="321" y="16"/>
                    <a:pt x="285" y="40"/>
                  </a:cubicBezTo>
                  <a:cubicBezTo>
                    <a:pt x="231" y="81"/>
                    <a:pt x="177" y="177"/>
                    <a:pt x="157" y="251"/>
                  </a:cubicBezTo>
                  <a:lnTo>
                    <a:pt x="0" y="878"/>
                  </a:lnTo>
                  <a:cubicBezTo>
                    <a:pt x="0" y="883"/>
                    <a:pt x="5" y="887"/>
                    <a:pt x="12" y="887"/>
                  </a:cubicBezTo>
                  <a:cubicBezTo>
                    <a:pt x="21" y="887"/>
                    <a:pt x="23" y="887"/>
                    <a:pt x="25" y="883"/>
                  </a:cubicBezTo>
                  <a:lnTo>
                    <a:pt x="94" y="611"/>
                  </a:lnTo>
                  <a:cubicBezTo>
                    <a:pt x="112" y="670"/>
                    <a:pt x="155" y="706"/>
                    <a:pt x="229" y="706"/>
                  </a:cubicBezTo>
                  <a:cubicBezTo>
                    <a:pt x="301" y="706"/>
                    <a:pt x="374" y="672"/>
                    <a:pt x="419" y="629"/>
                  </a:cubicBezTo>
                  <a:cubicBezTo>
                    <a:pt x="466" y="582"/>
                    <a:pt x="498" y="520"/>
                    <a:pt x="498" y="448"/>
                  </a:cubicBezTo>
                  <a:cubicBezTo>
                    <a:pt x="498" y="376"/>
                    <a:pt x="462" y="325"/>
                    <a:pt x="426" y="300"/>
                  </a:cubicBezTo>
                  <a:cubicBezTo>
                    <a:pt x="482" y="267"/>
                    <a:pt x="538" y="206"/>
                    <a:pt x="538" y="134"/>
                  </a:cubicBezTo>
                  <a:moveTo>
                    <a:pt x="361" y="298"/>
                  </a:moveTo>
                  <a:cubicBezTo>
                    <a:pt x="348" y="305"/>
                    <a:pt x="336" y="307"/>
                    <a:pt x="314" y="307"/>
                  </a:cubicBezTo>
                  <a:cubicBezTo>
                    <a:pt x="301" y="307"/>
                    <a:pt x="280" y="307"/>
                    <a:pt x="269" y="302"/>
                  </a:cubicBezTo>
                  <a:cubicBezTo>
                    <a:pt x="271" y="291"/>
                    <a:pt x="307" y="293"/>
                    <a:pt x="318" y="293"/>
                  </a:cubicBezTo>
                  <a:cubicBezTo>
                    <a:pt x="339" y="293"/>
                    <a:pt x="348" y="293"/>
                    <a:pt x="361" y="298"/>
                  </a:cubicBezTo>
                  <a:moveTo>
                    <a:pt x="484" y="112"/>
                  </a:moveTo>
                  <a:cubicBezTo>
                    <a:pt x="484" y="181"/>
                    <a:pt x="446" y="253"/>
                    <a:pt x="395" y="282"/>
                  </a:cubicBezTo>
                  <a:cubicBezTo>
                    <a:pt x="368" y="273"/>
                    <a:pt x="348" y="271"/>
                    <a:pt x="318" y="271"/>
                  </a:cubicBezTo>
                  <a:cubicBezTo>
                    <a:pt x="298" y="271"/>
                    <a:pt x="242" y="271"/>
                    <a:pt x="242" y="302"/>
                  </a:cubicBezTo>
                  <a:cubicBezTo>
                    <a:pt x="242" y="332"/>
                    <a:pt x="294" y="327"/>
                    <a:pt x="312" y="327"/>
                  </a:cubicBezTo>
                  <a:cubicBezTo>
                    <a:pt x="348" y="327"/>
                    <a:pt x="363" y="327"/>
                    <a:pt x="392" y="314"/>
                  </a:cubicBezTo>
                  <a:cubicBezTo>
                    <a:pt x="428" y="349"/>
                    <a:pt x="435" y="381"/>
                    <a:pt x="435" y="426"/>
                  </a:cubicBezTo>
                  <a:cubicBezTo>
                    <a:pt x="437" y="484"/>
                    <a:pt x="413" y="558"/>
                    <a:pt x="386" y="596"/>
                  </a:cubicBezTo>
                  <a:cubicBezTo>
                    <a:pt x="348" y="650"/>
                    <a:pt x="280" y="685"/>
                    <a:pt x="224" y="685"/>
                  </a:cubicBezTo>
                  <a:cubicBezTo>
                    <a:pt x="150" y="685"/>
                    <a:pt x="112" y="627"/>
                    <a:pt x="112" y="558"/>
                  </a:cubicBezTo>
                  <a:cubicBezTo>
                    <a:pt x="112" y="547"/>
                    <a:pt x="112" y="533"/>
                    <a:pt x="117" y="513"/>
                  </a:cubicBezTo>
                  <a:lnTo>
                    <a:pt x="180" y="264"/>
                  </a:lnTo>
                  <a:cubicBezTo>
                    <a:pt x="202" y="179"/>
                    <a:pt x="274" y="22"/>
                    <a:pt x="392" y="22"/>
                  </a:cubicBezTo>
                  <a:cubicBezTo>
                    <a:pt x="448" y="22"/>
                    <a:pt x="484" y="54"/>
                    <a:pt x="484" y="11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6"/>
            <p:cNvSpPr/>
            <p:nvPr/>
          </p:nvSpPr>
          <p:spPr>
            <a:xfrm>
              <a:off x="3368160" y="2803320"/>
              <a:ext cx="247320" cy="244800"/>
            </a:xfrm>
            <a:custGeom>
              <a:avLst/>
              <a:gdLst/>
              <a:ahLst/>
              <a:rect l="l" t="t" r="r" b="b"/>
              <a:pathLst>
                <a:path w="705" h="698">
                  <a:moveTo>
                    <a:pt x="565" y="112"/>
                  </a:moveTo>
                  <a:cubicBezTo>
                    <a:pt x="614" y="36"/>
                    <a:pt x="654" y="34"/>
                    <a:pt x="690" y="32"/>
                  </a:cubicBezTo>
                  <a:cubicBezTo>
                    <a:pt x="704" y="30"/>
                    <a:pt x="704" y="14"/>
                    <a:pt x="704" y="12"/>
                  </a:cubicBezTo>
                  <a:cubicBezTo>
                    <a:pt x="704" y="5"/>
                    <a:pt x="699" y="0"/>
                    <a:pt x="690" y="0"/>
                  </a:cubicBezTo>
                  <a:cubicBezTo>
                    <a:pt x="665" y="0"/>
                    <a:pt x="636" y="3"/>
                    <a:pt x="609" y="3"/>
                  </a:cubicBezTo>
                  <a:cubicBezTo>
                    <a:pt x="578" y="3"/>
                    <a:pt x="545" y="0"/>
                    <a:pt x="513" y="0"/>
                  </a:cubicBezTo>
                  <a:cubicBezTo>
                    <a:pt x="506" y="0"/>
                    <a:pt x="493" y="0"/>
                    <a:pt x="493" y="18"/>
                  </a:cubicBezTo>
                  <a:cubicBezTo>
                    <a:pt x="493" y="30"/>
                    <a:pt x="502" y="32"/>
                    <a:pt x="509" y="32"/>
                  </a:cubicBezTo>
                  <a:cubicBezTo>
                    <a:pt x="536" y="34"/>
                    <a:pt x="556" y="43"/>
                    <a:pt x="556" y="63"/>
                  </a:cubicBezTo>
                  <a:cubicBezTo>
                    <a:pt x="556" y="79"/>
                    <a:pt x="540" y="101"/>
                    <a:pt x="540" y="101"/>
                  </a:cubicBezTo>
                  <a:lnTo>
                    <a:pt x="238" y="583"/>
                  </a:lnTo>
                  <a:lnTo>
                    <a:pt x="170" y="61"/>
                  </a:lnTo>
                  <a:cubicBezTo>
                    <a:pt x="170" y="43"/>
                    <a:pt x="193" y="32"/>
                    <a:pt x="238" y="32"/>
                  </a:cubicBezTo>
                  <a:cubicBezTo>
                    <a:pt x="251" y="32"/>
                    <a:pt x="262" y="32"/>
                    <a:pt x="262" y="12"/>
                  </a:cubicBezTo>
                  <a:cubicBezTo>
                    <a:pt x="262" y="3"/>
                    <a:pt x="256" y="0"/>
                    <a:pt x="249" y="0"/>
                  </a:cubicBezTo>
                  <a:cubicBezTo>
                    <a:pt x="209" y="0"/>
                    <a:pt x="166" y="3"/>
                    <a:pt x="126" y="3"/>
                  </a:cubicBezTo>
                  <a:cubicBezTo>
                    <a:pt x="108" y="3"/>
                    <a:pt x="90" y="3"/>
                    <a:pt x="72" y="3"/>
                  </a:cubicBezTo>
                  <a:cubicBezTo>
                    <a:pt x="54" y="3"/>
                    <a:pt x="36" y="0"/>
                    <a:pt x="18" y="0"/>
                  </a:cubicBezTo>
                  <a:cubicBezTo>
                    <a:pt x="11" y="0"/>
                    <a:pt x="0" y="0"/>
                    <a:pt x="0" y="18"/>
                  </a:cubicBezTo>
                  <a:cubicBezTo>
                    <a:pt x="0" y="32"/>
                    <a:pt x="9" y="32"/>
                    <a:pt x="25" y="32"/>
                  </a:cubicBezTo>
                  <a:cubicBezTo>
                    <a:pt x="81" y="32"/>
                    <a:pt x="81" y="41"/>
                    <a:pt x="83" y="65"/>
                  </a:cubicBezTo>
                  <a:lnTo>
                    <a:pt x="162" y="675"/>
                  </a:lnTo>
                  <a:cubicBezTo>
                    <a:pt x="166" y="693"/>
                    <a:pt x="168" y="697"/>
                    <a:pt x="182" y="697"/>
                  </a:cubicBezTo>
                  <a:cubicBezTo>
                    <a:pt x="197" y="697"/>
                    <a:pt x="202" y="693"/>
                    <a:pt x="209" y="679"/>
                  </a:cubicBezTo>
                  <a:lnTo>
                    <a:pt x="565" y="1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7"/>
            <p:cNvSpPr/>
            <p:nvPr/>
          </p:nvSpPr>
          <p:spPr>
            <a:xfrm>
              <a:off x="3669120" y="2779200"/>
              <a:ext cx="76680" cy="348840"/>
            </a:xfrm>
            <a:custGeom>
              <a:avLst/>
              <a:gdLst/>
              <a:ahLst/>
              <a:rect l="l" t="t" r="r" b="b"/>
              <a:pathLst>
                <a:path w="231" h="987">
                  <a:moveTo>
                    <a:pt x="230" y="977"/>
                  </a:moveTo>
                  <a:cubicBezTo>
                    <a:pt x="230" y="975"/>
                    <a:pt x="230" y="972"/>
                    <a:pt x="212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0" y="16"/>
                    <a:pt x="230" y="14"/>
                    <a:pt x="230" y="9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67"/>
                    <a:pt x="62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0" y="984"/>
                    <a:pt x="230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8"/>
            <p:cNvSpPr/>
            <p:nvPr/>
          </p:nvSpPr>
          <p:spPr>
            <a:xfrm>
              <a:off x="3780360" y="2823480"/>
              <a:ext cx="103320" cy="220680"/>
            </a:xfrm>
            <a:custGeom>
              <a:avLst/>
              <a:gdLst/>
              <a:ahLst/>
              <a:rect l="l" t="t" r="r" b="b"/>
              <a:pathLst>
                <a:path w="305" h="631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4" y="224"/>
                    <a:pt x="304" y="204"/>
                  </a:cubicBezTo>
                  <a:cubicBezTo>
                    <a:pt x="304" y="193"/>
                    <a:pt x="293" y="193"/>
                    <a:pt x="275" y="193"/>
                  </a:cubicBezTo>
                  <a:lnTo>
                    <a:pt x="190" y="193"/>
                  </a:lnTo>
                  <a:cubicBezTo>
                    <a:pt x="224" y="52"/>
                    <a:pt x="230" y="34"/>
                    <a:pt x="230" y="27"/>
                  </a:cubicBezTo>
                  <a:cubicBezTo>
                    <a:pt x="230" y="9"/>
                    <a:pt x="217" y="0"/>
                    <a:pt x="201" y="0"/>
                  </a:cubicBezTo>
                  <a:cubicBezTo>
                    <a:pt x="197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1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4" y="224"/>
                  </a:lnTo>
                  <a:cubicBezTo>
                    <a:pt x="42" y="504"/>
                    <a:pt x="40" y="520"/>
                    <a:pt x="40" y="538"/>
                  </a:cubicBezTo>
                  <a:cubicBezTo>
                    <a:pt x="40" y="592"/>
                    <a:pt x="78" y="630"/>
                    <a:pt x="130" y="630"/>
                  </a:cubicBezTo>
                  <a:cubicBezTo>
                    <a:pt x="233" y="630"/>
                    <a:pt x="289" y="484"/>
                    <a:pt x="289" y="478"/>
                  </a:cubicBezTo>
                  <a:cubicBezTo>
                    <a:pt x="289" y="469"/>
                    <a:pt x="280" y="469"/>
                    <a:pt x="275" y="469"/>
                  </a:cubicBezTo>
                  <a:cubicBezTo>
                    <a:pt x="269" y="469"/>
                    <a:pt x="266" y="471"/>
                    <a:pt x="262" y="482"/>
                  </a:cubicBezTo>
                  <a:cubicBezTo>
                    <a:pt x="219" y="585"/>
                    <a:pt x="165" y="607"/>
                    <a:pt x="132" y="607"/>
                  </a:cubicBezTo>
                  <a:cubicBezTo>
                    <a:pt x="112" y="607"/>
                    <a:pt x="103" y="594"/>
                    <a:pt x="103" y="563"/>
                  </a:cubicBezTo>
                  <a:cubicBezTo>
                    <a:pt x="103" y="538"/>
                    <a:pt x="103" y="531"/>
                    <a:pt x="107" y="516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9"/>
            <p:cNvSpPr/>
            <p:nvPr/>
          </p:nvSpPr>
          <p:spPr>
            <a:xfrm>
              <a:off x="3919680" y="27792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5" y="65"/>
                    <a:pt x="20" y="0"/>
                    <a:pt x="9" y="0"/>
                  </a:cubicBezTo>
                  <a:cubicBezTo>
                    <a:pt x="5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6"/>
                    <a:pt x="14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5" y="986"/>
                    <a:pt x="9" y="986"/>
                  </a:cubicBezTo>
                  <a:cubicBezTo>
                    <a:pt x="20" y="986"/>
                    <a:pt x="110" y="919"/>
                    <a:pt x="168" y="793"/>
                  </a:cubicBezTo>
                  <a:cubicBezTo>
                    <a:pt x="220" y="686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20"/>
            <p:cNvSpPr/>
            <p:nvPr/>
          </p:nvSpPr>
          <p:spPr>
            <a:xfrm>
              <a:off x="4046400" y="2805120"/>
              <a:ext cx="235800" cy="234000"/>
            </a:xfrm>
            <a:custGeom>
              <a:avLst/>
              <a:gdLst/>
              <a:ahLst/>
              <a:rect l="l" t="t" r="r" b="b"/>
              <a:pathLst>
                <a:path w="673" h="668">
                  <a:moveTo>
                    <a:pt x="399" y="69"/>
                  </a:moveTo>
                  <a:cubicBezTo>
                    <a:pt x="405" y="42"/>
                    <a:pt x="407" y="36"/>
                    <a:pt x="421" y="34"/>
                  </a:cubicBezTo>
                  <a:cubicBezTo>
                    <a:pt x="430" y="31"/>
                    <a:pt x="461" y="31"/>
                    <a:pt x="484" y="31"/>
                  </a:cubicBezTo>
                  <a:cubicBezTo>
                    <a:pt x="582" y="31"/>
                    <a:pt x="627" y="34"/>
                    <a:pt x="627" y="112"/>
                  </a:cubicBezTo>
                  <a:cubicBezTo>
                    <a:pt x="627" y="125"/>
                    <a:pt x="622" y="166"/>
                    <a:pt x="618" y="190"/>
                  </a:cubicBezTo>
                  <a:cubicBezTo>
                    <a:pt x="618" y="195"/>
                    <a:pt x="616" y="206"/>
                    <a:pt x="616" y="208"/>
                  </a:cubicBezTo>
                  <a:cubicBezTo>
                    <a:pt x="616" y="215"/>
                    <a:pt x="618" y="222"/>
                    <a:pt x="627" y="222"/>
                  </a:cubicBezTo>
                  <a:cubicBezTo>
                    <a:pt x="638" y="222"/>
                    <a:pt x="640" y="215"/>
                    <a:pt x="643" y="199"/>
                  </a:cubicBezTo>
                  <a:lnTo>
                    <a:pt x="670" y="27"/>
                  </a:lnTo>
                  <a:cubicBezTo>
                    <a:pt x="670" y="25"/>
                    <a:pt x="672" y="13"/>
                    <a:pt x="672" y="11"/>
                  </a:cubicBezTo>
                  <a:cubicBezTo>
                    <a:pt x="672" y="0"/>
                    <a:pt x="661" y="0"/>
                    <a:pt x="645" y="0"/>
                  </a:cubicBezTo>
                  <a:lnTo>
                    <a:pt x="96" y="0"/>
                  </a:lnTo>
                  <a:cubicBezTo>
                    <a:pt x="74" y="0"/>
                    <a:pt x="72" y="0"/>
                    <a:pt x="65" y="20"/>
                  </a:cubicBezTo>
                  <a:lnTo>
                    <a:pt x="7" y="193"/>
                  </a:lnTo>
                  <a:cubicBezTo>
                    <a:pt x="4" y="195"/>
                    <a:pt x="0" y="208"/>
                    <a:pt x="0" y="210"/>
                  </a:cubicBezTo>
                  <a:cubicBezTo>
                    <a:pt x="0" y="217"/>
                    <a:pt x="4" y="222"/>
                    <a:pt x="11" y="222"/>
                  </a:cubicBezTo>
                  <a:cubicBezTo>
                    <a:pt x="22" y="222"/>
                    <a:pt x="22" y="217"/>
                    <a:pt x="29" y="201"/>
                  </a:cubicBezTo>
                  <a:cubicBezTo>
                    <a:pt x="83" y="49"/>
                    <a:pt x="107" y="31"/>
                    <a:pt x="253" y="31"/>
                  </a:cubicBezTo>
                  <a:lnTo>
                    <a:pt x="291" y="31"/>
                  </a:lnTo>
                  <a:cubicBezTo>
                    <a:pt x="320" y="31"/>
                    <a:pt x="320" y="34"/>
                    <a:pt x="320" y="42"/>
                  </a:cubicBezTo>
                  <a:cubicBezTo>
                    <a:pt x="320" y="49"/>
                    <a:pt x="316" y="60"/>
                    <a:pt x="316" y="63"/>
                  </a:cubicBezTo>
                  <a:lnTo>
                    <a:pt x="183" y="591"/>
                  </a:lnTo>
                  <a:cubicBezTo>
                    <a:pt x="175" y="627"/>
                    <a:pt x="172" y="638"/>
                    <a:pt x="67" y="638"/>
                  </a:cubicBezTo>
                  <a:cubicBezTo>
                    <a:pt x="31" y="638"/>
                    <a:pt x="24" y="638"/>
                    <a:pt x="24" y="656"/>
                  </a:cubicBezTo>
                  <a:cubicBezTo>
                    <a:pt x="24" y="667"/>
                    <a:pt x="36" y="667"/>
                    <a:pt x="40" y="667"/>
                  </a:cubicBezTo>
                  <a:cubicBezTo>
                    <a:pt x="67" y="667"/>
                    <a:pt x="96" y="667"/>
                    <a:pt x="123" y="667"/>
                  </a:cubicBezTo>
                  <a:cubicBezTo>
                    <a:pt x="150" y="667"/>
                    <a:pt x="179" y="665"/>
                    <a:pt x="206" y="665"/>
                  </a:cubicBezTo>
                  <a:cubicBezTo>
                    <a:pt x="233" y="665"/>
                    <a:pt x="262" y="667"/>
                    <a:pt x="289" y="667"/>
                  </a:cubicBezTo>
                  <a:cubicBezTo>
                    <a:pt x="316" y="667"/>
                    <a:pt x="347" y="667"/>
                    <a:pt x="374" y="667"/>
                  </a:cubicBezTo>
                  <a:cubicBezTo>
                    <a:pt x="383" y="667"/>
                    <a:pt x="396" y="667"/>
                    <a:pt x="396" y="649"/>
                  </a:cubicBezTo>
                  <a:cubicBezTo>
                    <a:pt x="396" y="638"/>
                    <a:pt x="387" y="638"/>
                    <a:pt x="363" y="638"/>
                  </a:cubicBezTo>
                  <a:cubicBezTo>
                    <a:pt x="338" y="638"/>
                    <a:pt x="325" y="638"/>
                    <a:pt x="300" y="636"/>
                  </a:cubicBezTo>
                  <a:cubicBezTo>
                    <a:pt x="271" y="634"/>
                    <a:pt x="262" y="629"/>
                    <a:pt x="262" y="614"/>
                  </a:cubicBezTo>
                  <a:cubicBezTo>
                    <a:pt x="262" y="614"/>
                    <a:pt x="262" y="609"/>
                    <a:pt x="266" y="593"/>
                  </a:cubicBezTo>
                  <a:lnTo>
                    <a:pt x="399" y="6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21"/>
            <p:cNvSpPr/>
            <p:nvPr/>
          </p:nvSpPr>
          <p:spPr>
            <a:xfrm>
              <a:off x="4328640" y="2779200"/>
              <a:ext cx="76680" cy="348840"/>
            </a:xfrm>
            <a:custGeom>
              <a:avLst/>
              <a:gdLst/>
              <a:ahLst/>
              <a:rect l="l" t="t" r="r" b="b"/>
              <a:pathLst>
                <a:path w="231" h="987">
                  <a:moveTo>
                    <a:pt x="230" y="977"/>
                  </a:moveTo>
                  <a:cubicBezTo>
                    <a:pt x="230" y="975"/>
                    <a:pt x="230" y="972"/>
                    <a:pt x="213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0" y="16"/>
                    <a:pt x="230" y="14"/>
                    <a:pt x="230" y="9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67"/>
                    <a:pt x="62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0" y="984"/>
                    <a:pt x="230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22"/>
            <p:cNvSpPr/>
            <p:nvPr/>
          </p:nvSpPr>
          <p:spPr>
            <a:xfrm>
              <a:off x="4439880" y="2823480"/>
              <a:ext cx="103320" cy="220680"/>
            </a:xfrm>
            <a:custGeom>
              <a:avLst/>
              <a:gdLst/>
              <a:ahLst/>
              <a:rect l="l" t="t" r="r" b="b"/>
              <a:pathLst>
                <a:path w="305" h="631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4" y="224"/>
                    <a:pt x="304" y="204"/>
                  </a:cubicBezTo>
                  <a:cubicBezTo>
                    <a:pt x="304" y="193"/>
                    <a:pt x="293" y="193"/>
                    <a:pt x="275" y="193"/>
                  </a:cubicBezTo>
                  <a:lnTo>
                    <a:pt x="190" y="193"/>
                  </a:lnTo>
                  <a:cubicBezTo>
                    <a:pt x="224" y="52"/>
                    <a:pt x="231" y="34"/>
                    <a:pt x="231" y="27"/>
                  </a:cubicBezTo>
                  <a:cubicBezTo>
                    <a:pt x="231" y="9"/>
                    <a:pt x="217" y="0"/>
                    <a:pt x="201" y="0"/>
                  </a:cubicBezTo>
                  <a:cubicBezTo>
                    <a:pt x="197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1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4" y="224"/>
                  </a:lnTo>
                  <a:cubicBezTo>
                    <a:pt x="42" y="504"/>
                    <a:pt x="40" y="520"/>
                    <a:pt x="40" y="538"/>
                  </a:cubicBezTo>
                  <a:cubicBezTo>
                    <a:pt x="40" y="592"/>
                    <a:pt x="78" y="630"/>
                    <a:pt x="130" y="630"/>
                  </a:cubicBezTo>
                  <a:cubicBezTo>
                    <a:pt x="233" y="630"/>
                    <a:pt x="289" y="484"/>
                    <a:pt x="289" y="478"/>
                  </a:cubicBezTo>
                  <a:cubicBezTo>
                    <a:pt x="289" y="469"/>
                    <a:pt x="280" y="469"/>
                    <a:pt x="275" y="469"/>
                  </a:cubicBezTo>
                  <a:cubicBezTo>
                    <a:pt x="269" y="469"/>
                    <a:pt x="266" y="471"/>
                    <a:pt x="262" y="482"/>
                  </a:cubicBezTo>
                  <a:cubicBezTo>
                    <a:pt x="219" y="585"/>
                    <a:pt x="166" y="607"/>
                    <a:pt x="132" y="607"/>
                  </a:cubicBezTo>
                  <a:cubicBezTo>
                    <a:pt x="112" y="607"/>
                    <a:pt x="103" y="594"/>
                    <a:pt x="103" y="563"/>
                  </a:cubicBezTo>
                  <a:cubicBezTo>
                    <a:pt x="103" y="538"/>
                    <a:pt x="103" y="531"/>
                    <a:pt x="107" y="516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23"/>
            <p:cNvSpPr/>
            <p:nvPr/>
          </p:nvSpPr>
          <p:spPr>
            <a:xfrm>
              <a:off x="4579200" y="27792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6" y="65"/>
                    <a:pt x="20" y="0"/>
                    <a:pt x="9" y="0"/>
                  </a:cubicBezTo>
                  <a:cubicBezTo>
                    <a:pt x="5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6"/>
                    <a:pt x="14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5" y="986"/>
                    <a:pt x="9" y="986"/>
                  </a:cubicBezTo>
                  <a:cubicBezTo>
                    <a:pt x="20" y="986"/>
                    <a:pt x="110" y="919"/>
                    <a:pt x="168" y="793"/>
                  </a:cubicBezTo>
                  <a:cubicBezTo>
                    <a:pt x="220" y="686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24"/>
            <p:cNvSpPr/>
            <p:nvPr/>
          </p:nvSpPr>
          <p:spPr>
            <a:xfrm>
              <a:off x="4804920" y="2949480"/>
              <a:ext cx="210960" cy="9000"/>
            </a:xfrm>
            <a:custGeom>
              <a:avLst/>
              <a:gdLst/>
              <a:ahLst/>
              <a:rect l="l" t="t" r="r" b="b"/>
              <a:pathLst>
                <a:path w="604" h="43">
                  <a:moveTo>
                    <a:pt x="569" y="42"/>
                  </a:moveTo>
                  <a:cubicBezTo>
                    <a:pt x="585" y="42"/>
                    <a:pt x="603" y="42"/>
                    <a:pt x="603" y="20"/>
                  </a:cubicBezTo>
                  <a:cubicBezTo>
                    <a:pt x="603" y="0"/>
                    <a:pt x="585" y="0"/>
                    <a:pt x="569" y="0"/>
                  </a:cubicBezTo>
                  <a:lnTo>
                    <a:pt x="34" y="0"/>
                  </a:lnTo>
                  <a:cubicBezTo>
                    <a:pt x="18" y="0"/>
                    <a:pt x="0" y="0"/>
                    <a:pt x="0" y="20"/>
                  </a:cubicBezTo>
                  <a:cubicBezTo>
                    <a:pt x="0" y="42"/>
                    <a:pt x="18" y="42"/>
                    <a:pt x="34" y="42"/>
                  </a:cubicBezTo>
                  <a:lnTo>
                    <a:pt x="569" y="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25"/>
            <p:cNvSpPr/>
            <p:nvPr/>
          </p:nvSpPr>
          <p:spPr>
            <a:xfrm>
              <a:off x="5144400" y="2792880"/>
              <a:ext cx="140040" cy="251280"/>
            </a:xfrm>
            <a:custGeom>
              <a:avLst/>
              <a:gdLst/>
              <a:ahLst/>
              <a:rect l="l" t="t" r="r" b="b"/>
              <a:pathLst>
                <a:path w="407" h="716">
                  <a:moveTo>
                    <a:pt x="220" y="271"/>
                  </a:moveTo>
                  <a:cubicBezTo>
                    <a:pt x="97" y="300"/>
                    <a:pt x="0" y="428"/>
                    <a:pt x="0" y="549"/>
                  </a:cubicBezTo>
                  <a:cubicBezTo>
                    <a:pt x="0" y="643"/>
                    <a:pt x="63" y="715"/>
                    <a:pt x="157" y="715"/>
                  </a:cubicBezTo>
                  <a:cubicBezTo>
                    <a:pt x="271" y="715"/>
                    <a:pt x="354" y="558"/>
                    <a:pt x="354" y="424"/>
                  </a:cubicBezTo>
                  <a:cubicBezTo>
                    <a:pt x="354" y="334"/>
                    <a:pt x="316" y="283"/>
                    <a:pt x="280" y="240"/>
                  </a:cubicBezTo>
                  <a:cubicBezTo>
                    <a:pt x="247" y="195"/>
                    <a:pt x="186" y="121"/>
                    <a:pt x="186" y="76"/>
                  </a:cubicBezTo>
                  <a:cubicBezTo>
                    <a:pt x="186" y="56"/>
                    <a:pt x="206" y="32"/>
                    <a:pt x="242" y="32"/>
                  </a:cubicBezTo>
                  <a:cubicBezTo>
                    <a:pt x="271" y="32"/>
                    <a:pt x="291" y="45"/>
                    <a:pt x="312" y="59"/>
                  </a:cubicBezTo>
                  <a:cubicBezTo>
                    <a:pt x="332" y="70"/>
                    <a:pt x="352" y="83"/>
                    <a:pt x="365" y="83"/>
                  </a:cubicBezTo>
                  <a:cubicBezTo>
                    <a:pt x="392" y="83"/>
                    <a:pt x="406" y="59"/>
                    <a:pt x="406" y="43"/>
                  </a:cubicBezTo>
                  <a:cubicBezTo>
                    <a:pt x="406" y="23"/>
                    <a:pt x="390" y="18"/>
                    <a:pt x="354" y="12"/>
                  </a:cubicBezTo>
                  <a:cubicBezTo>
                    <a:pt x="303" y="0"/>
                    <a:pt x="289" y="0"/>
                    <a:pt x="274" y="0"/>
                  </a:cubicBezTo>
                  <a:cubicBezTo>
                    <a:pt x="195" y="0"/>
                    <a:pt x="162" y="43"/>
                    <a:pt x="162" y="101"/>
                  </a:cubicBezTo>
                  <a:cubicBezTo>
                    <a:pt x="162" y="155"/>
                    <a:pt x="188" y="211"/>
                    <a:pt x="220" y="271"/>
                  </a:cubicBezTo>
                  <a:moveTo>
                    <a:pt x="231" y="291"/>
                  </a:moveTo>
                  <a:cubicBezTo>
                    <a:pt x="256" y="339"/>
                    <a:pt x="287" y="392"/>
                    <a:pt x="287" y="462"/>
                  </a:cubicBezTo>
                  <a:cubicBezTo>
                    <a:pt x="287" y="527"/>
                    <a:pt x="249" y="692"/>
                    <a:pt x="157" y="692"/>
                  </a:cubicBezTo>
                  <a:cubicBezTo>
                    <a:pt x="103" y="692"/>
                    <a:pt x="61" y="650"/>
                    <a:pt x="61" y="576"/>
                  </a:cubicBezTo>
                  <a:cubicBezTo>
                    <a:pt x="61" y="513"/>
                    <a:pt x="99" y="327"/>
                    <a:pt x="231" y="29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26"/>
            <p:cNvSpPr/>
            <p:nvPr/>
          </p:nvSpPr>
          <p:spPr>
            <a:xfrm>
              <a:off x="5312880" y="2803320"/>
              <a:ext cx="158400" cy="236880"/>
            </a:xfrm>
            <a:custGeom>
              <a:avLst/>
              <a:gdLst/>
              <a:ahLst/>
              <a:rect l="l" t="t" r="r" b="b"/>
              <a:pathLst>
                <a:path w="458" h="676">
                  <a:moveTo>
                    <a:pt x="336" y="77"/>
                  </a:moveTo>
                  <a:cubicBezTo>
                    <a:pt x="345" y="41"/>
                    <a:pt x="348" y="32"/>
                    <a:pt x="426" y="32"/>
                  </a:cubicBezTo>
                  <a:cubicBezTo>
                    <a:pt x="451" y="32"/>
                    <a:pt x="457" y="32"/>
                    <a:pt x="457" y="12"/>
                  </a:cubicBezTo>
                  <a:cubicBezTo>
                    <a:pt x="457" y="0"/>
                    <a:pt x="448" y="0"/>
                    <a:pt x="444" y="0"/>
                  </a:cubicBezTo>
                  <a:cubicBezTo>
                    <a:pt x="415" y="0"/>
                    <a:pt x="341" y="3"/>
                    <a:pt x="314" y="3"/>
                  </a:cubicBezTo>
                  <a:cubicBezTo>
                    <a:pt x="283" y="3"/>
                    <a:pt x="211" y="0"/>
                    <a:pt x="182" y="0"/>
                  </a:cubicBezTo>
                  <a:cubicBezTo>
                    <a:pt x="175" y="0"/>
                    <a:pt x="162" y="0"/>
                    <a:pt x="162" y="21"/>
                  </a:cubicBezTo>
                  <a:cubicBezTo>
                    <a:pt x="162" y="32"/>
                    <a:pt x="171" y="32"/>
                    <a:pt x="189" y="32"/>
                  </a:cubicBezTo>
                  <a:cubicBezTo>
                    <a:pt x="231" y="32"/>
                    <a:pt x="258" y="32"/>
                    <a:pt x="258" y="50"/>
                  </a:cubicBezTo>
                  <a:cubicBezTo>
                    <a:pt x="258" y="54"/>
                    <a:pt x="258" y="56"/>
                    <a:pt x="256" y="65"/>
                  </a:cubicBezTo>
                  <a:lnTo>
                    <a:pt x="121" y="598"/>
                  </a:lnTo>
                  <a:cubicBezTo>
                    <a:pt x="112" y="634"/>
                    <a:pt x="110" y="643"/>
                    <a:pt x="32" y="643"/>
                  </a:cubicBezTo>
                  <a:cubicBezTo>
                    <a:pt x="9" y="643"/>
                    <a:pt x="0" y="643"/>
                    <a:pt x="0" y="663"/>
                  </a:cubicBezTo>
                  <a:cubicBezTo>
                    <a:pt x="0" y="675"/>
                    <a:pt x="12" y="675"/>
                    <a:pt x="16" y="675"/>
                  </a:cubicBezTo>
                  <a:cubicBezTo>
                    <a:pt x="43" y="675"/>
                    <a:pt x="117" y="672"/>
                    <a:pt x="144" y="672"/>
                  </a:cubicBezTo>
                  <a:cubicBezTo>
                    <a:pt x="175" y="672"/>
                    <a:pt x="247" y="675"/>
                    <a:pt x="278" y="675"/>
                  </a:cubicBezTo>
                  <a:cubicBezTo>
                    <a:pt x="285" y="675"/>
                    <a:pt x="296" y="675"/>
                    <a:pt x="296" y="657"/>
                  </a:cubicBezTo>
                  <a:cubicBezTo>
                    <a:pt x="296" y="643"/>
                    <a:pt x="289" y="643"/>
                    <a:pt x="267" y="643"/>
                  </a:cubicBezTo>
                  <a:cubicBezTo>
                    <a:pt x="249" y="643"/>
                    <a:pt x="245" y="643"/>
                    <a:pt x="224" y="643"/>
                  </a:cubicBezTo>
                  <a:cubicBezTo>
                    <a:pt x="204" y="641"/>
                    <a:pt x="200" y="637"/>
                    <a:pt x="200" y="625"/>
                  </a:cubicBezTo>
                  <a:cubicBezTo>
                    <a:pt x="200" y="616"/>
                    <a:pt x="202" y="610"/>
                    <a:pt x="204" y="603"/>
                  </a:cubicBezTo>
                  <a:lnTo>
                    <a:pt x="336" y="7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27"/>
            <p:cNvSpPr/>
            <p:nvPr/>
          </p:nvSpPr>
          <p:spPr>
            <a:xfrm>
              <a:off x="5519520" y="2779200"/>
              <a:ext cx="76680" cy="348840"/>
            </a:xfrm>
            <a:custGeom>
              <a:avLst/>
              <a:gdLst/>
              <a:ahLst/>
              <a:rect l="l" t="t" r="r" b="b"/>
              <a:pathLst>
                <a:path w="231" h="987">
                  <a:moveTo>
                    <a:pt x="230" y="977"/>
                  </a:moveTo>
                  <a:cubicBezTo>
                    <a:pt x="230" y="975"/>
                    <a:pt x="230" y="972"/>
                    <a:pt x="213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0" y="16"/>
                    <a:pt x="230" y="14"/>
                    <a:pt x="230" y="9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67"/>
                    <a:pt x="62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0" y="984"/>
                    <a:pt x="230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28"/>
            <p:cNvSpPr/>
            <p:nvPr/>
          </p:nvSpPr>
          <p:spPr>
            <a:xfrm>
              <a:off x="5630040" y="2823480"/>
              <a:ext cx="103320" cy="220680"/>
            </a:xfrm>
            <a:custGeom>
              <a:avLst/>
              <a:gdLst/>
              <a:ahLst/>
              <a:rect l="l" t="t" r="r" b="b"/>
              <a:pathLst>
                <a:path w="305" h="631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4" y="224"/>
                    <a:pt x="304" y="204"/>
                  </a:cubicBezTo>
                  <a:cubicBezTo>
                    <a:pt x="304" y="193"/>
                    <a:pt x="293" y="193"/>
                    <a:pt x="275" y="193"/>
                  </a:cubicBezTo>
                  <a:lnTo>
                    <a:pt x="188" y="193"/>
                  </a:lnTo>
                  <a:cubicBezTo>
                    <a:pt x="224" y="52"/>
                    <a:pt x="230" y="34"/>
                    <a:pt x="230" y="27"/>
                  </a:cubicBezTo>
                  <a:cubicBezTo>
                    <a:pt x="230" y="9"/>
                    <a:pt x="217" y="0"/>
                    <a:pt x="201" y="0"/>
                  </a:cubicBezTo>
                  <a:cubicBezTo>
                    <a:pt x="197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1"/>
                  </a:cubicBezTo>
                  <a:cubicBezTo>
                    <a:pt x="0" y="224"/>
                    <a:pt x="9" y="224"/>
                    <a:pt x="26" y="224"/>
                  </a:cubicBezTo>
                  <a:lnTo>
                    <a:pt x="114" y="224"/>
                  </a:lnTo>
                  <a:cubicBezTo>
                    <a:pt x="42" y="504"/>
                    <a:pt x="40" y="520"/>
                    <a:pt x="40" y="538"/>
                  </a:cubicBezTo>
                  <a:cubicBezTo>
                    <a:pt x="40" y="592"/>
                    <a:pt x="78" y="630"/>
                    <a:pt x="130" y="630"/>
                  </a:cubicBezTo>
                  <a:cubicBezTo>
                    <a:pt x="233" y="630"/>
                    <a:pt x="289" y="484"/>
                    <a:pt x="289" y="478"/>
                  </a:cubicBezTo>
                  <a:cubicBezTo>
                    <a:pt x="289" y="469"/>
                    <a:pt x="280" y="469"/>
                    <a:pt x="275" y="469"/>
                  </a:cubicBezTo>
                  <a:cubicBezTo>
                    <a:pt x="268" y="469"/>
                    <a:pt x="266" y="471"/>
                    <a:pt x="262" y="482"/>
                  </a:cubicBezTo>
                  <a:cubicBezTo>
                    <a:pt x="219" y="585"/>
                    <a:pt x="165" y="607"/>
                    <a:pt x="132" y="607"/>
                  </a:cubicBezTo>
                  <a:cubicBezTo>
                    <a:pt x="112" y="607"/>
                    <a:pt x="103" y="594"/>
                    <a:pt x="103" y="563"/>
                  </a:cubicBezTo>
                  <a:cubicBezTo>
                    <a:pt x="103" y="538"/>
                    <a:pt x="103" y="531"/>
                    <a:pt x="107" y="516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9"/>
            <p:cNvSpPr/>
            <p:nvPr/>
          </p:nvSpPr>
          <p:spPr>
            <a:xfrm>
              <a:off x="5770080" y="27792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6" y="65"/>
                    <a:pt x="20" y="0"/>
                    <a:pt x="9" y="0"/>
                  </a:cubicBezTo>
                  <a:cubicBezTo>
                    <a:pt x="5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6"/>
                    <a:pt x="14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5" y="986"/>
                    <a:pt x="9" y="986"/>
                  </a:cubicBezTo>
                  <a:cubicBezTo>
                    <a:pt x="20" y="986"/>
                    <a:pt x="110" y="919"/>
                    <a:pt x="168" y="793"/>
                  </a:cubicBezTo>
                  <a:cubicBezTo>
                    <a:pt x="220" y="686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" name="Group 30"/>
          <p:cNvGrpSpPr/>
          <p:nvPr/>
        </p:nvGrpSpPr>
        <p:grpSpPr>
          <a:xfrm>
            <a:off x="1828800" y="1625400"/>
            <a:ext cx="4761720" cy="747000"/>
            <a:chOff x="1828800" y="1625400"/>
            <a:chExt cx="4761720" cy="747000"/>
          </a:xfrm>
        </p:grpSpPr>
        <p:sp>
          <p:nvSpPr>
            <p:cNvPr id="120" name="CustomShape 31"/>
            <p:cNvSpPr/>
            <p:nvPr/>
          </p:nvSpPr>
          <p:spPr>
            <a:xfrm>
              <a:off x="1846440" y="1643040"/>
              <a:ext cx="4726440" cy="711720"/>
            </a:xfrm>
            <a:custGeom>
              <a:avLst/>
              <a:gdLst/>
              <a:ahLst/>
              <a:rect l="l" t="t" r="r" b="b"/>
              <a:pathLst>
                <a:path w="13147" h="1995">
                  <a:moveTo>
                    <a:pt x="6572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3146" y="0"/>
                  </a:lnTo>
                  <a:lnTo>
                    <a:pt x="13146" y="1994"/>
                  </a:lnTo>
                  <a:lnTo>
                    <a:pt x="6572" y="199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32"/>
            <p:cNvSpPr/>
            <p:nvPr/>
          </p:nvSpPr>
          <p:spPr>
            <a:xfrm>
              <a:off x="1843200" y="1645560"/>
              <a:ext cx="163440" cy="244800"/>
            </a:xfrm>
            <a:custGeom>
              <a:avLst/>
              <a:gdLst/>
              <a:ahLst/>
              <a:rect l="l" t="t" r="r" b="b"/>
              <a:pathLst>
                <a:path w="472" h="698">
                  <a:moveTo>
                    <a:pt x="471" y="11"/>
                  </a:moveTo>
                  <a:cubicBezTo>
                    <a:pt x="471" y="9"/>
                    <a:pt x="471" y="0"/>
                    <a:pt x="457" y="0"/>
                  </a:cubicBezTo>
                  <a:cubicBezTo>
                    <a:pt x="444" y="0"/>
                    <a:pt x="350" y="9"/>
                    <a:pt x="332" y="11"/>
                  </a:cubicBezTo>
                  <a:cubicBezTo>
                    <a:pt x="325" y="11"/>
                    <a:pt x="318" y="16"/>
                    <a:pt x="318" y="29"/>
                  </a:cubicBezTo>
                  <a:cubicBezTo>
                    <a:pt x="318" y="43"/>
                    <a:pt x="327" y="43"/>
                    <a:pt x="343" y="43"/>
                  </a:cubicBezTo>
                  <a:cubicBezTo>
                    <a:pt x="390" y="43"/>
                    <a:pt x="392" y="49"/>
                    <a:pt x="392" y="58"/>
                  </a:cubicBezTo>
                  <a:lnTo>
                    <a:pt x="388" y="78"/>
                  </a:lnTo>
                  <a:lnTo>
                    <a:pt x="330" y="311"/>
                  </a:lnTo>
                  <a:cubicBezTo>
                    <a:pt x="312" y="275"/>
                    <a:pt x="283" y="249"/>
                    <a:pt x="238" y="249"/>
                  </a:cubicBezTo>
                  <a:cubicBezTo>
                    <a:pt x="124" y="249"/>
                    <a:pt x="0" y="394"/>
                    <a:pt x="0" y="538"/>
                  </a:cubicBezTo>
                  <a:cubicBezTo>
                    <a:pt x="0" y="632"/>
                    <a:pt x="54" y="697"/>
                    <a:pt x="132" y="697"/>
                  </a:cubicBezTo>
                  <a:cubicBezTo>
                    <a:pt x="153" y="697"/>
                    <a:pt x="202" y="692"/>
                    <a:pt x="260" y="623"/>
                  </a:cubicBezTo>
                  <a:cubicBezTo>
                    <a:pt x="269" y="663"/>
                    <a:pt x="303" y="697"/>
                    <a:pt x="350" y="697"/>
                  </a:cubicBezTo>
                  <a:cubicBezTo>
                    <a:pt x="386" y="697"/>
                    <a:pt x="408" y="674"/>
                    <a:pt x="424" y="641"/>
                  </a:cubicBezTo>
                  <a:cubicBezTo>
                    <a:pt x="439" y="607"/>
                    <a:pt x="453" y="547"/>
                    <a:pt x="453" y="544"/>
                  </a:cubicBezTo>
                  <a:cubicBezTo>
                    <a:pt x="453" y="533"/>
                    <a:pt x="444" y="533"/>
                    <a:pt x="442" y="533"/>
                  </a:cubicBezTo>
                  <a:cubicBezTo>
                    <a:pt x="430" y="533"/>
                    <a:pt x="430" y="538"/>
                    <a:pt x="428" y="551"/>
                  </a:cubicBezTo>
                  <a:cubicBezTo>
                    <a:pt x="410" y="616"/>
                    <a:pt x="392" y="674"/>
                    <a:pt x="352" y="674"/>
                  </a:cubicBezTo>
                  <a:cubicBezTo>
                    <a:pt x="325" y="674"/>
                    <a:pt x="323" y="650"/>
                    <a:pt x="323" y="629"/>
                  </a:cubicBezTo>
                  <a:cubicBezTo>
                    <a:pt x="323" y="605"/>
                    <a:pt x="325" y="598"/>
                    <a:pt x="330" y="582"/>
                  </a:cubicBezTo>
                  <a:lnTo>
                    <a:pt x="471" y="11"/>
                  </a:lnTo>
                  <a:moveTo>
                    <a:pt x="265" y="567"/>
                  </a:moveTo>
                  <a:cubicBezTo>
                    <a:pt x="260" y="585"/>
                    <a:pt x="260" y="587"/>
                    <a:pt x="244" y="605"/>
                  </a:cubicBezTo>
                  <a:cubicBezTo>
                    <a:pt x="202" y="659"/>
                    <a:pt x="162" y="674"/>
                    <a:pt x="135" y="674"/>
                  </a:cubicBezTo>
                  <a:cubicBezTo>
                    <a:pt x="85" y="674"/>
                    <a:pt x="70" y="620"/>
                    <a:pt x="70" y="582"/>
                  </a:cubicBezTo>
                  <a:cubicBezTo>
                    <a:pt x="70" y="533"/>
                    <a:pt x="101" y="410"/>
                    <a:pt x="126" y="365"/>
                  </a:cubicBezTo>
                  <a:cubicBezTo>
                    <a:pt x="155" y="307"/>
                    <a:pt x="200" y="271"/>
                    <a:pt x="240" y="271"/>
                  </a:cubicBezTo>
                  <a:cubicBezTo>
                    <a:pt x="305" y="271"/>
                    <a:pt x="318" y="352"/>
                    <a:pt x="318" y="358"/>
                  </a:cubicBezTo>
                  <a:cubicBezTo>
                    <a:pt x="318" y="363"/>
                    <a:pt x="316" y="370"/>
                    <a:pt x="314" y="374"/>
                  </a:cubicBezTo>
                  <a:lnTo>
                    <a:pt x="265" y="5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33"/>
            <p:cNvSpPr/>
            <p:nvPr/>
          </p:nvSpPr>
          <p:spPr>
            <a:xfrm>
              <a:off x="2021400" y="1651320"/>
              <a:ext cx="235800" cy="234000"/>
            </a:xfrm>
            <a:custGeom>
              <a:avLst/>
              <a:gdLst/>
              <a:ahLst/>
              <a:rect l="l" t="t" r="r" b="b"/>
              <a:pathLst>
                <a:path w="673" h="668">
                  <a:moveTo>
                    <a:pt x="399" y="69"/>
                  </a:moveTo>
                  <a:cubicBezTo>
                    <a:pt x="406" y="42"/>
                    <a:pt x="408" y="36"/>
                    <a:pt x="421" y="33"/>
                  </a:cubicBezTo>
                  <a:cubicBezTo>
                    <a:pt x="430" y="31"/>
                    <a:pt x="462" y="31"/>
                    <a:pt x="484" y="31"/>
                  </a:cubicBezTo>
                  <a:cubicBezTo>
                    <a:pt x="583" y="31"/>
                    <a:pt x="627" y="33"/>
                    <a:pt x="627" y="112"/>
                  </a:cubicBezTo>
                  <a:cubicBezTo>
                    <a:pt x="627" y="125"/>
                    <a:pt x="623" y="165"/>
                    <a:pt x="619" y="190"/>
                  </a:cubicBezTo>
                  <a:cubicBezTo>
                    <a:pt x="619" y="195"/>
                    <a:pt x="616" y="206"/>
                    <a:pt x="616" y="208"/>
                  </a:cubicBezTo>
                  <a:cubicBezTo>
                    <a:pt x="616" y="215"/>
                    <a:pt x="619" y="221"/>
                    <a:pt x="627" y="221"/>
                  </a:cubicBezTo>
                  <a:cubicBezTo>
                    <a:pt x="639" y="221"/>
                    <a:pt x="641" y="215"/>
                    <a:pt x="643" y="199"/>
                  </a:cubicBezTo>
                  <a:lnTo>
                    <a:pt x="670" y="27"/>
                  </a:lnTo>
                  <a:cubicBezTo>
                    <a:pt x="670" y="24"/>
                    <a:pt x="672" y="13"/>
                    <a:pt x="672" y="11"/>
                  </a:cubicBezTo>
                  <a:cubicBezTo>
                    <a:pt x="672" y="0"/>
                    <a:pt x="661" y="0"/>
                    <a:pt x="645" y="0"/>
                  </a:cubicBezTo>
                  <a:lnTo>
                    <a:pt x="97" y="0"/>
                  </a:lnTo>
                  <a:cubicBezTo>
                    <a:pt x="74" y="0"/>
                    <a:pt x="72" y="0"/>
                    <a:pt x="65" y="20"/>
                  </a:cubicBezTo>
                  <a:lnTo>
                    <a:pt x="7" y="192"/>
                  </a:lnTo>
                  <a:cubicBezTo>
                    <a:pt x="5" y="195"/>
                    <a:pt x="0" y="208"/>
                    <a:pt x="0" y="210"/>
                  </a:cubicBezTo>
                  <a:cubicBezTo>
                    <a:pt x="0" y="217"/>
                    <a:pt x="5" y="221"/>
                    <a:pt x="12" y="221"/>
                  </a:cubicBezTo>
                  <a:cubicBezTo>
                    <a:pt x="23" y="221"/>
                    <a:pt x="23" y="217"/>
                    <a:pt x="29" y="201"/>
                  </a:cubicBezTo>
                  <a:cubicBezTo>
                    <a:pt x="83" y="49"/>
                    <a:pt x="108" y="31"/>
                    <a:pt x="253" y="31"/>
                  </a:cubicBezTo>
                  <a:lnTo>
                    <a:pt x="291" y="31"/>
                  </a:lnTo>
                  <a:cubicBezTo>
                    <a:pt x="321" y="31"/>
                    <a:pt x="321" y="33"/>
                    <a:pt x="321" y="42"/>
                  </a:cubicBezTo>
                  <a:cubicBezTo>
                    <a:pt x="321" y="49"/>
                    <a:pt x="316" y="60"/>
                    <a:pt x="316" y="62"/>
                  </a:cubicBezTo>
                  <a:lnTo>
                    <a:pt x="184" y="591"/>
                  </a:lnTo>
                  <a:cubicBezTo>
                    <a:pt x="175" y="627"/>
                    <a:pt x="173" y="638"/>
                    <a:pt x="68" y="638"/>
                  </a:cubicBezTo>
                  <a:cubicBezTo>
                    <a:pt x="32" y="638"/>
                    <a:pt x="25" y="638"/>
                    <a:pt x="25" y="656"/>
                  </a:cubicBezTo>
                  <a:cubicBezTo>
                    <a:pt x="25" y="667"/>
                    <a:pt x="36" y="667"/>
                    <a:pt x="43" y="667"/>
                  </a:cubicBezTo>
                  <a:cubicBezTo>
                    <a:pt x="68" y="667"/>
                    <a:pt x="97" y="667"/>
                    <a:pt x="124" y="667"/>
                  </a:cubicBezTo>
                  <a:cubicBezTo>
                    <a:pt x="150" y="667"/>
                    <a:pt x="179" y="665"/>
                    <a:pt x="206" y="665"/>
                  </a:cubicBezTo>
                  <a:cubicBezTo>
                    <a:pt x="233" y="665"/>
                    <a:pt x="262" y="667"/>
                    <a:pt x="289" y="667"/>
                  </a:cubicBezTo>
                  <a:cubicBezTo>
                    <a:pt x="316" y="667"/>
                    <a:pt x="347" y="667"/>
                    <a:pt x="374" y="667"/>
                  </a:cubicBezTo>
                  <a:cubicBezTo>
                    <a:pt x="383" y="667"/>
                    <a:pt x="397" y="667"/>
                    <a:pt x="397" y="649"/>
                  </a:cubicBezTo>
                  <a:cubicBezTo>
                    <a:pt x="397" y="638"/>
                    <a:pt x="388" y="638"/>
                    <a:pt x="363" y="638"/>
                  </a:cubicBezTo>
                  <a:cubicBezTo>
                    <a:pt x="339" y="638"/>
                    <a:pt x="325" y="638"/>
                    <a:pt x="300" y="636"/>
                  </a:cubicBezTo>
                  <a:cubicBezTo>
                    <a:pt x="271" y="634"/>
                    <a:pt x="262" y="629"/>
                    <a:pt x="262" y="613"/>
                  </a:cubicBezTo>
                  <a:cubicBezTo>
                    <a:pt x="262" y="613"/>
                    <a:pt x="262" y="609"/>
                    <a:pt x="267" y="593"/>
                  </a:cubicBezTo>
                  <a:lnTo>
                    <a:pt x="399" y="6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34"/>
            <p:cNvSpPr/>
            <p:nvPr/>
          </p:nvSpPr>
          <p:spPr>
            <a:xfrm>
              <a:off x="2304360" y="16254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977"/>
                  </a:moveTo>
                  <a:cubicBezTo>
                    <a:pt x="231" y="974"/>
                    <a:pt x="231" y="972"/>
                    <a:pt x="213" y="954"/>
                  </a:cubicBezTo>
                  <a:cubicBezTo>
                    <a:pt x="90" y="831"/>
                    <a:pt x="59" y="645"/>
                    <a:pt x="59" y="493"/>
                  </a:cubicBezTo>
                  <a:cubicBezTo>
                    <a:pt x="59" y="323"/>
                    <a:pt x="97" y="150"/>
                    <a:pt x="218" y="27"/>
                  </a:cubicBezTo>
                  <a:cubicBezTo>
                    <a:pt x="231" y="16"/>
                    <a:pt x="231" y="13"/>
                    <a:pt x="231" y="9"/>
                  </a:cubicBezTo>
                  <a:cubicBezTo>
                    <a:pt x="231" y="2"/>
                    <a:pt x="227" y="0"/>
                    <a:pt x="220" y="0"/>
                  </a:cubicBezTo>
                  <a:cubicBezTo>
                    <a:pt x="211" y="0"/>
                    <a:pt x="121" y="67"/>
                    <a:pt x="63" y="193"/>
                  </a:cubicBezTo>
                  <a:cubicBezTo>
                    <a:pt x="12" y="300"/>
                    <a:pt x="0" y="410"/>
                    <a:pt x="0" y="493"/>
                  </a:cubicBezTo>
                  <a:cubicBezTo>
                    <a:pt x="0" y="571"/>
                    <a:pt x="12" y="690"/>
                    <a:pt x="65" y="802"/>
                  </a:cubicBezTo>
                  <a:cubicBezTo>
                    <a:pt x="126" y="923"/>
                    <a:pt x="211" y="986"/>
                    <a:pt x="220" y="986"/>
                  </a:cubicBezTo>
                  <a:cubicBezTo>
                    <a:pt x="227" y="986"/>
                    <a:pt x="231" y="983"/>
                    <a:pt x="231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35"/>
            <p:cNvSpPr/>
            <p:nvPr/>
          </p:nvSpPr>
          <p:spPr>
            <a:xfrm>
              <a:off x="2414880" y="1668960"/>
              <a:ext cx="103680" cy="220320"/>
            </a:xfrm>
            <a:custGeom>
              <a:avLst/>
              <a:gdLst/>
              <a:ahLst/>
              <a:rect l="l" t="t" r="r" b="b"/>
              <a:pathLst>
                <a:path w="306" h="630">
                  <a:moveTo>
                    <a:pt x="182" y="224"/>
                  </a:moveTo>
                  <a:lnTo>
                    <a:pt x="276" y="224"/>
                  </a:lnTo>
                  <a:cubicBezTo>
                    <a:pt x="294" y="224"/>
                    <a:pt x="305" y="224"/>
                    <a:pt x="305" y="204"/>
                  </a:cubicBezTo>
                  <a:cubicBezTo>
                    <a:pt x="305" y="193"/>
                    <a:pt x="294" y="193"/>
                    <a:pt x="276" y="193"/>
                  </a:cubicBezTo>
                  <a:lnTo>
                    <a:pt x="191" y="193"/>
                  </a:lnTo>
                  <a:cubicBezTo>
                    <a:pt x="224" y="51"/>
                    <a:pt x="231" y="34"/>
                    <a:pt x="231" y="27"/>
                  </a:cubicBezTo>
                  <a:cubicBezTo>
                    <a:pt x="231" y="9"/>
                    <a:pt x="218" y="0"/>
                    <a:pt x="202" y="0"/>
                  </a:cubicBezTo>
                  <a:cubicBezTo>
                    <a:pt x="200" y="0"/>
                    <a:pt x="171" y="0"/>
                    <a:pt x="162" y="36"/>
                  </a:cubicBezTo>
                  <a:lnTo>
                    <a:pt x="124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0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5" y="224"/>
                  </a:lnTo>
                  <a:cubicBezTo>
                    <a:pt x="43" y="504"/>
                    <a:pt x="41" y="520"/>
                    <a:pt x="41" y="538"/>
                  </a:cubicBezTo>
                  <a:cubicBezTo>
                    <a:pt x="41" y="591"/>
                    <a:pt x="79" y="629"/>
                    <a:pt x="130" y="629"/>
                  </a:cubicBezTo>
                  <a:cubicBezTo>
                    <a:pt x="233" y="629"/>
                    <a:pt x="289" y="484"/>
                    <a:pt x="289" y="477"/>
                  </a:cubicBezTo>
                  <a:cubicBezTo>
                    <a:pt x="289" y="468"/>
                    <a:pt x="280" y="468"/>
                    <a:pt x="276" y="468"/>
                  </a:cubicBezTo>
                  <a:cubicBezTo>
                    <a:pt x="267" y="468"/>
                    <a:pt x="267" y="470"/>
                    <a:pt x="262" y="482"/>
                  </a:cubicBezTo>
                  <a:cubicBezTo>
                    <a:pt x="220" y="585"/>
                    <a:pt x="166" y="607"/>
                    <a:pt x="132" y="607"/>
                  </a:cubicBezTo>
                  <a:cubicBezTo>
                    <a:pt x="112" y="607"/>
                    <a:pt x="103" y="594"/>
                    <a:pt x="103" y="562"/>
                  </a:cubicBezTo>
                  <a:cubicBezTo>
                    <a:pt x="103" y="538"/>
                    <a:pt x="103" y="531"/>
                    <a:pt x="108" y="515"/>
                  </a:cubicBezTo>
                  <a:lnTo>
                    <a:pt x="182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36"/>
            <p:cNvSpPr/>
            <p:nvPr/>
          </p:nvSpPr>
          <p:spPr>
            <a:xfrm>
              <a:off x="2555280" y="16254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5" y="65"/>
                    <a:pt x="20" y="0"/>
                    <a:pt x="9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3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5"/>
                    <a:pt x="14" y="959"/>
                  </a:cubicBezTo>
                  <a:cubicBezTo>
                    <a:pt x="0" y="972"/>
                    <a:pt x="0" y="974"/>
                    <a:pt x="0" y="977"/>
                  </a:cubicBezTo>
                  <a:cubicBezTo>
                    <a:pt x="0" y="983"/>
                    <a:pt x="5" y="986"/>
                    <a:pt x="9" y="986"/>
                  </a:cubicBezTo>
                  <a:cubicBezTo>
                    <a:pt x="20" y="986"/>
                    <a:pt x="110" y="918"/>
                    <a:pt x="168" y="793"/>
                  </a:cubicBezTo>
                  <a:cubicBezTo>
                    <a:pt x="220" y="685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37"/>
            <p:cNvSpPr/>
            <p:nvPr/>
          </p:nvSpPr>
          <p:spPr>
            <a:xfrm>
              <a:off x="1828800" y="2035080"/>
              <a:ext cx="838800" cy="9000"/>
            </a:xfrm>
            <a:custGeom>
              <a:avLst/>
              <a:gdLst/>
              <a:ahLst/>
              <a:rect l="l" t="t" r="r" b="b"/>
              <a:pathLst>
                <a:path w="2348" h="43">
                  <a:moveTo>
                    <a:pt x="117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347" y="0"/>
                  </a:lnTo>
                  <a:lnTo>
                    <a:pt x="2347" y="42"/>
                  </a:lnTo>
                  <a:lnTo>
                    <a:pt x="1174" y="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8"/>
            <p:cNvSpPr/>
            <p:nvPr/>
          </p:nvSpPr>
          <p:spPr>
            <a:xfrm>
              <a:off x="2108520" y="2127600"/>
              <a:ext cx="163440" cy="244800"/>
            </a:xfrm>
            <a:custGeom>
              <a:avLst/>
              <a:gdLst/>
              <a:ahLst/>
              <a:rect l="l" t="t" r="r" b="b"/>
              <a:pathLst>
                <a:path w="472" h="698">
                  <a:moveTo>
                    <a:pt x="471" y="12"/>
                  </a:moveTo>
                  <a:cubicBezTo>
                    <a:pt x="471" y="9"/>
                    <a:pt x="471" y="0"/>
                    <a:pt x="457" y="0"/>
                  </a:cubicBezTo>
                  <a:cubicBezTo>
                    <a:pt x="444" y="0"/>
                    <a:pt x="350" y="9"/>
                    <a:pt x="332" y="12"/>
                  </a:cubicBezTo>
                  <a:cubicBezTo>
                    <a:pt x="325" y="12"/>
                    <a:pt x="318" y="16"/>
                    <a:pt x="318" y="30"/>
                  </a:cubicBezTo>
                  <a:cubicBezTo>
                    <a:pt x="318" y="43"/>
                    <a:pt x="327" y="43"/>
                    <a:pt x="343" y="43"/>
                  </a:cubicBezTo>
                  <a:cubicBezTo>
                    <a:pt x="390" y="43"/>
                    <a:pt x="392" y="50"/>
                    <a:pt x="392" y="59"/>
                  </a:cubicBezTo>
                  <a:lnTo>
                    <a:pt x="388" y="79"/>
                  </a:lnTo>
                  <a:lnTo>
                    <a:pt x="329" y="312"/>
                  </a:lnTo>
                  <a:cubicBezTo>
                    <a:pt x="312" y="276"/>
                    <a:pt x="282" y="249"/>
                    <a:pt x="238" y="249"/>
                  </a:cubicBezTo>
                  <a:cubicBezTo>
                    <a:pt x="123" y="249"/>
                    <a:pt x="0" y="395"/>
                    <a:pt x="0" y="538"/>
                  </a:cubicBezTo>
                  <a:cubicBezTo>
                    <a:pt x="0" y="632"/>
                    <a:pt x="54" y="697"/>
                    <a:pt x="132" y="697"/>
                  </a:cubicBezTo>
                  <a:cubicBezTo>
                    <a:pt x="153" y="697"/>
                    <a:pt x="202" y="693"/>
                    <a:pt x="260" y="623"/>
                  </a:cubicBezTo>
                  <a:cubicBezTo>
                    <a:pt x="269" y="663"/>
                    <a:pt x="303" y="697"/>
                    <a:pt x="350" y="697"/>
                  </a:cubicBezTo>
                  <a:cubicBezTo>
                    <a:pt x="385" y="697"/>
                    <a:pt x="408" y="675"/>
                    <a:pt x="424" y="641"/>
                  </a:cubicBezTo>
                  <a:cubicBezTo>
                    <a:pt x="439" y="607"/>
                    <a:pt x="453" y="547"/>
                    <a:pt x="453" y="545"/>
                  </a:cubicBezTo>
                  <a:cubicBezTo>
                    <a:pt x="453" y="533"/>
                    <a:pt x="444" y="533"/>
                    <a:pt x="441" y="533"/>
                  </a:cubicBezTo>
                  <a:cubicBezTo>
                    <a:pt x="430" y="533"/>
                    <a:pt x="430" y="538"/>
                    <a:pt x="428" y="551"/>
                  </a:cubicBezTo>
                  <a:cubicBezTo>
                    <a:pt x="410" y="616"/>
                    <a:pt x="392" y="675"/>
                    <a:pt x="352" y="675"/>
                  </a:cubicBezTo>
                  <a:cubicBezTo>
                    <a:pt x="325" y="675"/>
                    <a:pt x="323" y="650"/>
                    <a:pt x="323" y="630"/>
                  </a:cubicBezTo>
                  <a:cubicBezTo>
                    <a:pt x="323" y="605"/>
                    <a:pt x="325" y="598"/>
                    <a:pt x="329" y="583"/>
                  </a:cubicBezTo>
                  <a:lnTo>
                    <a:pt x="471" y="12"/>
                  </a:lnTo>
                  <a:moveTo>
                    <a:pt x="265" y="567"/>
                  </a:moveTo>
                  <a:cubicBezTo>
                    <a:pt x="260" y="585"/>
                    <a:pt x="260" y="587"/>
                    <a:pt x="244" y="605"/>
                  </a:cubicBezTo>
                  <a:cubicBezTo>
                    <a:pt x="202" y="659"/>
                    <a:pt x="161" y="675"/>
                    <a:pt x="135" y="675"/>
                  </a:cubicBezTo>
                  <a:cubicBezTo>
                    <a:pt x="85" y="675"/>
                    <a:pt x="70" y="621"/>
                    <a:pt x="70" y="583"/>
                  </a:cubicBezTo>
                  <a:cubicBezTo>
                    <a:pt x="70" y="533"/>
                    <a:pt x="101" y="410"/>
                    <a:pt x="126" y="366"/>
                  </a:cubicBezTo>
                  <a:cubicBezTo>
                    <a:pt x="155" y="307"/>
                    <a:pt x="200" y="271"/>
                    <a:pt x="240" y="271"/>
                  </a:cubicBezTo>
                  <a:cubicBezTo>
                    <a:pt x="305" y="271"/>
                    <a:pt x="318" y="352"/>
                    <a:pt x="318" y="359"/>
                  </a:cubicBezTo>
                  <a:cubicBezTo>
                    <a:pt x="318" y="363"/>
                    <a:pt x="316" y="370"/>
                    <a:pt x="314" y="374"/>
                  </a:cubicBezTo>
                  <a:lnTo>
                    <a:pt x="265" y="5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9"/>
            <p:cNvSpPr/>
            <p:nvPr/>
          </p:nvSpPr>
          <p:spPr>
            <a:xfrm>
              <a:off x="2286720" y="2152080"/>
              <a:ext cx="103680" cy="220320"/>
            </a:xfrm>
            <a:custGeom>
              <a:avLst/>
              <a:gdLst/>
              <a:ahLst/>
              <a:rect l="l" t="t" r="r" b="b"/>
              <a:pathLst>
                <a:path w="306" h="630">
                  <a:moveTo>
                    <a:pt x="182" y="224"/>
                  </a:moveTo>
                  <a:lnTo>
                    <a:pt x="276" y="224"/>
                  </a:lnTo>
                  <a:cubicBezTo>
                    <a:pt x="294" y="224"/>
                    <a:pt x="305" y="224"/>
                    <a:pt x="305" y="203"/>
                  </a:cubicBezTo>
                  <a:cubicBezTo>
                    <a:pt x="305" y="192"/>
                    <a:pt x="294" y="192"/>
                    <a:pt x="276" y="192"/>
                  </a:cubicBezTo>
                  <a:lnTo>
                    <a:pt x="191" y="192"/>
                  </a:lnTo>
                  <a:cubicBezTo>
                    <a:pt x="224" y="51"/>
                    <a:pt x="231" y="33"/>
                    <a:pt x="231" y="26"/>
                  </a:cubicBezTo>
                  <a:cubicBezTo>
                    <a:pt x="231" y="9"/>
                    <a:pt x="217" y="0"/>
                    <a:pt x="202" y="0"/>
                  </a:cubicBezTo>
                  <a:cubicBezTo>
                    <a:pt x="200" y="0"/>
                    <a:pt x="170" y="0"/>
                    <a:pt x="161" y="35"/>
                  </a:cubicBezTo>
                  <a:lnTo>
                    <a:pt x="123" y="192"/>
                  </a:lnTo>
                  <a:lnTo>
                    <a:pt x="29" y="192"/>
                  </a:lnTo>
                  <a:cubicBezTo>
                    <a:pt x="9" y="192"/>
                    <a:pt x="0" y="192"/>
                    <a:pt x="0" y="210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4" y="224"/>
                  </a:lnTo>
                  <a:cubicBezTo>
                    <a:pt x="43" y="504"/>
                    <a:pt x="41" y="519"/>
                    <a:pt x="41" y="537"/>
                  </a:cubicBezTo>
                  <a:cubicBezTo>
                    <a:pt x="41" y="591"/>
                    <a:pt x="79" y="629"/>
                    <a:pt x="130" y="629"/>
                  </a:cubicBezTo>
                  <a:cubicBezTo>
                    <a:pt x="233" y="629"/>
                    <a:pt x="289" y="483"/>
                    <a:pt x="289" y="477"/>
                  </a:cubicBezTo>
                  <a:cubicBezTo>
                    <a:pt x="289" y="468"/>
                    <a:pt x="280" y="468"/>
                    <a:pt x="276" y="468"/>
                  </a:cubicBezTo>
                  <a:cubicBezTo>
                    <a:pt x="267" y="468"/>
                    <a:pt x="267" y="470"/>
                    <a:pt x="262" y="481"/>
                  </a:cubicBezTo>
                  <a:cubicBezTo>
                    <a:pt x="220" y="584"/>
                    <a:pt x="166" y="607"/>
                    <a:pt x="132" y="607"/>
                  </a:cubicBezTo>
                  <a:cubicBezTo>
                    <a:pt x="112" y="607"/>
                    <a:pt x="103" y="593"/>
                    <a:pt x="103" y="562"/>
                  </a:cubicBezTo>
                  <a:cubicBezTo>
                    <a:pt x="103" y="537"/>
                    <a:pt x="103" y="530"/>
                    <a:pt x="108" y="515"/>
                  </a:cubicBezTo>
                  <a:lnTo>
                    <a:pt x="182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40"/>
            <p:cNvSpPr/>
            <p:nvPr/>
          </p:nvSpPr>
          <p:spPr>
            <a:xfrm>
              <a:off x="2833560" y="2000520"/>
              <a:ext cx="230040" cy="77400"/>
            </a:xfrm>
            <a:custGeom>
              <a:avLst/>
              <a:gdLst/>
              <a:ahLst/>
              <a:rect l="l" t="t" r="r" b="b"/>
              <a:pathLst>
                <a:path w="657" h="233">
                  <a:moveTo>
                    <a:pt x="622" y="40"/>
                  </a:moveTo>
                  <a:cubicBezTo>
                    <a:pt x="638" y="40"/>
                    <a:pt x="656" y="40"/>
                    <a:pt x="656" y="20"/>
                  </a:cubicBezTo>
                  <a:cubicBezTo>
                    <a:pt x="656" y="0"/>
                    <a:pt x="638" y="0"/>
                    <a:pt x="625" y="0"/>
                  </a:cubicBezTo>
                  <a:lnTo>
                    <a:pt x="33" y="0"/>
                  </a:lnTo>
                  <a:cubicBezTo>
                    <a:pt x="18" y="0"/>
                    <a:pt x="0" y="0"/>
                    <a:pt x="0" y="20"/>
                  </a:cubicBezTo>
                  <a:cubicBezTo>
                    <a:pt x="0" y="40"/>
                    <a:pt x="18" y="40"/>
                    <a:pt x="33" y="40"/>
                  </a:cubicBezTo>
                  <a:lnTo>
                    <a:pt x="622" y="40"/>
                  </a:lnTo>
                  <a:moveTo>
                    <a:pt x="625" y="232"/>
                  </a:moveTo>
                  <a:cubicBezTo>
                    <a:pt x="638" y="232"/>
                    <a:pt x="656" y="232"/>
                    <a:pt x="656" y="212"/>
                  </a:cubicBezTo>
                  <a:cubicBezTo>
                    <a:pt x="656" y="192"/>
                    <a:pt x="638" y="192"/>
                    <a:pt x="622" y="192"/>
                  </a:cubicBezTo>
                  <a:lnTo>
                    <a:pt x="33" y="192"/>
                  </a:lnTo>
                  <a:cubicBezTo>
                    <a:pt x="18" y="192"/>
                    <a:pt x="0" y="192"/>
                    <a:pt x="0" y="212"/>
                  </a:cubicBezTo>
                  <a:cubicBezTo>
                    <a:pt x="0" y="232"/>
                    <a:pt x="18" y="232"/>
                    <a:pt x="33" y="232"/>
                  </a:cubicBezTo>
                  <a:lnTo>
                    <a:pt x="625" y="23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1"/>
            <p:cNvSpPr/>
            <p:nvPr/>
          </p:nvSpPr>
          <p:spPr>
            <a:xfrm>
              <a:off x="3206160" y="1974600"/>
              <a:ext cx="125280" cy="155160"/>
            </a:xfrm>
            <a:custGeom>
              <a:avLst/>
              <a:gdLst/>
              <a:ahLst/>
              <a:rect l="l" t="t" r="r" b="b"/>
              <a:pathLst>
                <a:path w="366" h="449">
                  <a:moveTo>
                    <a:pt x="336" y="67"/>
                  </a:moveTo>
                  <a:cubicBezTo>
                    <a:pt x="309" y="67"/>
                    <a:pt x="289" y="89"/>
                    <a:pt x="289" y="112"/>
                  </a:cubicBezTo>
                  <a:cubicBezTo>
                    <a:pt x="289" y="125"/>
                    <a:pt x="297" y="141"/>
                    <a:pt x="318" y="141"/>
                  </a:cubicBezTo>
                  <a:cubicBezTo>
                    <a:pt x="340" y="141"/>
                    <a:pt x="365" y="123"/>
                    <a:pt x="365" y="85"/>
                  </a:cubicBezTo>
                  <a:cubicBezTo>
                    <a:pt x="365" y="40"/>
                    <a:pt x="322" y="0"/>
                    <a:pt x="246" y="0"/>
                  </a:cubicBezTo>
                  <a:cubicBezTo>
                    <a:pt x="116" y="0"/>
                    <a:pt x="78" y="101"/>
                    <a:pt x="78" y="143"/>
                  </a:cubicBezTo>
                  <a:cubicBezTo>
                    <a:pt x="78" y="222"/>
                    <a:pt x="152" y="237"/>
                    <a:pt x="181" y="242"/>
                  </a:cubicBezTo>
                  <a:cubicBezTo>
                    <a:pt x="233" y="253"/>
                    <a:pt x="284" y="262"/>
                    <a:pt x="284" y="318"/>
                  </a:cubicBezTo>
                  <a:cubicBezTo>
                    <a:pt x="284" y="343"/>
                    <a:pt x="262" y="425"/>
                    <a:pt x="143" y="425"/>
                  </a:cubicBezTo>
                  <a:cubicBezTo>
                    <a:pt x="127" y="425"/>
                    <a:pt x="51" y="425"/>
                    <a:pt x="29" y="374"/>
                  </a:cubicBezTo>
                  <a:cubicBezTo>
                    <a:pt x="67" y="378"/>
                    <a:pt x="91" y="349"/>
                    <a:pt x="91" y="320"/>
                  </a:cubicBezTo>
                  <a:cubicBezTo>
                    <a:pt x="91" y="298"/>
                    <a:pt x="76" y="287"/>
                    <a:pt x="56" y="287"/>
                  </a:cubicBezTo>
                  <a:cubicBezTo>
                    <a:pt x="29" y="287"/>
                    <a:pt x="0" y="307"/>
                    <a:pt x="0" y="351"/>
                  </a:cubicBezTo>
                  <a:cubicBezTo>
                    <a:pt x="0" y="407"/>
                    <a:pt x="56" y="448"/>
                    <a:pt x="141" y="448"/>
                  </a:cubicBezTo>
                  <a:cubicBezTo>
                    <a:pt x="302" y="448"/>
                    <a:pt x="340" y="329"/>
                    <a:pt x="340" y="284"/>
                  </a:cubicBezTo>
                  <a:cubicBezTo>
                    <a:pt x="340" y="248"/>
                    <a:pt x="322" y="224"/>
                    <a:pt x="309" y="210"/>
                  </a:cubicBezTo>
                  <a:cubicBezTo>
                    <a:pt x="282" y="184"/>
                    <a:pt x="255" y="179"/>
                    <a:pt x="210" y="170"/>
                  </a:cubicBezTo>
                  <a:cubicBezTo>
                    <a:pt x="174" y="161"/>
                    <a:pt x="136" y="154"/>
                    <a:pt x="136" y="110"/>
                  </a:cubicBezTo>
                  <a:cubicBezTo>
                    <a:pt x="136" y="83"/>
                    <a:pt x="159" y="22"/>
                    <a:pt x="246" y="22"/>
                  </a:cubicBezTo>
                  <a:cubicBezTo>
                    <a:pt x="271" y="22"/>
                    <a:pt x="320" y="29"/>
                    <a:pt x="336" y="6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2"/>
            <p:cNvSpPr/>
            <p:nvPr/>
          </p:nvSpPr>
          <p:spPr>
            <a:xfrm>
              <a:off x="3461760" y="2035080"/>
              <a:ext cx="210600" cy="9000"/>
            </a:xfrm>
            <a:custGeom>
              <a:avLst/>
              <a:gdLst/>
              <a:ahLst/>
              <a:rect l="l" t="t" r="r" b="b"/>
              <a:pathLst>
                <a:path w="603" h="43">
                  <a:moveTo>
                    <a:pt x="569" y="42"/>
                  </a:moveTo>
                  <a:cubicBezTo>
                    <a:pt x="584" y="42"/>
                    <a:pt x="602" y="42"/>
                    <a:pt x="602" y="20"/>
                  </a:cubicBezTo>
                  <a:cubicBezTo>
                    <a:pt x="602" y="0"/>
                    <a:pt x="584" y="0"/>
                    <a:pt x="569" y="0"/>
                  </a:cubicBezTo>
                  <a:lnTo>
                    <a:pt x="33" y="0"/>
                  </a:lnTo>
                  <a:cubicBezTo>
                    <a:pt x="18" y="0"/>
                    <a:pt x="0" y="0"/>
                    <a:pt x="0" y="20"/>
                  </a:cubicBezTo>
                  <a:cubicBezTo>
                    <a:pt x="0" y="42"/>
                    <a:pt x="18" y="42"/>
                    <a:pt x="33" y="42"/>
                  </a:cubicBezTo>
                  <a:lnTo>
                    <a:pt x="569" y="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3"/>
            <p:cNvSpPr/>
            <p:nvPr/>
          </p:nvSpPr>
          <p:spPr>
            <a:xfrm>
              <a:off x="3796920" y="1881000"/>
              <a:ext cx="187560" cy="313200"/>
            </a:xfrm>
            <a:custGeom>
              <a:avLst/>
              <a:gdLst/>
              <a:ahLst/>
              <a:rect l="l" t="t" r="r" b="b"/>
              <a:pathLst>
                <a:path w="539" h="888">
                  <a:moveTo>
                    <a:pt x="538" y="134"/>
                  </a:moveTo>
                  <a:cubicBezTo>
                    <a:pt x="538" y="61"/>
                    <a:pt x="484" y="0"/>
                    <a:pt x="404" y="0"/>
                  </a:cubicBezTo>
                  <a:cubicBezTo>
                    <a:pt x="348" y="0"/>
                    <a:pt x="321" y="16"/>
                    <a:pt x="285" y="40"/>
                  </a:cubicBezTo>
                  <a:cubicBezTo>
                    <a:pt x="231" y="81"/>
                    <a:pt x="177" y="177"/>
                    <a:pt x="157" y="251"/>
                  </a:cubicBezTo>
                  <a:lnTo>
                    <a:pt x="0" y="878"/>
                  </a:lnTo>
                  <a:cubicBezTo>
                    <a:pt x="0" y="883"/>
                    <a:pt x="5" y="887"/>
                    <a:pt x="12" y="887"/>
                  </a:cubicBezTo>
                  <a:cubicBezTo>
                    <a:pt x="21" y="887"/>
                    <a:pt x="23" y="887"/>
                    <a:pt x="25" y="883"/>
                  </a:cubicBezTo>
                  <a:lnTo>
                    <a:pt x="94" y="611"/>
                  </a:lnTo>
                  <a:cubicBezTo>
                    <a:pt x="112" y="670"/>
                    <a:pt x="155" y="706"/>
                    <a:pt x="229" y="706"/>
                  </a:cubicBezTo>
                  <a:cubicBezTo>
                    <a:pt x="301" y="706"/>
                    <a:pt x="374" y="672"/>
                    <a:pt x="419" y="629"/>
                  </a:cubicBezTo>
                  <a:cubicBezTo>
                    <a:pt x="466" y="582"/>
                    <a:pt x="498" y="520"/>
                    <a:pt x="498" y="448"/>
                  </a:cubicBezTo>
                  <a:cubicBezTo>
                    <a:pt x="498" y="376"/>
                    <a:pt x="462" y="325"/>
                    <a:pt x="426" y="300"/>
                  </a:cubicBezTo>
                  <a:cubicBezTo>
                    <a:pt x="482" y="267"/>
                    <a:pt x="538" y="206"/>
                    <a:pt x="538" y="134"/>
                  </a:cubicBezTo>
                  <a:moveTo>
                    <a:pt x="361" y="298"/>
                  </a:moveTo>
                  <a:cubicBezTo>
                    <a:pt x="348" y="305"/>
                    <a:pt x="336" y="307"/>
                    <a:pt x="314" y="307"/>
                  </a:cubicBezTo>
                  <a:cubicBezTo>
                    <a:pt x="301" y="307"/>
                    <a:pt x="280" y="307"/>
                    <a:pt x="269" y="302"/>
                  </a:cubicBezTo>
                  <a:cubicBezTo>
                    <a:pt x="271" y="291"/>
                    <a:pt x="307" y="293"/>
                    <a:pt x="318" y="293"/>
                  </a:cubicBezTo>
                  <a:cubicBezTo>
                    <a:pt x="339" y="293"/>
                    <a:pt x="348" y="293"/>
                    <a:pt x="361" y="298"/>
                  </a:cubicBezTo>
                  <a:moveTo>
                    <a:pt x="484" y="112"/>
                  </a:moveTo>
                  <a:cubicBezTo>
                    <a:pt x="484" y="181"/>
                    <a:pt x="446" y="253"/>
                    <a:pt x="395" y="282"/>
                  </a:cubicBezTo>
                  <a:cubicBezTo>
                    <a:pt x="368" y="273"/>
                    <a:pt x="348" y="271"/>
                    <a:pt x="318" y="271"/>
                  </a:cubicBezTo>
                  <a:cubicBezTo>
                    <a:pt x="298" y="271"/>
                    <a:pt x="242" y="271"/>
                    <a:pt x="242" y="302"/>
                  </a:cubicBezTo>
                  <a:cubicBezTo>
                    <a:pt x="242" y="332"/>
                    <a:pt x="294" y="327"/>
                    <a:pt x="312" y="327"/>
                  </a:cubicBezTo>
                  <a:cubicBezTo>
                    <a:pt x="348" y="327"/>
                    <a:pt x="363" y="327"/>
                    <a:pt x="392" y="314"/>
                  </a:cubicBezTo>
                  <a:cubicBezTo>
                    <a:pt x="428" y="349"/>
                    <a:pt x="435" y="381"/>
                    <a:pt x="435" y="426"/>
                  </a:cubicBezTo>
                  <a:cubicBezTo>
                    <a:pt x="437" y="484"/>
                    <a:pt x="413" y="558"/>
                    <a:pt x="386" y="596"/>
                  </a:cubicBezTo>
                  <a:cubicBezTo>
                    <a:pt x="348" y="650"/>
                    <a:pt x="280" y="685"/>
                    <a:pt x="224" y="685"/>
                  </a:cubicBezTo>
                  <a:cubicBezTo>
                    <a:pt x="150" y="685"/>
                    <a:pt x="112" y="627"/>
                    <a:pt x="112" y="558"/>
                  </a:cubicBezTo>
                  <a:cubicBezTo>
                    <a:pt x="112" y="547"/>
                    <a:pt x="112" y="533"/>
                    <a:pt x="117" y="513"/>
                  </a:cubicBezTo>
                  <a:lnTo>
                    <a:pt x="180" y="264"/>
                  </a:lnTo>
                  <a:cubicBezTo>
                    <a:pt x="202" y="179"/>
                    <a:pt x="274" y="22"/>
                    <a:pt x="392" y="22"/>
                  </a:cubicBezTo>
                  <a:cubicBezTo>
                    <a:pt x="448" y="22"/>
                    <a:pt x="484" y="54"/>
                    <a:pt x="484" y="11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4"/>
            <p:cNvSpPr/>
            <p:nvPr/>
          </p:nvSpPr>
          <p:spPr>
            <a:xfrm>
              <a:off x="4025160" y="1888920"/>
              <a:ext cx="247320" cy="244800"/>
            </a:xfrm>
            <a:custGeom>
              <a:avLst/>
              <a:gdLst/>
              <a:ahLst/>
              <a:rect l="l" t="t" r="r" b="b"/>
              <a:pathLst>
                <a:path w="705" h="698">
                  <a:moveTo>
                    <a:pt x="565" y="112"/>
                  </a:moveTo>
                  <a:cubicBezTo>
                    <a:pt x="614" y="36"/>
                    <a:pt x="654" y="34"/>
                    <a:pt x="692" y="32"/>
                  </a:cubicBezTo>
                  <a:cubicBezTo>
                    <a:pt x="704" y="30"/>
                    <a:pt x="704" y="14"/>
                    <a:pt x="704" y="12"/>
                  </a:cubicBezTo>
                  <a:cubicBezTo>
                    <a:pt x="704" y="5"/>
                    <a:pt x="699" y="0"/>
                    <a:pt x="692" y="0"/>
                  </a:cubicBezTo>
                  <a:cubicBezTo>
                    <a:pt x="665" y="0"/>
                    <a:pt x="636" y="3"/>
                    <a:pt x="609" y="3"/>
                  </a:cubicBezTo>
                  <a:cubicBezTo>
                    <a:pt x="578" y="3"/>
                    <a:pt x="545" y="0"/>
                    <a:pt x="513" y="0"/>
                  </a:cubicBezTo>
                  <a:cubicBezTo>
                    <a:pt x="506" y="0"/>
                    <a:pt x="493" y="0"/>
                    <a:pt x="493" y="18"/>
                  </a:cubicBezTo>
                  <a:cubicBezTo>
                    <a:pt x="493" y="30"/>
                    <a:pt x="502" y="32"/>
                    <a:pt x="509" y="32"/>
                  </a:cubicBezTo>
                  <a:cubicBezTo>
                    <a:pt x="536" y="34"/>
                    <a:pt x="556" y="43"/>
                    <a:pt x="556" y="63"/>
                  </a:cubicBezTo>
                  <a:cubicBezTo>
                    <a:pt x="556" y="79"/>
                    <a:pt x="540" y="101"/>
                    <a:pt x="540" y="101"/>
                  </a:cubicBezTo>
                  <a:lnTo>
                    <a:pt x="238" y="583"/>
                  </a:lnTo>
                  <a:lnTo>
                    <a:pt x="170" y="61"/>
                  </a:lnTo>
                  <a:cubicBezTo>
                    <a:pt x="170" y="43"/>
                    <a:pt x="193" y="32"/>
                    <a:pt x="238" y="32"/>
                  </a:cubicBezTo>
                  <a:cubicBezTo>
                    <a:pt x="251" y="32"/>
                    <a:pt x="262" y="32"/>
                    <a:pt x="262" y="12"/>
                  </a:cubicBezTo>
                  <a:cubicBezTo>
                    <a:pt x="262" y="3"/>
                    <a:pt x="256" y="0"/>
                    <a:pt x="249" y="0"/>
                  </a:cubicBezTo>
                  <a:cubicBezTo>
                    <a:pt x="209" y="0"/>
                    <a:pt x="166" y="3"/>
                    <a:pt x="126" y="3"/>
                  </a:cubicBezTo>
                  <a:cubicBezTo>
                    <a:pt x="108" y="3"/>
                    <a:pt x="90" y="3"/>
                    <a:pt x="72" y="3"/>
                  </a:cubicBezTo>
                  <a:cubicBezTo>
                    <a:pt x="54" y="3"/>
                    <a:pt x="36" y="0"/>
                    <a:pt x="18" y="0"/>
                  </a:cubicBezTo>
                  <a:cubicBezTo>
                    <a:pt x="11" y="0"/>
                    <a:pt x="0" y="0"/>
                    <a:pt x="0" y="18"/>
                  </a:cubicBezTo>
                  <a:cubicBezTo>
                    <a:pt x="0" y="32"/>
                    <a:pt x="9" y="32"/>
                    <a:pt x="25" y="32"/>
                  </a:cubicBezTo>
                  <a:cubicBezTo>
                    <a:pt x="81" y="32"/>
                    <a:pt x="81" y="41"/>
                    <a:pt x="83" y="65"/>
                  </a:cubicBezTo>
                  <a:lnTo>
                    <a:pt x="162" y="675"/>
                  </a:lnTo>
                  <a:cubicBezTo>
                    <a:pt x="166" y="693"/>
                    <a:pt x="168" y="697"/>
                    <a:pt x="182" y="697"/>
                  </a:cubicBezTo>
                  <a:cubicBezTo>
                    <a:pt x="197" y="697"/>
                    <a:pt x="202" y="693"/>
                    <a:pt x="209" y="679"/>
                  </a:cubicBezTo>
                  <a:lnTo>
                    <a:pt x="565" y="1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5"/>
            <p:cNvSpPr/>
            <p:nvPr/>
          </p:nvSpPr>
          <p:spPr>
            <a:xfrm>
              <a:off x="4326120" y="1864800"/>
              <a:ext cx="76680" cy="348840"/>
            </a:xfrm>
            <a:custGeom>
              <a:avLst/>
              <a:gdLst/>
              <a:ahLst/>
              <a:rect l="l" t="t" r="r" b="b"/>
              <a:pathLst>
                <a:path w="231" h="987">
                  <a:moveTo>
                    <a:pt x="230" y="977"/>
                  </a:moveTo>
                  <a:cubicBezTo>
                    <a:pt x="230" y="975"/>
                    <a:pt x="230" y="972"/>
                    <a:pt x="212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0" y="16"/>
                    <a:pt x="230" y="14"/>
                    <a:pt x="230" y="9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67"/>
                    <a:pt x="62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0" y="984"/>
                    <a:pt x="230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6"/>
            <p:cNvSpPr/>
            <p:nvPr/>
          </p:nvSpPr>
          <p:spPr>
            <a:xfrm>
              <a:off x="4437360" y="1909080"/>
              <a:ext cx="103320" cy="220680"/>
            </a:xfrm>
            <a:custGeom>
              <a:avLst/>
              <a:gdLst/>
              <a:ahLst/>
              <a:rect l="l" t="t" r="r" b="b"/>
              <a:pathLst>
                <a:path w="305" h="631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4" y="224"/>
                    <a:pt x="304" y="204"/>
                  </a:cubicBezTo>
                  <a:cubicBezTo>
                    <a:pt x="304" y="193"/>
                    <a:pt x="293" y="193"/>
                    <a:pt x="275" y="193"/>
                  </a:cubicBezTo>
                  <a:lnTo>
                    <a:pt x="188" y="193"/>
                  </a:lnTo>
                  <a:cubicBezTo>
                    <a:pt x="224" y="52"/>
                    <a:pt x="230" y="34"/>
                    <a:pt x="230" y="27"/>
                  </a:cubicBezTo>
                  <a:cubicBezTo>
                    <a:pt x="230" y="9"/>
                    <a:pt x="217" y="0"/>
                    <a:pt x="201" y="0"/>
                  </a:cubicBezTo>
                  <a:cubicBezTo>
                    <a:pt x="197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1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4" y="224"/>
                  </a:lnTo>
                  <a:cubicBezTo>
                    <a:pt x="42" y="504"/>
                    <a:pt x="40" y="520"/>
                    <a:pt x="40" y="538"/>
                  </a:cubicBezTo>
                  <a:cubicBezTo>
                    <a:pt x="40" y="592"/>
                    <a:pt x="78" y="630"/>
                    <a:pt x="130" y="630"/>
                  </a:cubicBezTo>
                  <a:cubicBezTo>
                    <a:pt x="233" y="630"/>
                    <a:pt x="289" y="484"/>
                    <a:pt x="289" y="478"/>
                  </a:cubicBezTo>
                  <a:cubicBezTo>
                    <a:pt x="289" y="469"/>
                    <a:pt x="280" y="469"/>
                    <a:pt x="275" y="469"/>
                  </a:cubicBezTo>
                  <a:cubicBezTo>
                    <a:pt x="266" y="469"/>
                    <a:pt x="266" y="471"/>
                    <a:pt x="262" y="482"/>
                  </a:cubicBezTo>
                  <a:cubicBezTo>
                    <a:pt x="219" y="585"/>
                    <a:pt x="166" y="607"/>
                    <a:pt x="132" y="607"/>
                  </a:cubicBezTo>
                  <a:cubicBezTo>
                    <a:pt x="112" y="607"/>
                    <a:pt x="103" y="594"/>
                    <a:pt x="103" y="563"/>
                  </a:cubicBezTo>
                  <a:cubicBezTo>
                    <a:pt x="103" y="538"/>
                    <a:pt x="103" y="531"/>
                    <a:pt x="107" y="516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47"/>
            <p:cNvSpPr/>
            <p:nvPr/>
          </p:nvSpPr>
          <p:spPr>
            <a:xfrm>
              <a:off x="4576680" y="18648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6" y="65"/>
                    <a:pt x="20" y="0"/>
                    <a:pt x="9" y="0"/>
                  </a:cubicBezTo>
                  <a:cubicBezTo>
                    <a:pt x="5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6"/>
                    <a:pt x="14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5" y="986"/>
                    <a:pt x="9" y="986"/>
                  </a:cubicBezTo>
                  <a:cubicBezTo>
                    <a:pt x="20" y="986"/>
                    <a:pt x="110" y="919"/>
                    <a:pt x="168" y="793"/>
                  </a:cubicBezTo>
                  <a:cubicBezTo>
                    <a:pt x="220" y="686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48"/>
            <p:cNvSpPr/>
            <p:nvPr/>
          </p:nvSpPr>
          <p:spPr>
            <a:xfrm>
              <a:off x="4703400" y="1890720"/>
              <a:ext cx="235800" cy="234000"/>
            </a:xfrm>
            <a:custGeom>
              <a:avLst/>
              <a:gdLst/>
              <a:ahLst/>
              <a:rect l="l" t="t" r="r" b="b"/>
              <a:pathLst>
                <a:path w="673" h="668">
                  <a:moveTo>
                    <a:pt x="399" y="69"/>
                  </a:moveTo>
                  <a:cubicBezTo>
                    <a:pt x="405" y="42"/>
                    <a:pt x="408" y="36"/>
                    <a:pt x="421" y="34"/>
                  </a:cubicBezTo>
                  <a:cubicBezTo>
                    <a:pt x="430" y="31"/>
                    <a:pt x="461" y="31"/>
                    <a:pt x="484" y="31"/>
                  </a:cubicBezTo>
                  <a:cubicBezTo>
                    <a:pt x="582" y="31"/>
                    <a:pt x="627" y="34"/>
                    <a:pt x="627" y="112"/>
                  </a:cubicBezTo>
                  <a:cubicBezTo>
                    <a:pt x="627" y="125"/>
                    <a:pt x="623" y="166"/>
                    <a:pt x="618" y="190"/>
                  </a:cubicBezTo>
                  <a:cubicBezTo>
                    <a:pt x="618" y="195"/>
                    <a:pt x="616" y="206"/>
                    <a:pt x="616" y="208"/>
                  </a:cubicBezTo>
                  <a:cubicBezTo>
                    <a:pt x="616" y="215"/>
                    <a:pt x="618" y="222"/>
                    <a:pt x="627" y="222"/>
                  </a:cubicBezTo>
                  <a:cubicBezTo>
                    <a:pt x="638" y="222"/>
                    <a:pt x="641" y="215"/>
                    <a:pt x="643" y="199"/>
                  </a:cubicBezTo>
                  <a:lnTo>
                    <a:pt x="670" y="27"/>
                  </a:lnTo>
                  <a:cubicBezTo>
                    <a:pt x="670" y="25"/>
                    <a:pt x="672" y="13"/>
                    <a:pt x="672" y="11"/>
                  </a:cubicBezTo>
                  <a:cubicBezTo>
                    <a:pt x="672" y="0"/>
                    <a:pt x="661" y="0"/>
                    <a:pt x="645" y="0"/>
                  </a:cubicBezTo>
                  <a:lnTo>
                    <a:pt x="96" y="0"/>
                  </a:lnTo>
                  <a:cubicBezTo>
                    <a:pt x="74" y="0"/>
                    <a:pt x="72" y="0"/>
                    <a:pt x="65" y="20"/>
                  </a:cubicBezTo>
                  <a:lnTo>
                    <a:pt x="7" y="193"/>
                  </a:lnTo>
                  <a:cubicBezTo>
                    <a:pt x="4" y="195"/>
                    <a:pt x="0" y="208"/>
                    <a:pt x="0" y="210"/>
                  </a:cubicBezTo>
                  <a:cubicBezTo>
                    <a:pt x="0" y="217"/>
                    <a:pt x="4" y="222"/>
                    <a:pt x="11" y="222"/>
                  </a:cubicBezTo>
                  <a:cubicBezTo>
                    <a:pt x="22" y="222"/>
                    <a:pt x="22" y="217"/>
                    <a:pt x="29" y="201"/>
                  </a:cubicBezTo>
                  <a:cubicBezTo>
                    <a:pt x="83" y="49"/>
                    <a:pt x="107" y="31"/>
                    <a:pt x="253" y="31"/>
                  </a:cubicBezTo>
                  <a:lnTo>
                    <a:pt x="291" y="31"/>
                  </a:lnTo>
                  <a:cubicBezTo>
                    <a:pt x="320" y="31"/>
                    <a:pt x="320" y="34"/>
                    <a:pt x="320" y="42"/>
                  </a:cubicBezTo>
                  <a:cubicBezTo>
                    <a:pt x="320" y="49"/>
                    <a:pt x="316" y="60"/>
                    <a:pt x="316" y="63"/>
                  </a:cubicBezTo>
                  <a:lnTo>
                    <a:pt x="184" y="591"/>
                  </a:lnTo>
                  <a:cubicBezTo>
                    <a:pt x="175" y="627"/>
                    <a:pt x="172" y="638"/>
                    <a:pt x="67" y="638"/>
                  </a:cubicBezTo>
                  <a:cubicBezTo>
                    <a:pt x="31" y="638"/>
                    <a:pt x="25" y="638"/>
                    <a:pt x="25" y="656"/>
                  </a:cubicBezTo>
                  <a:cubicBezTo>
                    <a:pt x="25" y="667"/>
                    <a:pt x="36" y="667"/>
                    <a:pt x="40" y="667"/>
                  </a:cubicBezTo>
                  <a:cubicBezTo>
                    <a:pt x="67" y="667"/>
                    <a:pt x="96" y="667"/>
                    <a:pt x="123" y="667"/>
                  </a:cubicBezTo>
                  <a:cubicBezTo>
                    <a:pt x="150" y="667"/>
                    <a:pt x="179" y="665"/>
                    <a:pt x="206" y="665"/>
                  </a:cubicBezTo>
                  <a:cubicBezTo>
                    <a:pt x="233" y="665"/>
                    <a:pt x="262" y="667"/>
                    <a:pt x="289" y="667"/>
                  </a:cubicBezTo>
                  <a:cubicBezTo>
                    <a:pt x="316" y="667"/>
                    <a:pt x="347" y="667"/>
                    <a:pt x="374" y="667"/>
                  </a:cubicBezTo>
                  <a:cubicBezTo>
                    <a:pt x="383" y="667"/>
                    <a:pt x="396" y="667"/>
                    <a:pt x="396" y="649"/>
                  </a:cubicBezTo>
                  <a:cubicBezTo>
                    <a:pt x="396" y="638"/>
                    <a:pt x="387" y="638"/>
                    <a:pt x="363" y="638"/>
                  </a:cubicBezTo>
                  <a:cubicBezTo>
                    <a:pt x="338" y="638"/>
                    <a:pt x="325" y="638"/>
                    <a:pt x="300" y="636"/>
                  </a:cubicBezTo>
                  <a:cubicBezTo>
                    <a:pt x="271" y="634"/>
                    <a:pt x="262" y="629"/>
                    <a:pt x="262" y="614"/>
                  </a:cubicBezTo>
                  <a:cubicBezTo>
                    <a:pt x="262" y="614"/>
                    <a:pt x="262" y="609"/>
                    <a:pt x="266" y="593"/>
                  </a:cubicBezTo>
                  <a:lnTo>
                    <a:pt x="399" y="6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9"/>
            <p:cNvSpPr/>
            <p:nvPr/>
          </p:nvSpPr>
          <p:spPr>
            <a:xfrm>
              <a:off x="4985640" y="18648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977"/>
                  </a:moveTo>
                  <a:cubicBezTo>
                    <a:pt x="231" y="975"/>
                    <a:pt x="231" y="972"/>
                    <a:pt x="213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1" y="16"/>
                    <a:pt x="231" y="14"/>
                    <a:pt x="231" y="9"/>
                  </a:cubicBezTo>
                  <a:cubicBezTo>
                    <a:pt x="231" y="2"/>
                    <a:pt x="226" y="0"/>
                    <a:pt x="219" y="0"/>
                  </a:cubicBezTo>
                  <a:cubicBezTo>
                    <a:pt x="210" y="0"/>
                    <a:pt x="121" y="67"/>
                    <a:pt x="63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1" y="984"/>
                    <a:pt x="231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50"/>
            <p:cNvSpPr/>
            <p:nvPr/>
          </p:nvSpPr>
          <p:spPr>
            <a:xfrm>
              <a:off x="5096880" y="1909080"/>
              <a:ext cx="103680" cy="220680"/>
            </a:xfrm>
            <a:custGeom>
              <a:avLst/>
              <a:gdLst/>
              <a:ahLst/>
              <a:rect l="l" t="t" r="r" b="b"/>
              <a:pathLst>
                <a:path w="306" h="631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5" y="224"/>
                    <a:pt x="305" y="204"/>
                  </a:cubicBezTo>
                  <a:cubicBezTo>
                    <a:pt x="305" y="193"/>
                    <a:pt x="293" y="193"/>
                    <a:pt x="275" y="193"/>
                  </a:cubicBezTo>
                  <a:lnTo>
                    <a:pt x="188" y="193"/>
                  </a:lnTo>
                  <a:cubicBezTo>
                    <a:pt x="224" y="52"/>
                    <a:pt x="231" y="34"/>
                    <a:pt x="231" y="27"/>
                  </a:cubicBezTo>
                  <a:cubicBezTo>
                    <a:pt x="231" y="9"/>
                    <a:pt x="217" y="0"/>
                    <a:pt x="202" y="0"/>
                  </a:cubicBezTo>
                  <a:cubicBezTo>
                    <a:pt x="197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1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4" y="224"/>
                  </a:lnTo>
                  <a:cubicBezTo>
                    <a:pt x="43" y="504"/>
                    <a:pt x="40" y="520"/>
                    <a:pt x="40" y="538"/>
                  </a:cubicBezTo>
                  <a:cubicBezTo>
                    <a:pt x="40" y="592"/>
                    <a:pt x="78" y="630"/>
                    <a:pt x="130" y="630"/>
                  </a:cubicBezTo>
                  <a:cubicBezTo>
                    <a:pt x="233" y="630"/>
                    <a:pt x="289" y="484"/>
                    <a:pt x="289" y="478"/>
                  </a:cubicBezTo>
                  <a:cubicBezTo>
                    <a:pt x="289" y="469"/>
                    <a:pt x="280" y="469"/>
                    <a:pt x="275" y="469"/>
                  </a:cubicBezTo>
                  <a:cubicBezTo>
                    <a:pt x="269" y="469"/>
                    <a:pt x="266" y="471"/>
                    <a:pt x="262" y="482"/>
                  </a:cubicBezTo>
                  <a:cubicBezTo>
                    <a:pt x="219" y="585"/>
                    <a:pt x="166" y="607"/>
                    <a:pt x="132" y="607"/>
                  </a:cubicBezTo>
                  <a:cubicBezTo>
                    <a:pt x="112" y="607"/>
                    <a:pt x="103" y="594"/>
                    <a:pt x="103" y="563"/>
                  </a:cubicBezTo>
                  <a:cubicBezTo>
                    <a:pt x="103" y="538"/>
                    <a:pt x="103" y="531"/>
                    <a:pt x="107" y="516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1"/>
            <p:cNvSpPr/>
            <p:nvPr/>
          </p:nvSpPr>
          <p:spPr>
            <a:xfrm>
              <a:off x="5236200" y="18648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6" y="65"/>
                    <a:pt x="21" y="0"/>
                    <a:pt x="9" y="0"/>
                  </a:cubicBezTo>
                  <a:cubicBezTo>
                    <a:pt x="5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6"/>
                    <a:pt x="14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5" y="986"/>
                    <a:pt x="9" y="986"/>
                  </a:cubicBezTo>
                  <a:cubicBezTo>
                    <a:pt x="21" y="986"/>
                    <a:pt x="110" y="919"/>
                    <a:pt x="168" y="793"/>
                  </a:cubicBezTo>
                  <a:cubicBezTo>
                    <a:pt x="220" y="686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52"/>
            <p:cNvSpPr/>
            <p:nvPr/>
          </p:nvSpPr>
          <p:spPr>
            <a:xfrm>
              <a:off x="5462280" y="2035080"/>
              <a:ext cx="210600" cy="9000"/>
            </a:xfrm>
            <a:custGeom>
              <a:avLst/>
              <a:gdLst/>
              <a:ahLst/>
              <a:rect l="l" t="t" r="r" b="b"/>
              <a:pathLst>
                <a:path w="603" h="43">
                  <a:moveTo>
                    <a:pt x="568" y="42"/>
                  </a:moveTo>
                  <a:cubicBezTo>
                    <a:pt x="584" y="42"/>
                    <a:pt x="602" y="42"/>
                    <a:pt x="602" y="20"/>
                  </a:cubicBezTo>
                  <a:cubicBezTo>
                    <a:pt x="602" y="0"/>
                    <a:pt x="584" y="0"/>
                    <a:pt x="568" y="0"/>
                  </a:cubicBezTo>
                  <a:lnTo>
                    <a:pt x="33" y="0"/>
                  </a:lnTo>
                  <a:cubicBezTo>
                    <a:pt x="18" y="0"/>
                    <a:pt x="0" y="0"/>
                    <a:pt x="0" y="20"/>
                  </a:cubicBezTo>
                  <a:cubicBezTo>
                    <a:pt x="0" y="42"/>
                    <a:pt x="18" y="42"/>
                    <a:pt x="33" y="42"/>
                  </a:cubicBezTo>
                  <a:lnTo>
                    <a:pt x="568" y="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53"/>
            <p:cNvSpPr/>
            <p:nvPr/>
          </p:nvSpPr>
          <p:spPr>
            <a:xfrm>
              <a:off x="5801760" y="1884960"/>
              <a:ext cx="163080" cy="244800"/>
            </a:xfrm>
            <a:custGeom>
              <a:avLst/>
              <a:gdLst/>
              <a:ahLst/>
              <a:rect l="l" t="t" r="r" b="b"/>
              <a:pathLst>
                <a:path w="471" h="698">
                  <a:moveTo>
                    <a:pt x="470" y="11"/>
                  </a:moveTo>
                  <a:cubicBezTo>
                    <a:pt x="470" y="9"/>
                    <a:pt x="470" y="0"/>
                    <a:pt x="456" y="0"/>
                  </a:cubicBezTo>
                  <a:cubicBezTo>
                    <a:pt x="443" y="0"/>
                    <a:pt x="349" y="9"/>
                    <a:pt x="331" y="11"/>
                  </a:cubicBezTo>
                  <a:cubicBezTo>
                    <a:pt x="324" y="11"/>
                    <a:pt x="318" y="16"/>
                    <a:pt x="318" y="29"/>
                  </a:cubicBezTo>
                  <a:cubicBezTo>
                    <a:pt x="318" y="43"/>
                    <a:pt x="327" y="43"/>
                    <a:pt x="342" y="43"/>
                  </a:cubicBezTo>
                  <a:cubicBezTo>
                    <a:pt x="389" y="43"/>
                    <a:pt x="392" y="50"/>
                    <a:pt x="392" y="58"/>
                  </a:cubicBezTo>
                  <a:lnTo>
                    <a:pt x="389" y="79"/>
                  </a:lnTo>
                  <a:lnTo>
                    <a:pt x="329" y="312"/>
                  </a:lnTo>
                  <a:cubicBezTo>
                    <a:pt x="311" y="276"/>
                    <a:pt x="282" y="249"/>
                    <a:pt x="237" y="249"/>
                  </a:cubicBezTo>
                  <a:cubicBezTo>
                    <a:pt x="123" y="249"/>
                    <a:pt x="0" y="394"/>
                    <a:pt x="0" y="538"/>
                  </a:cubicBezTo>
                  <a:cubicBezTo>
                    <a:pt x="0" y="632"/>
                    <a:pt x="53" y="697"/>
                    <a:pt x="132" y="697"/>
                  </a:cubicBezTo>
                  <a:cubicBezTo>
                    <a:pt x="152" y="697"/>
                    <a:pt x="201" y="692"/>
                    <a:pt x="259" y="623"/>
                  </a:cubicBezTo>
                  <a:cubicBezTo>
                    <a:pt x="268" y="663"/>
                    <a:pt x="302" y="697"/>
                    <a:pt x="349" y="697"/>
                  </a:cubicBezTo>
                  <a:cubicBezTo>
                    <a:pt x="385" y="697"/>
                    <a:pt x="407" y="674"/>
                    <a:pt x="423" y="641"/>
                  </a:cubicBezTo>
                  <a:cubicBezTo>
                    <a:pt x="439" y="607"/>
                    <a:pt x="452" y="547"/>
                    <a:pt x="452" y="545"/>
                  </a:cubicBezTo>
                  <a:cubicBezTo>
                    <a:pt x="452" y="533"/>
                    <a:pt x="443" y="533"/>
                    <a:pt x="441" y="533"/>
                  </a:cubicBezTo>
                  <a:cubicBezTo>
                    <a:pt x="430" y="533"/>
                    <a:pt x="430" y="538"/>
                    <a:pt x="427" y="551"/>
                  </a:cubicBezTo>
                  <a:cubicBezTo>
                    <a:pt x="409" y="616"/>
                    <a:pt x="392" y="674"/>
                    <a:pt x="351" y="674"/>
                  </a:cubicBezTo>
                  <a:cubicBezTo>
                    <a:pt x="324" y="674"/>
                    <a:pt x="322" y="650"/>
                    <a:pt x="322" y="630"/>
                  </a:cubicBezTo>
                  <a:cubicBezTo>
                    <a:pt x="322" y="605"/>
                    <a:pt x="324" y="598"/>
                    <a:pt x="329" y="583"/>
                  </a:cubicBezTo>
                  <a:lnTo>
                    <a:pt x="470" y="11"/>
                  </a:lnTo>
                  <a:moveTo>
                    <a:pt x="264" y="567"/>
                  </a:moveTo>
                  <a:cubicBezTo>
                    <a:pt x="259" y="585"/>
                    <a:pt x="259" y="587"/>
                    <a:pt x="244" y="605"/>
                  </a:cubicBezTo>
                  <a:cubicBezTo>
                    <a:pt x="201" y="659"/>
                    <a:pt x="161" y="674"/>
                    <a:pt x="134" y="674"/>
                  </a:cubicBezTo>
                  <a:cubicBezTo>
                    <a:pt x="85" y="674"/>
                    <a:pt x="69" y="621"/>
                    <a:pt x="69" y="583"/>
                  </a:cubicBezTo>
                  <a:cubicBezTo>
                    <a:pt x="69" y="533"/>
                    <a:pt x="103" y="410"/>
                    <a:pt x="125" y="365"/>
                  </a:cubicBezTo>
                  <a:cubicBezTo>
                    <a:pt x="154" y="307"/>
                    <a:pt x="199" y="271"/>
                    <a:pt x="239" y="271"/>
                  </a:cubicBezTo>
                  <a:cubicBezTo>
                    <a:pt x="304" y="271"/>
                    <a:pt x="318" y="352"/>
                    <a:pt x="318" y="359"/>
                  </a:cubicBezTo>
                  <a:cubicBezTo>
                    <a:pt x="318" y="363"/>
                    <a:pt x="315" y="370"/>
                    <a:pt x="313" y="374"/>
                  </a:cubicBezTo>
                  <a:lnTo>
                    <a:pt x="264" y="5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54"/>
            <p:cNvSpPr/>
            <p:nvPr/>
          </p:nvSpPr>
          <p:spPr>
            <a:xfrm>
              <a:off x="5979960" y="1890720"/>
              <a:ext cx="235440" cy="234000"/>
            </a:xfrm>
            <a:custGeom>
              <a:avLst/>
              <a:gdLst/>
              <a:ahLst/>
              <a:rect l="l" t="t" r="r" b="b"/>
              <a:pathLst>
                <a:path w="672" h="668">
                  <a:moveTo>
                    <a:pt x="398" y="69"/>
                  </a:moveTo>
                  <a:cubicBezTo>
                    <a:pt x="405" y="42"/>
                    <a:pt x="409" y="36"/>
                    <a:pt x="421" y="34"/>
                  </a:cubicBezTo>
                  <a:cubicBezTo>
                    <a:pt x="430" y="31"/>
                    <a:pt x="461" y="31"/>
                    <a:pt x="483" y="31"/>
                  </a:cubicBezTo>
                  <a:cubicBezTo>
                    <a:pt x="582" y="31"/>
                    <a:pt x="627" y="34"/>
                    <a:pt x="627" y="112"/>
                  </a:cubicBezTo>
                  <a:cubicBezTo>
                    <a:pt x="627" y="125"/>
                    <a:pt x="622" y="166"/>
                    <a:pt x="618" y="190"/>
                  </a:cubicBezTo>
                  <a:cubicBezTo>
                    <a:pt x="618" y="195"/>
                    <a:pt x="615" y="206"/>
                    <a:pt x="615" y="208"/>
                  </a:cubicBezTo>
                  <a:cubicBezTo>
                    <a:pt x="615" y="215"/>
                    <a:pt x="618" y="222"/>
                    <a:pt x="627" y="222"/>
                  </a:cubicBezTo>
                  <a:cubicBezTo>
                    <a:pt x="638" y="222"/>
                    <a:pt x="640" y="215"/>
                    <a:pt x="642" y="199"/>
                  </a:cubicBezTo>
                  <a:lnTo>
                    <a:pt x="669" y="27"/>
                  </a:lnTo>
                  <a:cubicBezTo>
                    <a:pt x="669" y="25"/>
                    <a:pt x="671" y="13"/>
                    <a:pt x="671" y="11"/>
                  </a:cubicBezTo>
                  <a:cubicBezTo>
                    <a:pt x="671" y="0"/>
                    <a:pt x="660" y="0"/>
                    <a:pt x="645" y="0"/>
                  </a:cubicBezTo>
                  <a:lnTo>
                    <a:pt x="96" y="0"/>
                  </a:lnTo>
                  <a:cubicBezTo>
                    <a:pt x="73" y="0"/>
                    <a:pt x="71" y="0"/>
                    <a:pt x="64" y="20"/>
                  </a:cubicBezTo>
                  <a:lnTo>
                    <a:pt x="6" y="193"/>
                  </a:lnTo>
                  <a:cubicBezTo>
                    <a:pt x="4" y="195"/>
                    <a:pt x="0" y="208"/>
                    <a:pt x="0" y="210"/>
                  </a:cubicBezTo>
                  <a:cubicBezTo>
                    <a:pt x="0" y="217"/>
                    <a:pt x="4" y="222"/>
                    <a:pt x="11" y="222"/>
                  </a:cubicBezTo>
                  <a:cubicBezTo>
                    <a:pt x="22" y="222"/>
                    <a:pt x="22" y="217"/>
                    <a:pt x="29" y="201"/>
                  </a:cubicBezTo>
                  <a:cubicBezTo>
                    <a:pt x="82" y="49"/>
                    <a:pt x="107" y="31"/>
                    <a:pt x="253" y="31"/>
                  </a:cubicBezTo>
                  <a:lnTo>
                    <a:pt x="291" y="31"/>
                  </a:lnTo>
                  <a:cubicBezTo>
                    <a:pt x="320" y="31"/>
                    <a:pt x="320" y="34"/>
                    <a:pt x="320" y="42"/>
                  </a:cubicBezTo>
                  <a:cubicBezTo>
                    <a:pt x="320" y="49"/>
                    <a:pt x="315" y="60"/>
                    <a:pt x="315" y="63"/>
                  </a:cubicBezTo>
                  <a:lnTo>
                    <a:pt x="183" y="591"/>
                  </a:lnTo>
                  <a:cubicBezTo>
                    <a:pt x="174" y="627"/>
                    <a:pt x="172" y="638"/>
                    <a:pt x="67" y="638"/>
                  </a:cubicBezTo>
                  <a:cubicBezTo>
                    <a:pt x="31" y="638"/>
                    <a:pt x="24" y="638"/>
                    <a:pt x="24" y="656"/>
                  </a:cubicBezTo>
                  <a:cubicBezTo>
                    <a:pt x="24" y="667"/>
                    <a:pt x="35" y="667"/>
                    <a:pt x="42" y="667"/>
                  </a:cubicBezTo>
                  <a:cubicBezTo>
                    <a:pt x="67" y="667"/>
                    <a:pt x="96" y="667"/>
                    <a:pt x="123" y="667"/>
                  </a:cubicBezTo>
                  <a:cubicBezTo>
                    <a:pt x="150" y="667"/>
                    <a:pt x="179" y="665"/>
                    <a:pt x="206" y="665"/>
                  </a:cubicBezTo>
                  <a:cubicBezTo>
                    <a:pt x="235" y="665"/>
                    <a:pt x="262" y="667"/>
                    <a:pt x="288" y="667"/>
                  </a:cubicBezTo>
                  <a:cubicBezTo>
                    <a:pt x="315" y="667"/>
                    <a:pt x="347" y="667"/>
                    <a:pt x="374" y="667"/>
                  </a:cubicBezTo>
                  <a:cubicBezTo>
                    <a:pt x="383" y="667"/>
                    <a:pt x="396" y="667"/>
                    <a:pt x="396" y="649"/>
                  </a:cubicBezTo>
                  <a:cubicBezTo>
                    <a:pt x="396" y="638"/>
                    <a:pt x="387" y="638"/>
                    <a:pt x="362" y="638"/>
                  </a:cubicBezTo>
                  <a:cubicBezTo>
                    <a:pt x="338" y="638"/>
                    <a:pt x="324" y="638"/>
                    <a:pt x="300" y="636"/>
                  </a:cubicBezTo>
                  <a:cubicBezTo>
                    <a:pt x="271" y="634"/>
                    <a:pt x="262" y="629"/>
                    <a:pt x="262" y="614"/>
                  </a:cubicBezTo>
                  <a:cubicBezTo>
                    <a:pt x="262" y="614"/>
                    <a:pt x="262" y="609"/>
                    <a:pt x="266" y="593"/>
                  </a:cubicBezTo>
                  <a:lnTo>
                    <a:pt x="398" y="6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55"/>
            <p:cNvSpPr/>
            <p:nvPr/>
          </p:nvSpPr>
          <p:spPr>
            <a:xfrm>
              <a:off x="6262920" y="1864800"/>
              <a:ext cx="76680" cy="348840"/>
            </a:xfrm>
            <a:custGeom>
              <a:avLst/>
              <a:gdLst/>
              <a:ahLst/>
              <a:rect l="l" t="t" r="r" b="b"/>
              <a:pathLst>
                <a:path w="231" h="987">
                  <a:moveTo>
                    <a:pt x="230" y="977"/>
                  </a:moveTo>
                  <a:cubicBezTo>
                    <a:pt x="230" y="975"/>
                    <a:pt x="230" y="972"/>
                    <a:pt x="213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0" y="16"/>
                    <a:pt x="230" y="14"/>
                    <a:pt x="230" y="9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67"/>
                    <a:pt x="62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0" y="984"/>
                    <a:pt x="230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56"/>
            <p:cNvSpPr/>
            <p:nvPr/>
          </p:nvSpPr>
          <p:spPr>
            <a:xfrm>
              <a:off x="6373440" y="1909080"/>
              <a:ext cx="103320" cy="220680"/>
            </a:xfrm>
            <a:custGeom>
              <a:avLst/>
              <a:gdLst/>
              <a:ahLst/>
              <a:rect l="l" t="t" r="r" b="b"/>
              <a:pathLst>
                <a:path w="305" h="631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4" y="224"/>
                    <a:pt x="304" y="204"/>
                  </a:cubicBezTo>
                  <a:cubicBezTo>
                    <a:pt x="304" y="193"/>
                    <a:pt x="293" y="193"/>
                    <a:pt x="275" y="193"/>
                  </a:cubicBezTo>
                  <a:lnTo>
                    <a:pt x="188" y="193"/>
                  </a:lnTo>
                  <a:cubicBezTo>
                    <a:pt x="224" y="52"/>
                    <a:pt x="230" y="34"/>
                    <a:pt x="230" y="27"/>
                  </a:cubicBezTo>
                  <a:cubicBezTo>
                    <a:pt x="230" y="9"/>
                    <a:pt x="217" y="0"/>
                    <a:pt x="201" y="0"/>
                  </a:cubicBezTo>
                  <a:cubicBezTo>
                    <a:pt x="197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1"/>
                  </a:cubicBezTo>
                  <a:cubicBezTo>
                    <a:pt x="0" y="224"/>
                    <a:pt x="9" y="224"/>
                    <a:pt x="26" y="224"/>
                  </a:cubicBezTo>
                  <a:lnTo>
                    <a:pt x="114" y="224"/>
                  </a:lnTo>
                  <a:cubicBezTo>
                    <a:pt x="42" y="504"/>
                    <a:pt x="40" y="520"/>
                    <a:pt x="40" y="538"/>
                  </a:cubicBezTo>
                  <a:cubicBezTo>
                    <a:pt x="40" y="592"/>
                    <a:pt x="78" y="630"/>
                    <a:pt x="129" y="630"/>
                  </a:cubicBezTo>
                  <a:cubicBezTo>
                    <a:pt x="233" y="630"/>
                    <a:pt x="289" y="484"/>
                    <a:pt x="289" y="478"/>
                  </a:cubicBezTo>
                  <a:cubicBezTo>
                    <a:pt x="289" y="469"/>
                    <a:pt x="280" y="469"/>
                    <a:pt x="275" y="469"/>
                  </a:cubicBezTo>
                  <a:cubicBezTo>
                    <a:pt x="266" y="469"/>
                    <a:pt x="266" y="471"/>
                    <a:pt x="262" y="482"/>
                  </a:cubicBezTo>
                  <a:cubicBezTo>
                    <a:pt x="219" y="585"/>
                    <a:pt x="165" y="607"/>
                    <a:pt x="132" y="607"/>
                  </a:cubicBezTo>
                  <a:cubicBezTo>
                    <a:pt x="112" y="607"/>
                    <a:pt x="103" y="594"/>
                    <a:pt x="103" y="563"/>
                  </a:cubicBezTo>
                  <a:cubicBezTo>
                    <a:pt x="103" y="538"/>
                    <a:pt x="103" y="531"/>
                    <a:pt x="107" y="516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7"/>
            <p:cNvSpPr/>
            <p:nvPr/>
          </p:nvSpPr>
          <p:spPr>
            <a:xfrm>
              <a:off x="6513480" y="186480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6" y="65"/>
                    <a:pt x="20" y="0"/>
                    <a:pt x="9" y="0"/>
                  </a:cubicBezTo>
                  <a:cubicBezTo>
                    <a:pt x="5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6"/>
                    <a:pt x="14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5" y="986"/>
                    <a:pt x="9" y="986"/>
                  </a:cubicBezTo>
                  <a:cubicBezTo>
                    <a:pt x="20" y="986"/>
                    <a:pt x="110" y="919"/>
                    <a:pt x="168" y="793"/>
                  </a:cubicBezTo>
                  <a:cubicBezTo>
                    <a:pt x="220" y="686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" name="Group 58"/>
          <p:cNvGrpSpPr/>
          <p:nvPr/>
        </p:nvGrpSpPr>
        <p:grpSpPr>
          <a:xfrm>
            <a:off x="1794960" y="3474720"/>
            <a:ext cx="4417920" cy="747000"/>
            <a:chOff x="1794960" y="3474720"/>
            <a:chExt cx="4417920" cy="747000"/>
          </a:xfrm>
        </p:grpSpPr>
        <p:sp>
          <p:nvSpPr>
            <p:cNvPr id="148" name="CustomShape 59"/>
            <p:cNvSpPr/>
            <p:nvPr/>
          </p:nvSpPr>
          <p:spPr>
            <a:xfrm>
              <a:off x="1812600" y="3492360"/>
              <a:ext cx="4381560" cy="711720"/>
            </a:xfrm>
            <a:custGeom>
              <a:avLst/>
              <a:gdLst/>
              <a:ahLst/>
              <a:rect l="l" t="t" r="r" b="b"/>
              <a:pathLst>
                <a:path w="12189" h="1995">
                  <a:moveTo>
                    <a:pt x="6096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2188" y="0"/>
                  </a:lnTo>
                  <a:lnTo>
                    <a:pt x="12188" y="1994"/>
                  </a:lnTo>
                  <a:lnTo>
                    <a:pt x="6096" y="199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60"/>
            <p:cNvSpPr/>
            <p:nvPr/>
          </p:nvSpPr>
          <p:spPr>
            <a:xfrm>
              <a:off x="1809360" y="3494880"/>
              <a:ext cx="163440" cy="244800"/>
            </a:xfrm>
            <a:custGeom>
              <a:avLst/>
              <a:gdLst/>
              <a:ahLst/>
              <a:rect l="l" t="t" r="r" b="b"/>
              <a:pathLst>
                <a:path w="472" h="698">
                  <a:moveTo>
                    <a:pt x="471" y="11"/>
                  </a:moveTo>
                  <a:cubicBezTo>
                    <a:pt x="471" y="9"/>
                    <a:pt x="471" y="0"/>
                    <a:pt x="457" y="0"/>
                  </a:cubicBezTo>
                  <a:cubicBezTo>
                    <a:pt x="444" y="0"/>
                    <a:pt x="350" y="9"/>
                    <a:pt x="332" y="11"/>
                  </a:cubicBezTo>
                  <a:cubicBezTo>
                    <a:pt x="325" y="11"/>
                    <a:pt x="318" y="16"/>
                    <a:pt x="318" y="29"/>
                  </a:cubicBezTo>
                  <a:cubicBezTo>
                    <a:pt x="318" y="43"/>
                    <a:pt x="327" y="43"/>
                    <a:pt x="343" y="43"/>
                  </a:cubicBezTo>
                  <a:cubicBezTo>
                    <a:pt x="390" y="43"/>
                    <a:pt x="392" y="49"/>
                    <a:pt x="392" y="58"/>
                  </a:cubicBezTo>
                  <a:lnTo>
                    <a:pt x="388" y="78"/>
                  </a:lnTo>
                  <a:lnTo>
                    <a:pt x="330" y="311"/>
                  </a:lnTo>
                  <a:cubicBezTo>
                    <a:pt x="312" y="275"/>
                    <a:pt x="283" y="249"/>
                    <a:pt x="238" y="249"/>
                  </a:cubicBezTo>
                  <a:cubicBezTo>
                    <a:pt x="124" y="249"/>
                    <a:pt x="0" y="394"/>
                    <a:pt x="0" y="538"/>
                  </a:cubicBezTo>
                  <a:cubicBezTo>
                    <a:pt x="0" y="632"/>
                    <a:pt x="54" y="697"/>
                    <a:pt x="132" y="697"/>
                  </a:cubicBezTo>
                  <a:cubicBezTo>
                    <a:pt x="153" y="697"/>
                    <a:pt x="202" y="692"/>
                    <a:pt x="260" y="623"/>
                  </a:cubicBezTo>
                  <a:cubicBezTo>
                    <a:pt x="269" y="663"/>
                    <a:pt x="303" y="697"/>
                    <a:pt x="350" y="697"/>
                  </a:cubicBezTo>
                  <a:cubicBezTo>
                    <a:pt x="386" y="697"/>
                    <a:pt x="408" y="674"/>
                    <a:pt x="424" y="641"/>
                  </a:cubicBezTo>
                  <a:cubicBezTo>
                    <a:pt x="439" y="607"/>
                    <a:pt x="453" y="547"/>
                    <a:pt x="453" y="544"/>
                  </a:cubicBezTo>
                  <a:cubicBezTo>
                    <a:pt x="453" y="533"/>
                    <a:pt x="444" y="533"/>
                    <a:pt x="442" y="533"/>
                  </a:cubicBezTo>
                  <a:cubicBezTo>
                    <a:pt x="430" y="533"/>
                    <a:pt x="430" y="538"/>
                    <a:pt x="428" y="551"/>
                  </a:cubicBezTo>
                  <a:cubicBezTo>
                    <a:pt x="410" y="616"/>
                    <a:pt x="392" y="674"/>
                    <a:pt x="352" y="674"/>
                  </a:cubicBezTo>
                  <a:cubicBezTo>
                    <a:pt x="325" y="674"/>
                    <a:pt x="323" y="650"/>
                    <a:pt x="323" y="629"/>
                  </a:cubicBezTo>
                  <a:cubicBezTo>
                    <a:pt x="323" y="605"/>
                    <a:pt x="325" y="598"/>
                    <a:pt x="330" y="582"/>
                  </a:cubicBezTo>
                  <a:lnTo>
                    <a:pt x="471" y="11"/>
                  </a:lnTo>
                  <a:moveTo>
                    <a:pt x="265" y="567"/>
                  </a:moveTo>
                  <a:cubicBezTo>
                    <a:pt x="260" y="585"/>
                    <a:pt x="260" y="587"/>
                    <a:pt x="244" y="605"/>
                  </a:cubicBezTo>
                  <a:cubicBezTo>
                    <a:pt x="202" y="659"/>
                    <a:pt x="162" y="674"/>
                    <a:pt x="135" y="674"/>
                  </a:cubicBezTo>
                  <a:cubicBezTo>
                    <a:pt x="85" y="674"/>
                    <a:pt x="70" y="620"/>
                    <a:pt x="70" y="582"/>
                  </a:cubicBezTo>
                  <a:cubicBezTo>
                    <a:pt x="70" y="533"/>
                    <a:pt x="101" y="410"/>
                    <a:pt x="126" y="365"/>
                  </a:cubicBezTo>
                  <a:cubicBezTo>
                    <a:pt x="155" y="307"/>
                    <a:pt x="200" y="271"/>
                    <a:pt x="240" y="271"/>
                  </a:cubicBezTo>
                  <a:cubicBezTo>
                    <a:pt x="305" y="271"/>
                    <a:pt x="318" y="352"/>
                    <a:pt x="318" y="358"/>
                  </a:cubicBezTo>
                  <a:cubicBezTo>
                    <a:pt x="318" y="363"/>
                    <a:pt x="316" y="370"/>
                    <a:pt x="314" y="374"/>
                  </a:cubicBezTo>
                  <a:lnTo>
                    <a:pt x="265" y="5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61"/>
            <p:cNvSpPr/>
            <p:nvPr/>
          </p:nvSpPr>
          <p:spPr>
            <a:xfrm>
              <a:off x="1999080" y="3498120"/>
              <a:ext cx="246960" cy="244800"/>
            </a:xfrm>
            <a:custGeom>
              <a:avLst/>
              <a:gdLst/>
              <a:ahLst/>
              <a:rect l="l" t="t" r="r" b="b"/>
              <a:pathLst>
                <a:path w="704" h="698">
                  <a:moveTo>
                    <a:pt x="564" y="112"/>
                  </a:moveTo>
                  <a:cubicBezTo>
                    <a:pt x="614" y="36"/>
                    <a:pt x="654" y="34"/>
                    <a:pt x="692" y="31"/>
                  </a:cubicBezTo>
                  <a:cubicBezTo>
                    <a:pt x="703" y="29"/>
                    <a:pt x="703" y="13"/>
                    <a:pt x="703" y="11"/>
                  </a:cubicBezTo>
                  <a:cubicBezTo>
                    <a:pt x="703" y="4"/>
                    <a:pt x="699" y="0"/>
                    <a:pt x="692" y="0"/>
                  </a:cubicBezTo>
                  <a:cubicBezTo>
                    <a:pt x="665" y="0"/>
                    <a:pt x="636" y="2"/>
                    <a:pt x="609" y="2"/>
                  </a:cubicBezTo>
                  <a:cubicBezTo>
                    <a:pt x="578" y="2"/>
                    <a:pt x="544" y="0"/>
                    <a:pt x="513" y="0"/>
                  </a:cubicBezTo>
                  <a:cubicBezTo>
                    <a:pt x="506" y="0"/>
                    <a:pt x="493" y="0"/>
                    <a:pt x="493" y="18"/>
                  </a:cubicBezTo>
                  <a:cubicBezTo>
                    <a:pt x="493" y="29"/>
                    <a:pt x="502" y="31"/>
                    <a:pt x="508" y="31"/>
                  </a:cubicBezTo>
                  <a:cubicBezTo>
                    <a:pt x="535" y="34"/>
                    <a:pt x="555" y="43"/>
                    <a:pt x="555" y="63"/>
                  </a:cubicBezTo>
                  <a:cubicBezTo>
                    <a:pt x="555" y="78"/>
                    <a:pt x="540" y="101"/>
                    <a:pt x="540" y="101"/>
                  </a:cubicBezTo>
                  <a:lnTo>
                    <a:pt x="237" y="582"/>
                  </a:lnTo>
                  <a:lnTo>
                    <a:pt x="170" y="60"/>
                  </a:lnTo>
                  <a:cubicBezTo>
                    <a:pt x="170" y="43"/>
                    <a:pt x="192" y="31"/>
                    <a:pt x="237" y="31"/>
                  </a:cubicBezTo>
                  <a:cubicBezTo>
                    <a:pt x="251" y="31"/>
                    <a:pt x="262" y="31"/>
                    <a:pt x="262" y="11"/>
                  </a:cubicBezTo>
                  <a:cubicBezTo>
                    <a:pt x="262" y="2"/>
                    <a:pt x="255" y="0"/>
                    <a:pt x="248" y="0"/>
                  </a:cubicBezTo>
                  <a:cubicBezTo>
                    <a:pt x="208" y="0"/>
                    <a:pt x="166" y="2"/>
                    <a:pt x="125" y="2"/>
                  </a:cubicBezTo>
                  <a:cubicBezTo>
                    <a:pt x="107" y="2"/>
                    <a:pt x="89" y="2"/>
                    <a:pt x="71" y="2"/>
                  </a:cubicBezTo>
                  <a:cubicBezTo>
                    <a:pt x="53" y="2"/>
                    <a:pt x="36" y="0"/>
                    <a:pt x="18" y="0"/>
                  </a:cubicBezTo>
                  <a:cubicBezTo>
                    <a:pt x="11" y="0"/>
                    <a:pt x="0" y="0"/>
                    <a:pt x="0" y="18"/>
                  </a:cubicBezTo>
                  <a:cubicBezTo>
                    <a:pt x="0" y="31"/>
                    <a:pt x="9" y="31"/>
                    <a:pt x="24" y="31"/>
                  </a:cubicBezTo>
                  <a:cubicBezTo>
                    <a:pt x="80" y="31"/>
                    <a:pt x="80" y="40"/>
                    <a:pt x="83" y="65"/>
                  </a:cubicBezTo>
                  <a:lnTo>
                    <a:pt x="161" y="674"/>
                  </a:lnTo>
                  <a:cubicBezTo>
                    <a:pt x="166" y="692"/>
                    <a:pt x="168" y="697"/>
                    <a:pt x="181" y="697"/>
                  </a:cubicBezTo>
                  <a:cubicBezTo>
                    <a:pt x="197" y="697"/>
                    <a:pt x="201" y="692"/>
                    <a:pt x="208" y="679"/>
                  </a:cubicBezTo>
                  <a:lnTo>
                    <a:pt x="564" y="1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62"/>
            <p:cNvSpPr/>
            <p:nvPr/>
          </p:nvSpPr>
          <p:spPr>
            <a:xfrm>
              <a:off x="2299680" y="347472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977"/>
                  </a:moveTo>
                  <a:cubicBezTo>
                    <a:pt x="231" y="974"/>
                    <a:pt x="231" y="972"/>
                    <a:pt x="213" y="954"/>
                  </a:cubicBezTo>
                  <a:cubicBezTo>
                    <a:pt x="90" y="831"/>
                    <a:pt x="59" y="645"/>
                    <a:pt x="59" y="493"/>
                  </a:cubicBezTo>
                  <a:cubicBezTo>
                    <a:pt x="59" y="323"/>
                    <a:pt x="97" y="150"/>
                    <a:pt x="218" y="27"/>
                  </a:cubicBezTo>
                  <a:cubicBezTo>
                    <a:pt x="231" y="16"/>
                    <a:pt x="231" y="13"/>
                    <a:pt x="231" y="9"/>
                  </a:cubicBezTo>
                  <a:cubicBezTo>
                    <a:pt x="231" y="2"/>
                    <a:pt x="227" y="0"/>
                    <a:pt x="220" y="0"/>
                  </a:cubicBezTo>
                  <a:cubicBezTo>
                    <a:pt x="211" y="0"/>
                    <a:pt x="121" y="67"/>
                    <a:pt x="63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6" y="923"/>
                    <a:pt x="211" y="986"/>
                    <a:pt x="220" y="986"/>
                  </a:cubicBezTo>
                  <a:cubicBezTo>
                    <a:pt x="227" y="986"/>
                    <a:pt x="231" y="983"/>
                    <a:pt x="231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63"/>
            <p:cNvSpPr/>
            <p:nvPr/>
          </p:nvSpPr>
          <p:spPr>
            <a:xfrm>
              <a:off x="2410920" y="3518280"/>
              <a:ext cx="103680" cy="220320"/>
            </a:xfrm>
            <a:custGeom>
              <a:avLst/>
              <a:gdLst/>
              <a:ahLst/>
              <a:rect l="l" t="t" r="r" b="b"/>
              <a:pathLst>
                <a:path w="306" h="630">
                  <a:moveTo>
                    <a:pt x="182" y="224"/>
                  </a:moveTo>
                  <a:lnTo>
                    <a:pt x="276" y="224"/>
                  </a:lnTo>
                  <a:cubicBezTo>
                    <a:pt x="294" y="224"/>
                    <a:pt x="305" y="224"/>
                    <a:pt x="305" y="204"/>
                  </a:cubicBezTo>
                  <a:cubicBezTo>
                    <a:pt x="305" y="193"/>
                    <a:pt x="294" y="193"/>
                    <a:pt x="276" y="193"/>
                  </a:cubicBezTo>
                  <a:lnTo>
                    <a:pt x="191" y="193"/>
                  </a:lnTo>
                  <a:cubicBezTo>
                    <a:pt x="224" y="51"/>
                    <a:pt x="231" y="34"/>
                    <a:pt x="231" y="27"/>
                  </a:cubicBezTo>
                  <a:cubicBezTo>
                    <a:pt x="231" y="9"/>
                    <a:pt x="218" y="0"/>
                    <a:pt x="202" y="0"/>
                  </a:cubicBezTo>
                  <a:cubicBezTo>
                    <a:pt x="200" y="0"/>
                    <a:pt x="171" y="0"/>
                    <a:pt x="162" y="36"/>
                  </a:cubicBezTo>
                  <a:lnTo>
                    <a:pt x="124" y="193"/>
                  </a:lnTo>
                  <a:lnTo>
                    <a:pt x="30" y="193"/>
                  </a:lnTo>
                  <a:cubicBezTo>
                    <a:pt x="9" y="193"/>
                    <a:pt x="0" y="193"/>
                    <a:pt x="0" y="210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5" y="224"/>
                  </a:lnTo>
                  <a:cubicBezTo>
                    <a:pt x="43" y="504"/>
                    <a:pt x="41" y="520"/>
                    <a:pt x="41" y="538"/>
                  </a:cubicBezTo>
                  <a:cubicBezTo>
                    <a:pt x="41" y="591"/>
                    <a:pt x="79" y="629"/>
                    <a:pt x="130" y="629"/>
                  </a:cubicBezTo>
                  <a:cubicBezTo>
                    <a:pt x="233" y="629"/>
                    <a:pt x="289" y="484"/>
                    <a:pt x="289" y="477"/>
                  </a:cubicBezTo>
                  <a:cubicBezTo>
                    <a:pt x="289" y="468"/>
                    <a:pt x="280" y="468"/>
                    <a:pt x="276" y="468"/>
                  </a:cubicBezTo>
                  <a:cubicBezTo>
                    <a:pt x="267" y="468"/>
                    <a:pt x="267" y="470"/>
                    <a:pt x="262" y="482"/>
                  </a:cubicBezTo>
                  <a:cubicBezTo>
                    <a:pt x="220" y="585"/>
                    <a:pt x="166" y="607"/>
                    <a:pt x="133" y="607"/>
                  </a:cubicBezTo>
                  <a:cubicBezTo>
                    <a:pt x="112" y="607"/>
                    <a:pt x="103" y="594"/>
                    <a:pt x="103" y="562"/>
                  </a:cubicBezTo>
                  <a:cubicBezTo>
                    <a:pt x="103" y="538"/>
                    <a:pt x="103" y="531"/>
                    <a:pt x="108" y="515"/>
                  </a:cubicBezTo>
                  <a:lnTo>
                    <a:pt x="182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64"/>
            <p:cNvSpPr/>
            <p:nvPr/>
          </p:nvSpPr>
          <p:spPr>
            <a:xfrm>
              <a:off x="2550600" y="347472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19" y="298"/>
                    <a:pt x="166" y="186"/>
                  </a:cubicBezTo>
                  <a:cubicBezTo>
                    <a:pt x="105" y="65"/>
                    <a:pt x="20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0" y="16"/>
                    <a:pt x="18" y="34"/>
                  </a:cubicBezTo>
                  <a:cubicBezTo>
                    <a:pt x="116" y="130"/>
                    <a:pt x="172" y="287"/>
                    <a:pt x="172" y="493"/>
                  </a:cubicBezTo>
                  <a:cubicBezTo>
                    <a:pt x="172" y="661"/>
                    <a:pt x="137" y="835"/>
                    <a:pt x="13" y="959"/>
                  </a:cubicBezTo>
                  <a:cubicBezTo>
                    <a:pt x="0" y="972"/>
                    <a:pt x="0" y="974"/>
                    <a:pt x="0" y="977"/>
                  </a:cubicBezTo>
                  <a:cubicBezTo>
                    <a:pt x="0" y="983"/>
                    <a:pt x="4" y="986"/>
                    <a:pt x="9" y="986"/>
                  </a:cubicBezTo>
                  <a:cubicBezTo>
                    <a:pt x="20" y="986"/>
                    <a:pt x="110" y="918"/>
                    <a:pt x="168" y="793"/>
                  </a:cubicBezTo>
                  <a:cubicBezTo>
                    <a:pt x="219" y="685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65"/>
            <p:cNvSpPr/>
            <p:nvPr/>
          </p:nvSpPr>
          <p:spPr>
            <a:xfrm>
              <a:off x="1794960" y="3884400"/>
              <a:ext cx="867960" cy="9000"/>
            </a:xfrm>
            <a:custGeom>
              <a:avLst/>
              <a:gdLst/>
              <a:ahLst/>
              <a:rect l="l" t="t" r="r" b="b"/>
              <a:pathLst>
                <a:path w="2429" h="43">
                  <a:moveTo>
                    <a:pt x="121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428" y="0"/>
                  </a:lnTo>
                  <a:lnTo>
                    <a:pt x="2428" y="42"/>
                  </a:lnTo>
                  <a:lnTo>
                    <a:pt x="1214" y="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66"/>
            <p:cNvSpPr/>
            <p:nvPr/>
          </p:nvSpPr>
          <p:spPr>
            <a:xfrm>
              <a:off x="2089440" y="3976920"/>
              <a:ext cx="163080" cy="244800"/>
            </a:xfrm>
            <a:custGeom>
              <a:avLst/>
              <a:gdLst/>
              <a:ahLst/>
              <a:rect l="l" t="t" r="r" b="b"/>
              <a:pathLst>
                <a:path w="471" h="698">
                  <a:moveTo>
                    <a:pt x="470" y="12"/>
                  </a:moveTo>
                  <a:cubicBezTo>
                    <a:pt x="470" y="9"/>
                    <a:pt x="470" y="0"/>
                    <a:pt x="457" y="0"/>
                  </a:cubicBezTo>
                  <a:cubicBezTo>
                    <a:pt x="443" y="0"/>
                    <a:pt x="349" y="9"/>
                    <a:pt x="331" y="12"/>
                  </a:cubicBezTo>
                  <a:cubicBezTo>
                    <a:pt x="324" y="12"/>
                    <a:pt x="318" y="16"/>
                    <a:pt x="318" y="30"/>
                  </a:cubicBezTo>
                  <a:cubicBezTo>
                    <a:pt x="318" y="43"/>
                    <a:pt x="327" y="43"/>
                    <a:pt x="342" y="43"/>
                  </a:cubicBezTo>
                  <a:cubicBezTo>
                    <a:pt x="389" y="43"/>
                    <a:pt x="392" y="50"/>
                    <a:pt x="392" y="59"/>
                  </a:cubicBezTo>
                  <a:lnTo>
                    <a:pt x="387" y="79"/>
                  </a:lnTo>
                  <a:lnTo>
                    <a:pt x="329" y="312"/>
                  </a:lnTo>
                  <a:cubicBezTo>
                    <a:pt x="311" y="276"/>
                    <a:pt x="282" y="249"/>
                    <a:pt x="237" y="249"/>
                  </a:cubicBezTo>
                  <a:cubicBezTo>
                    <a:pt x="123" y="249"/>
                    <a:pt x="0" y="395"/>
                    <a:pt x="0" y="538"/>
                  </a:cubicBezTo>
                  <a:cubicBezTo>
                    <a:pt x="0" y="632"/>
                    <a:pt x="53" y="697"/>
                    <a:pt x="132" y="697"/>
                  </a:cubicBezTo>
                  <a:cubicBezTo>
                    <a:pt x="152" y="697"/>
                    <a:pt x="201" y="693"/>
                    <a:pt x="259" y="623"/>
                  </a:cubicBezTo>
                  <a:cubicBezTo>
                    <a:pt x="268" y="663"/>
                    <a:pt x="302" y="697"/>
                    <a:pt x="349" y="697"/>
                  </a:cubicBezTo>
                  <a:cubicBezTo>
                    <a:pt x="385" y="697"/>
                    <a:pt x="407" y="675"/>
                    <a:pt x="423" y="641"/>
                  </a:cubicBezTo>
                  <a:cubicBezTo>
                    <a:pt x="439" y="607"/>
                    <a:pt x="452" y="547"/>
                    <a:pt x="452" y="545"/>
                  </a:cubicBezTo>
                  <a:cubicBezTo>
                    <a:pt x="452" y="533"/>
                    <a:pt x="443" y="533"/>
                    <a:pt x="441" y="533"/>
                  </a:cubicBezTo>
                  <a:cubicBezTo>
                    <a:pt x="430" y="533"/>
                    <a:pt x="430" y="538"/>
                    <a:pt x="427" y="551"/>
                  </a:cubicBezTo>
                  <a:cubicBezTo>
                    <a:pt x="410" y="616"/>
                    <a:pt x="392" y="675"/>
                    <a:pt x="351" y="675"/>
                  </a:cubicBezTo>
                  <a:cubicBezTo>
                    <a:pt x="324" y="675"/>
                    <a:pt x="322" y="650"/>
                    <a:pt x="322" y="630"/>
                  </a:cubicBezTo>
                  <a:cubicBezTo>
                    <a:pt x="322" y="605"/>
                    <a:pt x="324" y="598"/>
                    <a:pt x="329" y="583"/>
                  </a:cubicBezTo>
                  <a:lnTo>
                    <a:pt x="470" y="12"/>
                  </a:lnTo>
                  <a:moveTo>
                    <a:pt x="264" y="567"/>
                  </a:moveTo>
                  <a:cubicBezTo>
                    <a:pt x="259" y="585"/>
                    <a:pt x="259" y="587"/>
                    <a:pt x="244" y="605"/>
                  </a:cubicBezTo>
                  <a:cubicBezTo>
                    <a:pt x="201" y="659"/>
                    <a:pt x="161" y="675"/>
                    <a:pt x="134" y="675"/>
                  </a:cubicBezTo>
                  <a:cubicBezTo>
                    <a:pt x="85" y="675"/>
                    <a:pt x="69" y="621"/>
                    <a:pt x="69" y="583"/>
                  </a:cubicBezTo>
                  <a:cubicBezTo>
                    <a:pt x="69" y="533"/>
                    <a:pt x="100" y="410"/>
                    <a:pt x="125" y="366"/>
                  </a:cubicBezTo>
                  <a:cubicBezTo>
                    <a:pt x="154" y="307"/>
                    <a:pt x="199" y="271"/>
                    <a:pt x="239" y="271"/>
                  </a:cubicBezTo>
                  <a:cubicBezTo>
                    <a:pt x="304" y="271"/>
                    <a:pt x="318" y="352"/>
                    <a:pt x="318" y="359"/>
                  </a:cubicBezTo>
                  <a:cubicBezTo>
                    <a:pt x="318" y="363"/>
                    <a:pt x="315" y="370"/>
                    <a:pt x="313" y="374"/>
                  </a:cubicBezTo>
                  <a:lnTo>
                    <a:pt x="264" y="5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67"/>
            <p:cNvSpPr/>
            <p:nvPr/>
          </p:nvSpPr>
          <p:spPr>
            <a:xfrm>
              <a:off x="2268360" y="4001400"/>
              <a:ext cx="103680" cy="220320"/>
            </a:xfrm>
            <a:custGeom>
              <a:avLst/>
              <a:gdLst/>
              <a:ahLst/>
              <a:rect l="l" t="t" r="r" b="b"/>
              <a:pathLst>
                <a:path w="306" h="630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5" y="224"/>
                    <a:pt x="305" y="203"/>
                  </a:cubicBezTo>
                  <a:cubicBezTo>
                    <a:pt x="305" y="192"/>
                    <a:pt x="293" y="192"/>
                    <a:pt x="275" y="192"/>
                  </a:cubicBezTo>
                  <a:lnTo>
                    <a:pt x="190" y="192"/>
                  </a:lnTo>
                  <a:cubicBezTo>
                    <a:pt x="224" y="51"/>
                    <a:pt x="231" y="33"/>
                    <a:pt x="231" y="26"/>
                  </a:cubicBezTo>
                  <a:cubicBezTo>
                    <a:pt x="231" y="9"/>
                    <a:pt x="217" y="0"/>
                    <a:pt x="202" y="0"/>
                  </a:cubicBezTo>
                  <a:cubicBezTo>
                    <a:pt x="199" y="0"/>
                    <a:pt x="170" y="0"/>
                    <a:pt x="161" y="35"/>
                  </a:cubicBezTo>
                  <a:lnTo>
                    <a:pt x="123" y="192"/>
                  </a:lnTo>
                  <a:lnTo>
                    <a:pt x="29" y="192"/>
                  </a:lnTo>
                  <a:cubicBezTo>
                    <a:pt x="9" y="192"/>
                    <a:pt x="0" y="192"/>
                    <a:pt x="0" y="210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4" y="224"/>
                  </a:lnTo>
                  <a:cubicBezTo>
                    <a:pt x="42" y="504"/>
                    <a:pt x="40" y="519"/>
                    <a:pt x="40" y="537"/>
                  </a:cubicBezTo>
                  <a:cubicBezTo>
                    <a:pt x="40" y="591"/>
                    <a:pt x="78" y="629"/>
                    <a:pt x="130" y="629"/>
                  </a:cubicBezTo>
                  <a:cubicBezTo>
                    <a:pt x="233" y="629"/>
                    <a:pt x="289" y="483"/>
                    <a:pt x="289" y="477"/>
                  </a:cubicBezTo>
                  <a:cubicBezTo>
                    <a:pt x="289" y="468"/>
                    <a:pt x="280" y="468"/>
                    <a:pt x="275" y="468"/>
                  </a:cubicBezTo>
                  <a:cubicBezTo>
                    <a:pt x="266" y="468"/>
                    <a:pt x="266" y="470"/>
                    <a:pt x="262" y="481"/>
                  </a:cubicBezTo>
                  <a:cubicBezTo>
                    <a:pt x="219" y="584"/>
                    <a:pt x="166" y="607"/>
                    <a:pt x="132" y="607"/>
                  </a:cubicBezTo>
                  <a:cubicBezTo>
                    <a:pt x="112" y="607"/>
                    <a:pt x="103" y="593"/>
                    <a:pt x="103" y="562"/>
                  </a:cubicBezTo>
                  <a:cubicBezTo>
                    <a:pt x="103" y="537"/>
                    <a:pt x="103" y="530"/>
                    <a:pt x="107" y="515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68"/>
            <p:cNvSpPr/>
            <p:nvPr/>
          </p:nvSpPr>
          <p:spPr>
            <a:xfrm>
              <a:off x="2828880" y="3849840"/>
              <a:ext cx="230040" cy="77400"/>
            </a:xfrm>
            <a:custGeom>
              <a:avLst/>
              <a:gdLst/>
              <a:ahLst/>
              <a:rect l="l" t="t" r="r" b="b"/>
              <a:pathLst>
                <a:path w="657" h="233">
                  <a:moveTo>
                    <a:pt x="623" y="40"/>
                  </a:moveTo>
                  <a:cubicBezTo>
                    <a:pt x="638" y="40"/>
                    <a:pt x="656" y="40"/>
                    <a:pt x="656" y="20"/>
                  </a:cubicBezTo>
                  <a:cubicBezTo>
                    <a:pt x="656" y="0"/>
                    <a:pt x="638" y="0"/>
                    <a:pt x="625" y="0"/>
                  </a:cubicBezTo>
                  <a:lnTo>
                    <a:pt x="33" y="0"/>
                  </a:lnTo>
                  <a:cubicBezTo>
                    <a:pt x="18" y="0"/>
                    <a:pt x="0" y="0"/>
                    <a:pt x="0" y="20"/>
                  </a:cubicBezTo>
                  <a:cubicBezTo>
                    <a:pt x="0" y="40"/>
                    <a:pt x="18" y="40"/>
                    <a:pt x="33" y="40"/>
                  </a:cubicBezTo>
                  <a:lnTo>
                    <a:pt x="623" y="40"/>
                  </a:lnTo>
                  <a:moveTo>
                    <a:pt x="625" y="232"/>
                  </a:moveTo>
                  <a:cubicBezTo>
                    <a:pt x="638" y="232"/>
                    <a:pt x="656" y="232"/>
                    <a:pt x="656" y="212"/>
                  </a:cubicBezTo>
                  <a:cubicBezTo>
                    <a:pt x="656" y="192"/>
                    <a:pt x="638" y="192"/>
                    <a:pt x="623" y="192"/>
                  </a:cubicBezTo>
                  <a:lnTo>
                    <a:pt x="33" y="192"/>
                  </a:lnTo>
                  <a:cubicBezTo>
                    <a:pt x="18" y="192"/>
                    <a:pt x="0" y="192"/>
                    <a:pt x="0" y="212"/>
                  </a:cubicBezTo>
                  <a:cubicBezTo>
                    <a:pt x="0" y="232"/>
                    <a:pt x="18" y="232"/>
                    <a:pt x="33" y="232"/>
                  </a:cubicBezTo>
                  <a:lnTo>
                    <a:pt x="625" y="23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69"/>
            <p:cNvSpPr/>
            <p:nvPr/>
          </p:nvSpPr>
          <p:spPr>
            <a:xfrm>
              <a:off x="3218400" y="3714120"/>
              <a:ext cx="76680" cy="348840"/>
            </a:xfrm>
            <a:custGeom>
              <a:avLst/>
              <a:gdLst/>
              <a:ahLst/>
              <a:rect l="l" t="t" r="r" b="b"/>
              <a:pathLst>
                <a:path w="231" h="987">
                  <a:moveTo>
                    <a:pt x="230" y="977"/>
                  </a:moveTo>
                  <a:cubicBezTo>
                    <a:pt x="230" y="975"/>
                    <a:pt x="230" y="972"/>
                    <a:pt x="213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0" y="16"/>
                    <a:pt x="230" y="14"/>
                    <a:pt x="230" y="9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67"/>
                    <a:pt x="62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0" y="984"/>
                    <a:pt x="230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70"/>
            <p:cNvSpPr/>
            <p:nvPr/>
          </p:nvSpPr>
          <p:spPr>
            <a:xfrm>
              <a:off x="3352320" y="3744000"/>
              <a:ext cx="111600" cy="231120"/>
            </a:xfrm>
            <a:custGeom>
              <a:avLst/>
              <a:gdLst/>
              <a:ahLst/>
              <a:rect l="l" t="t" r="r" b="b"/>
              <a:pathLst>
                <a:path w="328" h="660">
                  <a:moveTo>
                    <a:pt x="203" y="25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3"/>
                    <a:pt x="31" y="63"/>
                    <a:pt x="0" y="63"/>
                  </a:cubicBezTo>
                  <a:lnTo>
                    <a:pt x="0" y="94"/>
                  </a:lnTo>
                  <a:cubicBezTo>
                    <a:pt x="20" y="94"/>
                    <a:pt x="78" y="94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7" y="627"/>
                    <a:pt x="38" y="627"/>
                  </a:cubicBezTo>
                  <a:lnTo>
                    <a:pt x="6" y="627"/>
                  </a:lnTo>
                  <a:lnTo>
                    <a:pt x="6" y="659"/>
                  </a:lnTo>
                  <a:cubicBezTo>
                    <a:pt x="40" y="654"/>
                    <a:pt x="127" y="654"/>
                    <a:pt x="165" y="654"/>
                  </a:cubicBezTo>
                  <a:cubicBezTo>
                    <a:pt x="206" y="654"/>
                    <a:pt x="291" y="654"/>
                    <a:pt x="327" y="659"/>
                  </a:cubicBezTo>
                  <a:lnTo>
                    <a:pt x="327" y="627"/>
                  </a:lnTo>
                  <a:lnTo>
                    <a:pt x="295" y="627"/>
                  </a:lnTo>
                  <a:cubicBezTo>
                    <a:pt x="206" y="627"/>
                    <a:pt x="203" y="616"/>
                    <a:pt x="203" y="580"/>
                  </a:cubicBezTo>
                  <a:lnTo>
                    <a:pt x="203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71"/>
            <p:cNvSpPr/>
            <p:nvPr/>
          </p:nvSpPr>
          <p:spPr>
            <a:xfrm>
              <a:off x="3606120" y="3884400"/>
              <a:ext cx="210960" cy="9000"/>
            </a:xfrm>
            <a:custGeom>
              <a:avLst/>
              <a:gdLst/>
              <a:ahLst/>
              <a:rect l="l" t="t" r="r" b="b"/>
              <a:pathLst>
                <a:path w="604" h="43">
                  <a:moveTo>
                    <a:pt x="569" y="42"/>
                  </a:moveTo>
                  <a:cubicBezTo>
                    <a:pt x="585" y="42"/>
                    <a:pt x="603" y="42"/>
                    <a:pt x="603" y="20"/>
                  </a:cubicBezTo>
                  <a:cubicBezTo>
                    <a:pt x="603" y="0"/>
                    <a:pt x="585" y="0"/>
                    <a:pt x="569" y="0"/>
                  </a:cubicBezTo>
                  <a:lnTo>
                    <a:pt x="34" y="0"/>
                  </a:lnTo>
                  <a:cubicBezTo>
                    <a:pt x="18" y="0"/>
                    <a:pt x="0" y="0"/>
                    <a:pt x="0" y="20"/>
                  </a:cubicBezTo>
                  <a:cubicBezTo>
                    <a:pt x="0" y="42"/>
                    <a:pt x="18" y="42"/>
                    <a:pt x="34" y="42"/>
                  </a:cubicBezTo>
                  <a:lnTo>
                    <a:pt x="569" y="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72"/>
            <p:cNvSpPr/>
            <p:nvPr/>
          </p:nvSpPr>
          <p:spPr>
            <a:xfrm>
              <a:off x="3947400" y="3827160"/>
              <a:ext cx="111600" cy="151200"/>
            </a:xfrm>
            <a:custGeom>
              <a:avLst/>
              <a:gdLst/>
              <a:ahLst/>
              <a:rect l="l" t="t" r="r" b="b"/>
              <a:pathLst>
                <a:path w="328" h="438">
                  <a:moveTo>
                    <a:pt x="248" y="204"/>
                  </a:moveTo>
                  <a:cubicBezTo>
                    <a:pt x="264" y="204"/>
                    <a:pt x="282" y="204"/>
                    <a:pt x="282" y="186"/>
                  </a:cubicBezTo>
                  <a:cubicBezTo>
                    <a:pt x="282" y="172"/>
                    <a:pt x="271" y="172"/>
                    <a:pt x="253" y="172"/>
                  </a:cubicBezTo>
                  <a:lnTo>
                    <a:pt x="94" y="172"/>
                  </a:lnTo>
                  <a:cubicBezTo>
                    <a:pt x="116" y="87"/>
                    <a:pt x="172" y="31"/>
                    <a:pt x="262" y="31"/>
                  </a:cubicBezTo>
                  <a:lnTo>
                    <a:pt x="293" y="31"/>
                  </a:lnTo>
                  <a:cubicBezTo>
                    <a:pt x="309" y="31"/>
                    <a:pt x="327" y="31"/>
                    <a:pt x="327" y="13"/>
                  </a:cubicBezTo>
                  <a:cubicBezTo>
                    <a:pt x="327" y="0"/>
                    <a:pt x="313" y="0"/>
                    <a:pt x="295" y="0"/>
                  </a:cubicBezTo>
                  <a:lnTo>
                    <a:pt x="262" y="0"/>
                  </a:lnTo>
                  <a:cubicBezTo>
                    <a:pt x="132" y="0"/>
                    <a:pt x="0" y="98"/>
                    <a:pt x="0" y="251"/>
                  </a:cubicBezTo>
                  <a:cubicBezTo>
                    <a:pt x="0" y="358"/>
                    <a:pt x="74" y="437"/>
                    <a:pt x="179" y="437"/>
                  </a:cubicBezTo>
                  <a:cubicBezTo>
                    <a:pt x="244" y="437"/>
                    <a:pt x="309" y="398"/>
                    <a:pt x="309" y="387"/>
                  </a:cubicBezTo>
                  <a:cubicBezTo>
                    <a:pt x="309" y="383"/>
                    <a:pt x="307" y="372"/>
                    <a:pt x="298" y="372"/>
                  </a:cubicBezTo>
                  <a:cubicBezTo>
                    <a:pt x="295" y="372"/>
                    <a:pt x="293" y="372"/>
                    <a:pt x="284" y="378"/>
                  </a:cubicBezTo>
                  <a:cubicBezTo>
                    <a:pt x="255" y="398"/>
                    <a:pt x="217" y="414"/>
                    <a:pt x="181" y="414"/>
                  </a:cubicBezTo>
                  <a:cubicBezTo>
                    <a:pt x="123" y="414"/>
                    <a:pt x="74" y="374"/>
                    <a:pt x="74" y="287"/>
                  </a:cubicBezTo>
                  <a:cubicBezTo>
                    <a:pt x="74" y="253"/>
                    <a:pt x="83" y="215"/>
                    <a:pt x="85" y="204"/>
                  </a:cubicBezTo>
                  <a:lnTo>
                    <a:pt x="248" y="2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73"/>
            <p:cNvSpPr/>
            <p:nvPr/>
          </p:nvSpPr>
          <p:spPr>
            <a:xfrm>
              <a:off x="4095000" y="3714120"/>
              <a:ext cx="76680" cy="348840"/>
            </a:xfrm>
            <a:custGeom>
              <a:avLst/>
              <a:gdLst/>
              <a:ahLst/>
              <a:rect l="l" t="t" r="r" b="b"/>
              <a:pathLst>
                <a:path w="231" h="987">
                  <a:moveTo>
                    <a:pt x="230" y="493"/>
                  </a:moveTo>
                  <a:cubicBezTo>
                    <a:pt x="230" y="417"/>
                    <a:pt x="219" y="298"/>
                    <a:pt x="165" y="186"/>
                  </a:cubicBezTo>
                  <a:cubicBezTo>
                    <a:pt x="105" y="65"/>
                    <a:pt x="20" y="0"/>
                    <a:pt x="9" y="0"/>
                  </a:cubicBezTo>
                  <a:cubicBezTo>
                    <a:pt x="4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6" y="130"/>
                    <a:pt x="172" y="287"/>
                    <a:pt x="172" y="493"/>
                  </a:cubicBezTo>
                  <a:cubicBezTo>
                    <a:pt x="172" y="661"/>
                    <a:pt x="136" y="836"/>
                    <a:pt x="13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4" y="986"/>
                    <a:pt x="9" y="986"/>
                  </a:cubicBezTo>
                  <a:cubicBezTo>
                    <a:pt x="20" y="986"/>
                    <a:pt x="109" y="919"/>
                    <a:pt x="168" y="793"/>
                  </a:cubicBezTo>
                  <a:cubicBezTo>
                    <a:pt x="219" y="686"/>
                    <a:pt x="230" y="576"/>
                    <a:pt x="230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74"/>
            <p:cNvSpPr/>
            <p:nvPr/>
          </p:nvSpPr>
          <p:spPr>
            <a:xfrm>
              <a:off x="4201200" y="3823920"/>
              <a:ext cx="179640" cy="219600"/>
            </a:xfrm>
            <a:custGeom>
              <a:avLst/>
              <a:gdLst/>
              <a:ahLst/>
              <a:rect l="l" t="t" r="r" b="b"/>
              <a:pathLst>
                <a:path w="517" h="628">
                  <a:moveTo>
                    <a:pt x="77" y="558"/>
                  </a:moveTo>
                  <a:cubicBezTo>
                    <a:pt x="68" y="591"/>
                    <a:pt x="68" y="598"/>
                    <a:pt x="23" y="598"/>
                  </a:cubicBezTo>
                  <a:cubicBezTo>
                    <a:pt x="12" y="598"/>
                    <a:pt x="0" y="598"/>
                    <a:pt x="0" y="616"/>
                  </a:cubicBezTo>
                  <a:cubicBezTo>
                    <a:pt x="0" y="625"/>
                    <a:pt x="5" y="627"/>
                    <a:pt x="14" y="627"/>
                  </a:cubicBezTo>
                  <a:cubicBezTo>
                    <a:pt x="41" y="627"/>
                    <a:pt x="68" y="625"/>
                    <a:pt x="97" y="625"/>
                  </a:cubicBezTo>
                  <a:cubicBezTo>
                    <a:pt x="128" y="625"/>
                    <a:pt x="162" y="627"/>
                    <a:pt x="193" y="627"/>
                  </a:cubicBezTo>
                  <a:cubicBezTo>
                    <a:pt x="200" y="627"/>
                    <a:pt x="211" y="627"/>
                    <a:pt x="211" y="609"/>
                  </a:cubicBezTo>
                  <a:cubicBezTo>
                    <a:pt x="211" y="598"/>
                    <a:pt x="202" y="598"/>
                    <a:pt x="189" y="598"/>
                  </a:cubicBezTo>
                  <a:cubicBezTo>
                    <a:pt x="139" y="598"/>
                    <a:pt x="139" y="591"/>
                    <a:pt x="139" y="582"/>
                  </a:cubicBezTo>
                  <a:cubicBezTo>
                    <a:pt x="139" y="569"/>
                    <a:pt x="180" y="410"/>
                    <a:pt x="186" y="385"/>
                  </a:cubicBezTo>
                  <a:cubicBezTo>
                    <a:pt x="200" y="412"/>
                    <a:pt x="227" y="448"/>
                    <a:pt x="278" y="448"/>
                  </a:cubicBezTo>
                  <a:cubicBezTo>
                    <a:pt x="392" y="448"/>
                    <a:pt x="516" y="302"/>
                    <a:pt x="516" y="159"/>
                  </a:cubicBezTo>
                  <a:cubicBezTo>
                    <a:pt x="516" y="65"/>
                    <a:pt x="460" y="0"/>
                    <a:pt x="386" y="0"/>
                  </a:cubicBezTo>
                  <a:cubicBezTo>
                    <a:pt x="336" y="0"/>
                    <a:pt x="287" y="36"/>
                    <a:pt x="256" y="74"/>
                  </a:cubicBezTo>
                  <a:cubicBezTo>
                    <a:pt x="245" y="20"/>
                    <a:pt x="202" y="0"/>
                    <a:pt x="166" y="0"/>
                  </a:cubicBezTo>
                  <a:cubicBezTo>
                    <a:pt x="121" y="0"/>
                    <a:pt x="101" y="38"/>
                    <a:pt x="92" y="56"/>
                  </a:cubicBezTo>
                  <a:cubicBezTo>
                    <a:pt x="77" y="89"/>
                    <a:pt x="63" y="150"/>
                    <a:pt x="63" y="152"/>
                  </a:cubicBezTo>
                  <a:cubicBezTo>
                    <a:pt x="63" y="161"/>
                    <a:pt x="72" y="161"/>
                    <a:pt x="74" y="161"/>
                  </a:cubicBezTo>
                  <a:cubicBezTo>
                    <a:pt x="83" y="161"/>
                    <a:pt x="85" y="161"/>
                    <a:pt x="92" y="139"/>
                  </a:cubicBezTo>
                  <a:cubicBezTo>
                    <a:pt x="108" y="69"/>
                    <a:pt x="128" y="22"/>
                    <a:pt x="164" y="22"/>
                  </a:cubicBezTo>
                  <a:cubicBezTo>
                    <a:pt x="180" y="22"/>
                    <a:pt x="193" y="29"/>
                    <a:pt x="193" y="67"/>
                  </a:cubicBezTo>
                  <a:cubicBezTo>
                    <a:pt x="193" y="89"/>
                    <a:pt x="191" y="101"/>
                    <a:pt x="186" y="116"/>
                  </a:cubicBezTo>
                  <a:lnTo>
                    <a:pt x="77" y="558"/>
                  </a:lnTo>
                  <a:moveTo>
                    <a:pt x="251" y="128"/>
                  </a:moveTo>
                  <a:cubicBezTo>
                    <a:pt x="258" y="101"/>
                    <a:pt x="285" y="74"/>
                    <a:pt x="303" y="58"/>
                  </a:cubicBezTo>
                  <a:cubicBezTo>
                    <a:pt x="336" y="29"/>
                    <a:pt x="365" y="22"/>
                    <a:pt x="381" y="22"/>
                  </a:cubicBezTo>
                  <a:cubicBezTo>
                    <a:pt x="421" y="22"/>
                    <a:pt x="446" y="56"/>
                    <a:pt x="446" y="114"/>
                  </a:cubicBezTo>
                  <a:cubicBezTo>
                    <a:pt x="446" y="172"/>
                    <a:pt x="413" y="287"/>
                    <a:pt x="395" y="325"/>
                  </a:cubicBezTo>
                  <a:cubicBezTo>
                    <a:pt x="361" y="392"/>
                    <a:pt x="314" y="425"/>
                    <a:pt x="278" y="425"/>
                  </a:cubicBezTo>
                  <a:cubicBezTo>
                    <a:pt x="211" y="425"/>
                    <a:pt x="200" y="343"/>
                    <a:pt x="200" y="338"/>
                  </a:cubicBezTo>
                  <a:cubicBezTo>
                    <a:pt x="200" y="336"/>
                    <a:pt x="200" y="334"/>
                    <a:pt x="202" y="322"/>
                  </a:cubicBezTo>
                  <a:lnTo>
                    <a:pt x="251" y="1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75"/>
            <p:cNvSpPr/>
            <p:nvPr/>
          </p:nvSpPr>
          <p:spPr>
            <a:xfrm>
              <a:off x="4402800" y="3738240"/>
              <a:ext cx="158400" cy="236880"/>
            </a:xfrm>
            <a:custGeom>
              <a:avLst/>
              <a:gdLst/>
              <a:ahLst/>
              <a:rect l="l" t="t" r="r" b="b"/>
              <a:pathLst>
                <a:path w="458" h="676">
                  <a:moveTo>
                    <a:pt x="336" y="77"/>
                  </a:moveTo>
                  <a:cubicBezTo>
                    <a:pt x="345" y="41"/>
                    <a:pt x="348" y="32"/>
                    <a:pt x="426" y="32"/>
                  </a:cubicBezTo>
                  <a:cubicBezTo>
                    <a:pt x="451" y="32"/>
                    <a:pt x="457" y="32"/>
                    <a:pt x="457" y="12"/>
                  </a:cubicBezTo>
                  <a:cubicBezTo>
                    <a:pt x="457" y="0"/>
                    <a:pt x="448" y="0"/>
                    <a:pt x="444" y="0"/>
                  </a:cubicBezTo>
                  <a:cubicBezTo>
                    <a:pt x="415" y="0"/>
                    <a:pt x="341" y="3"/>
                    <a:pt x="314" y="3"/>
                  </a:cubicBezTo>
                  <a:cubicBezTo>
                    <a:pt x="283" y="3"/>
                    <a:pt x="211" y="0"/>
                    <a:pt x="182" y="0"/>
                  </a:cubicBezTo>
                  <a:cubicBezTo>
                    <a:pt x="175" y="0"/>
                    <a:pt x="162" y="0"/>
                    <a:pt x="162" y="21"/>
                  </a:cubicBezTo>
                  <a:cubicBezTo>
                    <a:pt x="162" y="32"/>
                    <a:pt x="171" y="32"/>
                    <a:pt x="189" y="32"/>
                  </a:cubicBezTo>
                  <a:cubicBezTo>
                    <a:pt x="231" y="32"/>
                    <a:pt x="258" y="32"/>
                    <a:pt x="258" y="50"/>
                  </a:cubicBezTo>
                  <a:cubicBezTo>
                    <a:pt x="258" y="54"/>
                    <a:pt x="258" y="56"/>
                    <a:pt x="256" y="65"/>
                  </a:cubicBezTo>
                  <a:lnTo>
                    <a:pt x="121" y="598"/>
                  </a:lnTo>
                  <a:cubicBezTo>
                    <a:pt x="112" y="634"/>
                    <a:pt x="110" y="643"/>
                    <a:pt x="32" y="643"/>
                  </a:cubicBezTo>
                  <a:cubicBezTo>
                    <a:pt x="9" y="643"/>
                    <a:pt x="0" y="643"/>
                    <a:pt x="0" y="663"/>
                  </a:cubicBezTo>
                  <a:cubicBezTo>
                    <a:pt x="0" y="675"/>
                    <a:pt x="12" y="675"/>
                    <a:pt x="16" y="675"/>
                  </a:cubicBezTo>
                  <a:cubicBezTo>
                    <a:pt x="43" y="675"/>
                    <a:pt x="117" y="672"/>
                    <a:pt x="144" y="672"/>
                  </a:cubicBezTo>
                  <a:cubicBezTo>
                    <a:pt x="175" y="672"/>
                    <a:pt x="247" y="675"/>
                    <a:pt x="278" y="675"/>
                  </a:cubicBezTo>
                  <a:cubicBezTo>
                    <a:pt x="285" y="675"/>
                    <a:pt x="296" y="675"/>
                    <a:pt x="296" y="657"/>
                  </a:cubicBezTo>
                  <a:cubicBezTo>
                    <a:pt x="296" y="643"/>
                    <a:pt x="289" y="643"/>
                    <a:pt x="267" y="643"/>
                  </a:cubicBezTo>
                  <a:cubicBezTo>
                    <a:pt x="249" y="643"/>
                    <a:pt x="245" y="643"/>
                    <a:pt x="224" y="643"/>
                  </a:cubicBezTo>
                  <a:cubicBezTo>
                    <a:pt x="204" y="641"/>
                    <a:pt x="200" y="637"/>
                    <a:pt x="200" y="625"/>
                  </a:cubicBezTo>
                  <a:cubicBezTo>
                    <a:pt x="200" y="616"/>
                    <a:pt x="202" y="610"/>
                    <a:pt x="204" y="603"/>
                  </a:cubicBezTo>
                  <a:lnTo>
                    <a:pt x="336" y="7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76"/>
            <p:cNvSpPr/>
            <p:nvPr/>
          </p:nvSpPr>
          <p:spPr>
            <a:xfrm>
              <a:off x="4609440" y="371412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977"/>
                  </a:moveTo>
                  <a:cubicBezTo>
                    <a:pt x="231" y="975"/>
                    <a:pt x="231" y="972"/>
                    <a:pt x="213" y="954"/>
                  </a:cubicBezTo>
                  <a:cubicBezTo>
                    <a:pt x="89" y="831"/>
                    <a:pt x="58" y="645"/>
                    <a:pt x="58" y="493"/>
                  </a:cubicBezTo>
                  <a:cubicBezTo>
                    <a:pt x="58" y="323"/>
                    <a:pt x="96" y="150"/>
                    <a:pt x="217" y="27"/>
                  </a:cubicBezTo>
                  <a:cubicBezTo>
                    <a:pt x="231" y="16"/>
                    <a:pt x="231" y="14"/>
                    <a:pt x="231" y="9"/>
                  </a:cubicBezTo>
                  <a:cubicBezTo>
                    <a:pt x="231" y="2"/>
                    <a:pt x="226" y="0"/>
                    <a:pt x="219" y="0"/>
                  </a:cubicBezTo>
                  <a:cubicBezTo>
                    <a:pt x="210" y="0"/>
                    <a:pt x="121" y="67"/>
                    <a:pt x="63" y="193"/>
                  </a:cubicBezTo>
                  <a:cubicBezTo>
                    <a:pt x="11" y="300"/>
                    <a:pt x="0" y="410"/>
                    <a:pt x="0" y="493"/>
                  </a:cubicBezTo>
                  <a:cubicBezTo>
                    <a:pt x="0" y="571"/>
                    <a:pt x="11" y="690"/>
                    <a:pt x="65" y="802"/>
                  </a:cubicBezTo>
                  <a:cubicBezTo>
                    <a:pt x="125" y="923"/>
                    <a:pt x="210" y="986"/>
                    <a:pt x="219" y="986"/>
                  </a:cubicBezTo>
                  <a:cubicBezTo>
                    <a:pt x="226" y="986"/>
                    <a:pt x="231" y="984"/>
                    <a:pt x="231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77"/>
            <p:cNvSpPr/>
            <p:nvPr/>
          </p:nvSpPr>
          <p:spPr>
            <a:xfrm>
              <a:off x="4720680" y="3758400"/>
              <a:ext cx="103680" cy="220680"/>
            </a:xfrm>
            <a:custGeom>
              <a:avLst/>
              <a:gdLst/>
              <a:ahLst/>
              <a:rect l="l" t="t" r="r" b="b"/>
              <a:pathLst>
                <a:path w="306" h="631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5" y="224"/>
                    <a:pt x="305" y="204"/>
                  </a:cubicBezTo>
                  <a:cubicBezTo>
                    <a:pt x="305" y="193"/>
                    <a:pt x="293" y="193"/>
                    <a:pt x="275" y="193"/>
                  </a:cubicBezTo>
                  <a:lnTo>
                    <a:pt x="188" y="193"/>
                  </a:lnTo>
                  <a:cubicBezTo>
                    <a:pt x="224" y="52"/>
                    <a:pt x="231" y="34"/>
                    <a:pt x="231" y="27"/>
                  </a:cubicBezTo>
                  <a:cubicBezTo>
                    <a:pt x="231" y="9"/>
                    <a:pt x="217" y="0"/>
                    <a:pt x="202" y="0"/>
                  </a:cubicBezTo>
                  <a:cubicBezTo>
                    <a:pt x="197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9" y="193"/>
                    <a:pt x="0" y="193"/>
                    <a:pt x="0" y="211"/>
                  </a:cubicBezTo>
                  <a:cubicBezTo>
                    <a:pt x="0" y="224"/>
                    <a:pt x="9" y="224"/>
                    <a:pt x="27" y="224"/>
                  </a:cubicBezTo>
                  <a:lnTo>
                    <a:pt x="114" y="224"/>
                  </a:lnTo>
                  <a:cubicBezTo>
                    <a:pt x="43" y="504"/>
                    <a:pt x="40" y="520"/>
                    <a:pt x="40" y="538"/>
                  </a:cubicBezTo>
                  <a:cubicBezTo>
                    <a:pt x="40" y="592"/>
                    <a:pt x="78" y="630"/>
                    <a:pt x="130" y="630"/>
                  </a:cubicBezTo>
                  <a:cubicBezTo>
                    <a:pt x="233" y="630"/>
                    <a:pt x="289" y="484"/>
                    <a:pt x="289" y="478"/>
                  </a:cubicBezTo>
                  <a:cubicBezTo>
                    <a:pt x="289" y="469"/>
                    <a:pt x="280" y="469"/>
                    <a:pt x="275" y="469"/>
                  </a:cubicBezTo>
                  <a:cubicBezTo>
                    <a:pt x="269" y="469"/>
                    <a:pt x="267" y="471"/>
                    <a:pt x="262" y="482"/>
                  </a:cubicBezTo>
                  <a:cubicBezTo>
                    <a:pt x="219" y="585"/>
                    <a:pt x="166" y="607"/>
                    <a:pt x="132" y="607"/>
                  </a:cubicBezTo>
                  <a:cubicBezTo>
                    <a:pt x="112" y="607"/>
                    <a:pt x="103" y="594"/>
                    <a:pt x="103" y="563"/>
                  </a:cubicBezTo>
                  <a:cubicBezTo>
                    <a:pt x="103" y="538"/>
                    <a:pt x="103" y="531"/>
                    <a:pt x="107" y="516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78"/>
            <p:cNvSpPr/>
            <p:nvPr/>
          </p:nvSpPr>
          <p:spPr>
            <a:xfrm>
              <a:off x="4860000" y="371412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6" y="65"/>
                    <a:pt x="21" y="0"/>
                    <a:pt x="9" y="0"/>
                  </a:cubicBezTo>
                  <a:cubicBezTo>
                    <a:pt x="5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6"/>
                    <a:pt x="14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5" y="986"/>
                    <a:pt x="9" y="986"/>
                  </a:cubicBezTo>
                  <a:cubicBezTo>
                    <a:pt x="21" y="986"/>
                    <a:pt x="110" y="919"/>
                    <a:pt x="168" y="793"/>
                  </a:cubicBezTo>
                  <a:cubicBezTo>
                    <a:pt x="220" y="686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79"/>
            <p:cNvSpPr/>
            <p:nvPr/>
          </p:nvSpPr>
          <p:spPr>
            <a:xfrm>
              <a:off x="5086080" y="3884400"/>
              <a:ext cx="210600" cy="9000"/>
            </a:xfrm>
            <a:custGeom>
              <a:avLst/>
              <a:gdLst/>
              <a:ahLst/>
              <a:rect l="l" t="t" r="r" b="b"/>
              <a:pathLst>
                <a:path w="603" h="43">
                  <a:moveTo>
                    <a:pt x="569" y="42"/>
                  </a:moveTo>
                  <a:cubicBezTo>
                    <a:pt x="584" y="42"/>
                    <a:pt x="602" y="42"/>
                    <a:pt x="602" y="20"/>
                  </a:cubicBezTo>
                  <a:cubicBezTo>
                    <a:pt x="602" y="0"/>
                    <a:pt x="584" y="0"/>
                    <a:pt x="569" y="0"/>
                  </a:cubicBezTo>
                  <a:lnTo>
                    <a:pt x="33" y="0"/>
                  </a:lnTo>
                  <a:cubicBezTo>
                    <a:pt x="18" y="0"/>
                    <a:pt x="0" y="0"/>
                    <a:pt x="0" y="20"/>
                  </a:cubicBezTo>
                  <a:cubicBezTo>
                    <a:pt x="0" y="42"/>
                    <a:pt x="18" y="42"/>
                    <a:pt x="33" y="42"/>
                  </a:cubicBezTo>
                  <a:lnTo>
                    <a:pt x="569" y="4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80"/>
            <p:cNvSpPr/>
            <p:nvPr/>
          </p:nvSpPr>
          <p:spPr>
            <a:xfrm>
              <a:off x="5425560" y="3823920"/>
              <a:ext cx="132480" cy="155160"/>
            </a:xfrm>
            <a:custGeom>
              <a:avLst/>
              <a:gdLst/>
              <a:ahLst/>
              <a:rect l="l" t="t" r="r" b="b"/>
              <a:pathLst>
                <a:path w="386" h="449">
                  <a:moveTo>
                    <a:pt x="351" y="60"/>
                  </a:moveTo>
                  <a:cubicBezTo>
                    <a:pt x="336" y="60"/>
                    <a:pt x="322" y="60"/>
                    <a:pt x="307" y="76"/>
                  </a:cubicBezTo>
                  <a:cubicBezTo>
                    <a:pt x="291" y="89"/>
                    <a:pt x="289" y="107"/>
                    <a:pt x="289" y="114"/>
                  </a:cubicBezTo>
                  <a:cubicBezTo>
                    <a:pt x="289" y="136"/>
                    <a:pt x="307" y="148"/>
                    <a:pt x="327" y="148"/>
                  </a:cubicBezTo>
                  <a:cubicBezTo>
                    <a:pt x="356" y="148"/>
                    <a:pt x="383" y="125"/>
                    <a:pt x="383" y="85"/>
                  </a:cubicBezTo>
                  <a:cubicBezTo>
                    <a:pt x="383" y="36"/>
                    <a:pt x="336" y="0"/>
                    <a:pt x="264" y="0"/>
                  </a:cubicBezTo>
                  <a:cubicBezTo>
                    <a:pt x="132" y="0"/>
                    <a:pt x="0" y="141"/>
                    <a:pt x="0" y="280"/>
                  </a:cubicBezTo>
                  <a:cubicBezTo>
                    <a:pt x="0" y="369"/>
                    <a:pt x="58" y="448"/>
                    <a:pt x="161" y="448"/>
                  </a:cubicBezTo>
                  <a:cubicBezTo>
                    <a:pt x="302" y="448"/>
                    <a:pt x="385" y="343"/>
                    <a:pt x="385" y="331"/>
                  </a:cubicBezTo>
                  <a:cubicBezTo>
                    <a:pt x="385" y="325"/>
                    <a:pt x="378" y="318"/>
                    <a:pt x="374" y="318"/>
                  </a:cubicBezTo>
                  <a:cubicBezTo>
                    <a:pt x="367" y="318"/>
                    <a:pt x="367" y="320"/>
                    <a:pt x="360" y="329"/>
                  </a:cubicBezTo>
                  <a:cubicBezTo>
                    <a:pt x="282" y="425"/>
                    <a:pt x="175" y="425"/>
                    <a:pt x="161" y="425"/>
                  </a:cubicBezTo>
                  <a:cubicBezTo>
                    <a:pt x="101" y="425"/>
                    <a:pt x="74" y="378"/>
                    <a:pt x="74" y="318"/>
                  </a:cubicBezTo>
                  <a:cubicBezTo>
                    <a:pt x="74" y="278"/>
                    <a:pt x="94" y="181"/>
                    <a:pt x="127" y="121"/>
                  </a:cubicBezTo>
                  <a:cubicBezTo>
                    <a:pt x="157" y="65"/>
                    <a:pt x="213" y="22"/>
                    <a:pt x="266" y="22"/>
                  </a:cubicBezTo>
                  <a:cubicBezTo>
                    <a:pt x="300" y="22"/>
                    <a:pt x="338" y="33"/>
                    <a:pt x="351" y="6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81"/>
            <p:cNvSpPr/>
            <p:nvPr/>
          </p:nvSpPr>
          <p:spPr>
            <a:xfrm>
              <a:off x="5584320" y="3738240"/>
              <a:ext cx="246960" cy="244800"/>
            </a:xfrm>
            <a:custGeom>
              <a:avLst/>
              <a:gdLst/>
              <a:ahLst/>
              <a:rect l="l" t="t" r="r" b="b"/>
              <a:pathLst>
                <a:path w="704" h="698">
                  <a:moveTo>
                    <a:pt x="565" y="112"/>
                  </a:moveTo>
                  <a:cubicBezTo>
                    <a:pt x="614" y="36"/>
                    <a:pt x="654" y="34"/>
                    <a:pt x="692" y="32"/>
                  </a:cubicBezTo>
                  <a:cubicBezTo>
                    <a:pt x="703" y="30"/>
                    <a:pt x="703" y="14"/>
                    <a:pt x="703" y="12"/>
                  </a:cubicBezTo>
                  <a:cubicBezTo>
                    <a:pt x="703" y="5"/>
                    <a:pt x="699" y="0"/>
                    <a:pt x="692" y="0"/>
                  </a:cubicBezTo>
                  <a:cubicBezTo>
                    <a:pt x="665" y="0"/>
                    <a:pt x="636" y="3"/>
                    <a:pt x="609" y="3"/>
                  </a:cubicBezTo>
                  <a:cubicBezTo>
                    <a:pt x="578" y="3"/>
                    <a:pt x="544" y="0"/>
                    <a:pt x="513" y="0"/>
                  </a:cubicBezTo>
                  <a:cubicBezTo>
                    <a:pt x="506" y="0"/>
                    <a:pt x="493" y="0"/>
                    <a:pt x="493" y="18"/>
                  </a:cubicBezTo>
                  <a:cubicBezTo>
                    <a:pt x="493" y="30"/>
                    <a:pt x="502" y="32"/>
                    <a:pt x="509" y="32"/>
                  </a:cubicBezTo>
                  <a:cubicBezTo>
                    <a:pt x="535" y="34"/>
                    <a:pt x="556" y="43"/>
                    <a:pt x="556" y="63"/>
                  </a:cubicBezTo>
                  <a:cubicBezTo>
                    <a:pt x="556" y="79"/>
                    <a:pt x="540" y="101"/>
                    <a:pt x="540" y="101"/>
                  </a:cubicBezTo>
                  <a:lnTo>
                    <a:pt x="238" y="583"/>
                  </a:lnTo>
                  <a:lnTo>
                    <a:pt x="170" y="61"/>
                  </a:lnTo>
                  <a:cubicBezTo>
                    <a:pt x="170" y="43"/>
                    <a:pt x="193" y="32"/>
                    <a:pt x="238" y="32"/>
                  </a:cubicBezTo>
                  <a:cubicBezTo>
                    <a:pt x="251" y="32"/>
                    <a:pt x="262" y="32"/>
                    <a:pt x="262" y="12"/>
                  </a:cubicBezTo>
                  <a:cubicBezTo>
                    <a:pt x="262" y="3"/>
                    <a:pt x="255" y="0"/>
                    <a:pt x="249" y="0"/>
                  </a:cubicBezTo>
                  <a:cubicBezTo>
                    <a:pt x="208" y="0"/>
                    <a:pt x="166" y="3"/>
                    <a:pt x="126" y="3"/>
                  </a:cubicBezTo>
                  <a:cubicBezTo>
                    <a:pt x="108" y="3"/>
                    <a:pt x="90" y="3"/>
                    <a:pt x="72" y="3"/>
                  </a:cubicBezTo>
                  <a:cubicBezTo>
                    <a:pt x="54" y="3"/>
                    <a:pt x="36" y="0"/>
                    <a:pt x="18" y="0"/>
                  </a:cubicBezTo>
                  <a:cubicBezTo>
                    <a:pt x="11" y="0"/>
                    <a:pt x="0" y="0"/>
                    <a:pt x="0" y="18"/>
                  </a:cubicBezTo>
                  <a:cubicBezTo>
                    <a:pt x="0" y="32"/>
                    <a:pt x="9" y="32"/>
                    <a:pt x="25" y="32"/>
                  </a:cubicBezTo>
                  <a:cubicBezTo>
                    <a:pt x="81" y="32"/>
                    <a:pt x="81" y="41"/>
                    <a:pt x="83" y="65"/>
                  </a:cubicBezTo>
                  <a:lnTo>
                    <a:pt x="161" y="675"/>
                  </a:lnTo>
                  <a:cubicBezTo>
                    <a:pt x="166" y="693"/>
                    <a:pt x="168" y="697"/>
                    <a:pt x="182" y="697"/>
                  </a:cubicBezTo>
                  <a:cubicBezTo>
                    <a:pt x="197" y="697"/>
                    <a:pt x="202" y="693"/>
                    <a:pt x="208" y="679"/>
                  </a:cubicBezTo>
                  <a:lnTo>
                    <a:pt x="565" y="1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82"/>
            <p:cNvSpPr/>
            <p:nvPr/>
          </p:nvSpPr>
          <p:spPr>
            <a:xfrm>
              <a:off x="5884200" y="371412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977"/>
                  </a:moveTo>
                  <a:cubicBezTo>
                    <a:pt x="231" y="975"/>
                    <a:pt x="231" y="972"/>
                    <a:pt x="213" y="954"/>
                  </a:cubicBezTo>
                  <a:cubicBezTo>
                    <a:pt x="90" y="831"/>
                    <a:pt x="59" y="645"/>
                    <a:pt x="59" y="493"/>
                  </a:cubicBezTo>
                  <a:cubicBezTo>
                    <a:pt x="59" y="323"/>
                    <a:pt x="97" y="150"/>
                    <a:pt x="218" y="27"/>
                  </a:cubicBezTo>
                  <a:cubicBezTo>
                    <a:pt x="231" y="16"/>
                    <a:pt x="231" y="14"/>
                    <a:pt x="231" y="9"/>
                  </a:cubicBezTo>
                  <a:cubicBezTo>
                    <a:pt x="231" y="2"/>
                    <a:pt x="227" y="0"/>
                    <a:pt x="220" y="0"/>
                  </a:cubicBezTo>
                  <a:cubicBezTo>
                    <a:pt x="211" y="0"/>
                    <a:pt x="121" y="67"/>
                    <a:pt x="63" y="193"/>
                  </a:cubicBezTo>
                  <a:cubicBezTo>
                    <a:pt x="12" y="300"/>
                    <a:pt x="0" y="410"/>
                    <a:pt x="0" y="493"/>
                  </a:cubicBezTo>
                  <a:cubicBezTo>
                    <a:pt x="0" y="571"/>
                    <a:pt x="12" y="690"/>
                    <a:pt x="65" y="802"/>
                  </a:cubicBezTo>
                  <a:cubicBezTo>
                    <a:pt x="126" y="923"/>
                    <a:pt x="211" y="986"/>
                    <a:pt x="220" y="986"/>
                  </a:cubicBezTo>
                  <a:cubicBezTo>
                    <a:pt x="227" y="986"/>
                    <a:pt x="231" y="984"/>
                    <a:pt x="231" y="97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83"/>
            <p:cNvSpPr/>
            <p:nvPr/>
          </p:nvSpPr>
          <p:spPr>
            <a:xfrm>
              <a:off x="5995800" y="3758400"/>
              <a:ext cx="103320" cy="220680"/>
            </a:xfrm>
            <a:custGeom>
              <a:avLst/>
              <a:gdLst/>
              <a:ahLst/>
              <a:rect l="l" t="t" r="r" b="b"/>
              <a:pathLst>
                <a:path w="305" h="631">
                  <a:moveTo>
                    <a:pt x="181" y="224"/>
                  </a:moveTo>
                  <a:lnTo>
                    <a:pt x="275" y="224"/>
                  </a:lnTo>
                  <a:cubicBezTo>
                    <a:pt x="293" y="224"/>
                    <a:pt x="304" y="224"/>
                    <a:pt x="304" y="204"/>
                  </a:cubicBezTo>
                  <a:cubicBezTo>
                    <a:pt x="304" y="193"/>
                    <a:pt x="293" y="193"/>
                    <a:pt x="275" y="193"/>
                  </a:cubicBezTo>
                  <a:lnTo>
                    <a:pt x="190" y="193"/>
                  </a:lnTo>
                  <a:cubicBezTo>
                    <a:pt x="224" y="52"/>
                    <a:pt x="230" y="34"/>
                    <a:pt x="230" y="27"/>
                  </a:cubicBezTo>
                  <a:cubicBezTo>
                    <a:pt x="230" y="9"/>
                    <a:pt x="217" y="0"/>
                    <a:pt x="201" y="0"/>
                  </a:cubicBezTo>
                  <a:cubicBezTo>
                    <a:pt x="199" y="0"/>
                    <a:pt x="170" y="0"/>
                    <a:pt x="161" y="36"/>
                  </a:cubicBezTo>
                  <a:lnTo>
                    <a:pt x="123" y="193"/>
                  </a:lnTo>
                  <a:lnTo>
                    <a:pt x="29" y="193"/>
                  </a:lnTo>
                  <a:cubicBezTo>
                    <a:pt x="8" y="193"/>
                    <a:pt x="0" y="193"/>
                    <a:pt x="0" y="211"/>
                  </a:cubicBezTo>
                  <a:cubicBezTo>
                    <a:pt x="0" y="224"/>
                    <a:pt x="8" y="224"/>
                    <a:pt x="26" y="224"/>
                  </a:cubicBezTo>
                  <a:lnTo>
                    <a:pt x="114" y="224"/>
                  </a:lnTo>
                  <a:cubicBezTo>
                    <a:pt x="44" y="504"/>
                    <a:pt x="40" y="520"/>
                    <a:pt x="40" y="538"/>
                  </a:cubicBezTo>
                  <a:cubicBezTo>
                    <a:pt x="40" y="592"/>
                    <a:pt x="78" y="630"/>
                    <a:pt x="129" y="630"/>
                  </a:cubicBezTo>
                  <a:cubicBezTo>
                    <a:pt x="232" y="630"/>
                    <a:pt x="288" y="484"/>
                    <a:pt x="288" y="478"/>
                  </a:cubicBezTo>
                  <a:cubicBezTo>
                    <a:pt x="288" y="469"/>
                    <a:pt x="280" y="469"/>
                    <a:pt x="275" y="469"/>
                  </a:cubicBezTo>
                  <a:cubicBezTo>
                    <a:pt x="268" y="469"/>
                    <a:pt x="266" y="471"/>
                    <a:pt x="262" y="482"/>
                  </a:cubicBezTo>
                  <a:cubicBezTo>
                    <a:pt x="219" y="585"/>
                    <a:pt x="165" y="607"/>
                    <a:pt x="132" y="607"/>
                  </a:cubicBezTo>
                  <a:cubicBezTo>
                    <a:pt x="112" y="607"/>
                    <a:pt x="103" y="594"/>
                    <a:pt x="103" y="563"/>
                  </a:cubicBezTo>
                  <a:cubicBezTo>
                    <a:pt x="103" y="538"/>
                    <a:pt x="103" y="531"/>
                    <a:pt x="107" y="516"/>
                  </a:cubicBezTo>
                  <a:lnTo>
                    <a:pt x="181" y="2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84"/>
            <p:cNvSpPr/>
            <p:nvPr/>
          </p:nvSpPr>
          <p:spPr>
            <a:xfrm>
              <a:off x="6135840" y="3714120"/>
              <a:ext cx="77040" cy="348840"/>
            </a:xfrm>
            <a:custGeom>
              <a:avLst/>
              <a:gdLst/>
              <a:ahLst/>
              <a:rect l="l" t="t" r="r" b="b"/>
              <a:pathLst>
                <a:path w="232" h="987">
                  <a:moveTo>
                    <a:pt x="231" y="493"/>
                  </a:moveTo>
                  <a:cubicBezTo>
                    <a:pt x="231" y="417"/>
                    <a:pt x="220" y="298"/>
                    <a:pt x="166" y="186"/>
                  </a:cubicBezTo>
                  <a:cubicBezTo>
                    <a:pt x="106" y="65"/>
                    <a:pt x="20" y="0"/>
                    <a:pt x="9" y="0"/>
                  </a:cubicBezTo>
                  <a:cubicBezTo>
                    <a:pt x="5" y="0"/>
                    <a:pt x="0" y="5"/>
                    <a:pt x="0" y="9"/>
                  </a:cubicBezTo>
                  <a:cubicBezTo>
                    <a:pt x="0" y="14"/>
                    <a:pt x="0" y="16"/>
                    <a:pt x="18" y="34"/>
                  </a:cubicBezTo>
                  <a:cubicBezTo>
                    <a:pt x="117" y="130"/>
                    <a:pt x="173" y="287"/>
                    <a:pt x="173" y="493"/>
                  </a:cubicBezTo>
                  <a:cubicBezTo>
                    <a:pt x="173" y="661"/>
                    <a:pt x="137" y="836"/>
                    <a:pt x="14" y="959"/>
                  </a:cubicBezTo>
                  <a:cubicBezTo>
                    <a:pt x="0" y="972"/>
                    <a:pt x="0" y="975"/>
                    <a:pt x="0" y="977"/>
                  </a:cubicBezTo>
                  <a:cubicBezTo>
                    <a:pt x="0" y="984"/>
                    <a:pt x="5" y="986"/>
                    <a:pt x="9" y="986"/>
                  </a:cubicBezTo>
                  <a:cubicBezTo>
                    <a:pt x="20" y="986"/>
                    <a:pt x="110" y="919"/>
                    <a:pt x="168" y="793"/>
                  </a:cubicBezTo>
                  <a:cubicBezTo>
                    <a:pt x="220" y="686"/>
                    <a:pt x="231" y="576"/>
                    <a:pt x="231" y="49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CustomShape 85"/>
          <p:cNvSpPr/>
          <p:nvPr/>
        </p:nvSpPr>
        <p:spPr>
          <a:xfrm>
            <a:off x="1554480" y="4480560"/>
            <a:ext cx="566424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Para a discretização foi utilizado o método de Runge-Kutta de 4</a:t>
            </a:r>
            <a:r>
              <a:rPr b="0" lang="en-US" sz="22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Ordem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Validação HCV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CA4159C-6D07-4C63-8129-35BF6196F45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3282840" y="1412280"/>
            <a:ext cx="3015360" cy="200916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182880" y="3933000"/>
            <a:ext cx="3144960" cy="219096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4"/>
          <a:stretch/>
        </p:blipFill>
        <p:spPr>
          <a:xfrm>
            <a:off x="326880" y="1412640"/>
            <a:ext cx="2953800" cy="19681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5"/>
          <a:stretch/>
        </p:blipFill>
        <p:spPr>
          <a:xfrm>
            <a:off x="3108960" y="3933000"/>
            <a:ext cx="2858760" cy="219096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6"/>
          <a:stretch/>
        </p:blipFill>
        <p:spPr>
          <a:xfrm>
            <a:off x="5878080" y="3933000"/>
            <a:ext cx="2858760" cy="219096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6309360" y="1574280"/>
            <a:ext cx="2369880" cy="16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Dados coletados do sangue de pacientes após início do tratamento com sofosbuvir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Validação HCV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C32848F-9714-44C1-82B3-BD5377B1B1D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  <p:graphicFrame>
        <p:nvGraphicFramePr>
          <p:cNvPr id="189" name="Table 4"/>
          <p:cNvGraphicFramePr/>
          <p:nvPr/>
        </p:nvGraphicFramePr>
        <p:xfrm>
          <a:off x="305280" y="2093400"/>
          <a:ext cx="8488080" cy="4319280"/>
        </p:xfrm>
        <a:graphic>
          <a:graphicData uri="http://schemas.openxmlformats.org/drawingml/2006/table">
            <a:tbl>
              <a:tblPr/>
              <a:tblGrid>
                <a:gridCol w="1200240"/>
                <a:gridCol w="1024920"/>
                <a:gridCol w="1010160"/>
                <a:gridCol w="1125720"/>
                <a:gridCol w="1024560"/>
                <a:gridCol w="1053360"/>
                <a:gridCol w="1024920"/>
                <a:gridCol w="102456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Parâmetros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Pat-8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Pat-42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Pat-68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Pat-69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Pat-83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Média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Unidades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  <a:ea typeface="Arial"/>
                        </a:rPr>
                        <a:t>δ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1.0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0.55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0.58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dia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  <a:ea typeface="Arial"/>
                        </a:rPr>
                        <a:t>ϵ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dia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p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5.0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5.0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18.0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5.0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5.0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7.6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dia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22.3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22.3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16.2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20.3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16.0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19.42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dia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-1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1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V0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6.913*10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6.913*10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1.913*10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1.913*10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4.913*10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4.585*10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Células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Aplicação ZIKV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9257290-296A-4215-A4FB-8BA9855CE03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3491640" y="1413720"/>
            <a:ext cx="3363840" cy="224136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28240" y="3931920"/>
            <a:ext cx="3792600" cy="252756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4"/>
          <a:stretch/>
        </p:blipFill>
        <p:spPr>
          <a:xfrm>
            <a:off x="4115880" y="3931920"/>
            <a:ext cx="3836880" cy="2556360"/>
          </a:xfrm>
          <a:prstGeom prst="rect">
            <a:avLst/>
          </a:prstGeom>
          <a:ln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6858000" y="1645920"/>
            <a:ext cx="1734840" cy="21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Dados coletatos de amostras do sêmen entre 7-30 dias após o início do tratamento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5"/>
          <a:stretch/>
        </p:blipFill>
        <p:spPr>
          <a:xfrm>
            <a:off x="274320" y="1512720"/>
            <a:ext cx="3215520" cy="21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Aplicação ZIKV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3D0926C-FE50-4855-BC4C-CE8681041CE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2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  <p:graphicFrame>
        <p:nvGraphicFramePr>
          <p:cNvPr id="203" name="Table 4"/>
          <p:cNvGraphicFramePr/>
          <p:nvPr/>
        </p:nvGraphicFramePr>
        <p:xfrm>
          <a:off x="413640" y="2081880"/>
          <a:ext cx="8328240" cy="4319280"/>
        </p:xfrm>
        <a:graphic>
          <a:graphicData uri="http://schemas.openxmlformats.org/drawingml/2006/table">
            <a:tbl>
              <a:tblPr/>
              <a:tblGrid>
                <a:gridCol w="1344240"/>
                <a:gridCol w="1148040"/>
                <a:gridCol w="1131480"/>
                <a:gridCol w="1260720"/>
                <a:gridCol w="1147680"/>
                <a:gridCol w="1148040"/>
                <a:gridCol w="114840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Parâmetros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Pat-1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Pat-2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Pat-3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Pat-4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Média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latin typeface="Arial"/>
                        </a:rPr>
                        <a:t>Unidades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  <a:ea typeface="Arial"/>
                        </a:rPr>
                        <a:t>δ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0.0011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0.005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0.0002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0.05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0.014075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dia</a:t>
                      </a:r>
                      <a:r>
                        <a:rPr b="0" lang="en-US" sz="2000" spc="-1" strike="noStrike" baseline="33000">
                          <a:latin typeface="Arial"/>
                        </a:rPr>
                        <a:t>-1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  <a:ea typeface="Arial"/>
                        </a:rPr>
                        <a:t>ϵ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0.988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0.991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dia</a:t>
                      </a:r>
                      <a:r>
                        <a:rPr b="0" lang="en-US" sz="2000" spc="-1" strike="noStrike" baseline="33000">
                          <a:latin typeface="Arial"/>
                        </a:rPr>
                        <a:t>-1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p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0.06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0.01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0.18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0.088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dia</a:t>
                      </a:r>
                      <a:r>
                        <a:rPr b="0" lang="en-US" sz="2000" spc="-1" strike="noStrike" baseline="33000">
                          <a:latin typeface="Arial"/>
                        </a:rPr>
                        <a:t>-1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1.5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0.305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2.0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</a:rPr>
                        <a:t>1.126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dia</a:t>
                      </a:r>
                      <a:r>
                        <a:rPr b="0" lang="en-US" sz="2000" spc="-1" strike="noStrike" baseline="33000">
                          <a:latin typeface="Arial"/>
                        </a:rPr>
                        <a:t>-1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1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V0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1.800*10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3.600*10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3.650*10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3.000*10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</a:rPr>
                        <a:t>9.763*10</a:t>
                      </a:r>
                      <a:r>
                        <a:rPr b="0" lang="en-US" sz="1500" spc="-1" strike="noStrike" baseline="33000">
                          <a:latin typeface="Arial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Células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20640"/>
            <a:ext cx="82220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Conclusão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600200"/>
            <a:ext cx="8222040" cy="49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Diferença na ação do sistema imune de cada paciente dado pelo parâmetro c;</a:t>
            </a:r>
            <a:endParaRPr b="0" lang="en-US" sz="32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eficácia do medicamento, dado pelo parâmetro    , se mostra bastante alta;</a:t>
            </a:r>
            <a:endParaRPr b="0" lang="en-US" sz="3200" spc="-1" strike="noStrike">
              <a:latin typeface="Arial"/>
            </a:endParaRPr>
          </a:p>
          <a:p>
            <a:pPr marL="343080" indent="-3355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modelo foi capaz de representar as dinâmicas do vírus de ZIKV;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6553080" y="6356520"/>
            <a:ext cx="21261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90CC736-EC70-470C-A1A8-C627963C6C3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7" name="Picture 3" descr=""/>
          <p:cNvPicPr/>
          <p:nvPr/>
        </p:nvPicPr>
        <p:blipFill>
          <a:blip r:embed="rId1"/>
          <a:stretch/>
        </p:blipFill>
        <p:spPr>
          <a:xfrm>
            <a:off x="8244360" y="2880"/>
            <a:ext cx="882360" cy="682200"/>
          </a:xfrm>
          <a:prstGeom prst="rect">
            <a:avLst/>
          </a:prstGeom>
          <a:ln>
            <a:noFill/>
          </a:ln>
        </p:spPr>
      </p:pic>
      <p:grpSp>
        <p:nvGrpSpPr>
          <p:cNvPr id="208" name="Group 4"/>
          <p:cNvGrpSpPr/>
          <p:nvPr/>
        </p:nvGrpSpPr>
        <p:grpSpPr>
          <a:xfrm>
            <a:off x="4212720" y="3840480"/>
            <a:ext cx="267840" cy="238680"/>
            <a:chOff x="4212720" y="3840480"/>
            <a:chExt cx="267840" cy="238680"/>
          </a:xfrm>
        </p:grpSpPr>
        <p:sp>
          <p:nvSpPr>
            <p:cNvPr id="209" name="CustomShape 5"/>
            <p:cNvSpPr/>
            <p:nvPr/>
          </p:nvSpPr>
          <p:spPr>
            <a:xfrm>
              <a:off x="4214520" y="3867840"/>
              <a:ext cx="223200" cy="183960"/>
            </a:xfrm>
            <a:custGeom>
              <a:avLst/>
              <a:gdLst/>
              <a:ahLst/>
              <a:rect l="l" t="t" r="r" b="b"/>
              <a:pathLst>
                <a:path w="634" h="525">
                  <a:moveTo>
                    <a:pt x="316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33" y="0"/>
                  </a:lnTo>
                  <a:lnTo>
                    <a:pt x="633" y="524"/>
                  </a:lnTo>
                  <a:lnTo>
                    <a:pt x="316" y="52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6"/>
            <p:cNvSpPr/>
            <p:nvPr/>
          </p:nvSpPr>
          <p:spPr>
            <a:xfrm>
              <a:off x="4212720" y="3840480"/>
              <a:ext cx="267840" cy="238680"/>
            </a:xfrm>
            <a:custGeom>
              <a:avLst/>
              <a:gdLst/>
              <a:ahLst/>
              <a:rect l="l" t="t" r="r" b="b"/>
              <a:pathLst>
                <a:path w="758" h="677">
                  <a:moveTo>
                    <a:pt x="576" y="315"/>
                  </a:moveTo>
                  <a:cubicBezTo>
                    <a:pt x="612" y="315"/>
                    <a:pt x="653" y="315"/>
                    <a:pt x="653" y="288"/>
                  </a:cubicBezTo>
                  <a:cubicBezTo>
                    <a:pt x="653" y="267"/>
                    <a:pt x="627" y="267"/>
                    <a:pt x="586" y="267"/>
                  </a:cubicBezTo>
                  <a:lnTo>
                    <a:pt x="218" y="267"/>
                  </a:lnTo>
                  <a:cubicBezTo>
                    <a:pt x="270" y="135"/>
                    <a:pt x="399" y="49"/>
                    <a:pt x="607" y="49"/>
                  </a:cubicBezTo>
                  <a:lnTo>
                    <a:pt x="679" y="49"/>
                  </a:lnTo>
                  <a:cubicBezTo>
                    <a:pt x="716" y="49"/>
                    <a:pt x="757" y="49"/>
                    <a:pt x="757" y="21"/>
                  </a:cubicBezTo>
                  <a:cubicBezTo>
                    <a:pt x="757" y="0"/>
                    <a:pt x="726" y="0"/>
                    <a:pt x="684" y="0"/>
                  </a:cubicBezTo>
                  <a:lnTo>
                    <a:pt x="607" y="0"/>
                  </a:lnTo>
                  <a:cubicBezTo>
                    <a:pt x="306" y="0"/>
                    <a:pt x="0" y="153"/>
                    <a:pt x="0" y="388"/>
                  </a:cubicBezTo>
                  <a:cubicBezTo>
                    <a:pt x="0" y="555"/>
                    <a:pt x="171" y="676"/>
                    <a:pt x="415" y="676"/>
                  </a:cubicBezTo>
                  <a:cubicBezTo>
                    <a:pt x="565" y="676"/>
                    <a:pt x="716" y="617"/>
                    <a:pt x="716" y="600"/>
                  </a:cubicBezTo>
                  <a:cubicBezTo>
                    <a:pt x="716" y="593"/>
                    <a:pt x="710" y="575"/>
                    <a:pt x="690" y="575"/>
                  </a:cubicBezTo>
                  <a:cubicBezTo>
                    <a:pt x="684" y="575"/>
                    <a:pt x="679" y="575"/>
                    <a:pt x="658" y="586"/>
                  </a:cubicBezTo>
                  <a:cubicBezTo>
                    <a:pt x="591" y="617"/>
                    <a:pt x="503" y="641"/>
                    <a:pt x="420" y="641"/>
                  </a:cubicBezTo>
                  <a:cubicBezTo>
                    <a:pt x="285" y="641"/>
                    <a:pt x="171" y="579"/>
                    <a:pt x="171" y="444"/>
                  </a:cubicBezTo>
                  <a:cubicBezTo>
                    <a:pt x="171" y="392"/>
                    <a:pt x="192" y="333"/>
                    <a:pt x="197" y="315"/>
                  </a:cubicBezTo>
                  <a:lnTo>
                    <a:pt x="576" y="3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2018-10-31T16:29:08Z</dcterms:created>
  <dc:creator>ELAINY</dc:creator>
  <dc:description/>
  <dc:language>en-US</dc:language>
  <cp:lastModifiedBy/>
  <dcterms:modified xsi:type="dcterms:W3CDTF">2019-11-15T17:51:10Z</dcterms:modified>
  <cp:revision>31</cp:revision>
  <dc:subject/>
  <dc:title>Título Original do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  <property fmtid="{D5CDD505-2E9C-101B-9397-08002B2CF9AE}" pid="12" name="TexMathsIgnorePreamble">
    <vt:lpwstr>FALSE</vt:lpwstr>
  </property>
  <property fmtid="{D5CDD505-2E9C-101B-9397-08002B2CF9AE}" pid="13" name="TexMathsPreamble">
    <vt:lpwstr>\usepackage{amsmath}§\usepackage{amssymb}§\usepackage[usenames]{color}§\usepackage{ifxetex}§§% XeLaTeX compiler§\ifxetex§§    \usepackage{fontspec}§    \usepackage{unicode-math}§§    % Uncomment these lines for alternative fonts§    %\setmainfont{FreeSerif}§    %\setmathfont{FreeSerif}§§% LaTeX compiler§\else§§    % Uncomment this line for sans-serif maths font§    %\everymath{\mathsf{\xdef\mysf{\mathgroup\the\mathgroup\relax}}\mysf}§§\fi§</vt:lpwstr>
  </property>
</Properties>
</file>