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3B9FC69-930A-44B8-9DF4-3973EFBA2F9C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30036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088C5B0-6BAC-40B5-8BA4-6793AA468D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51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D15AA81-9B1A-4E09-8E76-7408C633D5FA}" type="slidenum">
              <a:t>1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0EA8D9A-C714-4212-86F4-DD8A305B4356}" type="slidenum">
              <a:t>10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EE189D-1609-4034-948D-B483771F7396}" type="slidenum">
              <a:t>11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5CA4B2E-D7E9-444A-B8C1-CE82050708CD}" type="slidenum">
              <a:t>2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CDCBD8-EC90-4447-B739-9502ACCD8B94}" type="slidenum">
              <a:t>3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AA8B0A4-4305-499C-B708-E0FCBE272A0C}" type="slidenum">
              <a:t>4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EDCE279-648B-4BA8-A735-AEE5EE919F6F}" type="slidenum">
              <a:t>5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087F98-18D5-43EF-AB5A-07C2C66B6B5F}" type="slidenum">
              <a:t>6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3DFE982-2777-48D8-942B-C08DD6A7E878}" type="slidenum">
              <a:t>7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D1450C-7544-49FE-A51C-C50051076747}" type="slidenum">
              <a:t>8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87DFBA2-D912-478B-9A5A-7560183BA70B}" type="slidenum">
              <a:t>9</a:t>
            </a:fld>
            <a:endParaRPr lang="pt-B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48A001-60B3-4AFF-97FB-D2C6BFE966A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32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66C72E-A9E1-4940-A511-469D2523D29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10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1388" y="1619250"/>
            <a:ext cx="2428875" cy="2881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619250"/>
            <a:ext cx="7138988" cy="28813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7634A3-1E7B-4A5C-AC24-5379AD938D5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29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2D35C8-D2E4-4BA8-9ACE-B054A86EFA1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322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2BD496-F84F-401B-BBB3-ECCB7868C2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84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A06BEF-2FA2-4916-ADDD-676DA98E414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482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079500"/>
            <a:ext cx="4603750" cy="3600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079500"/>
            <a:ext cx="4603750" cy="3600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E2E933-5EBE-4E2E-9DFE-AD0E251F6FC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329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63CA2D-5C41-4BAA-82AB-47313A210E8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691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BC3210-CC83-4AF9-8B40-93A7127D941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672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52681B-46B2-4902-B896-C6C266DD567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54978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0C6528-55B5-44E9-A9A3-FB98B3A8E67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04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B68907-74A4-47DE-8C8B-B13A9BC5807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666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4D8BBB-2469-4111-A890-6CCF8945ECC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012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545A0C-90E9-4930-A8F9-066CB90F9DB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956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4500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4500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41A43E-81A2-40D5-8580-A342BBE822F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7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0E7A75-8F6E-4A73-8CAD-93B7D53CC7E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56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2879725"/>
            <a:ext cx="4603750" cy="1620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879725"/>
            <a:ext cx="4603750" cy="1620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E1FE1B-ACCC-462C-8B67-4644FD7C4B0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5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782987-9428-4B65-89BC-60C73B1A08A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5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137AE-D9B1-4086-8E41-24ED9F148A0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9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5A7B07-D031-418A-9299-C1222FD87D1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4667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36A050-CA4E-4ECA-A1F8-FD9CC9B5FE4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9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87C9C0-FB4B-495E-A8CB-DC34A408FCA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20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H="1" flipV="1">
            <a:off x="0" y="4500000"/>
            <a:ext cx="10080000" cy="117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60"/>
              <a:gd name="f8" fmla="val 13050"/>
              <a:gd name="f9" fmla="val 17220"/>
              <a:gd name="f10" fmla="val 13340"/>
              <a:gd name="f11" fmla="val 20770"/>
              <a:gd name="f12" fmla="val 5620"/>
              <a:gd name="f13" fmla="val 2860"/>
              <a:gd name="f14" fmla="val 21100"/>
              <a:gd name="f15" fmla="val 1850"/>
              <a:gd name="f16" fmla="val 20700"/>
              <a:gd name="f17" fmla="val 20120"/>
              <a:gd name="f18" fmla="+- 0 0 0"/>
              <a:gd name="f19" fmla="*/ f3 1 21600"/>
              <a:gd name="f20" fmla="*/ f4 1 21600"/>
              <a:gd name="f21" fmla="*/ f18 f0 1"/>
              <a:gd name="f22" fmla="*/ 0 f19 1"/>
              <a:gd name="f23" fmla="*/ 21600 f19 1"/>
              <a:gd name="f24" fmla="*/ 17360 f20 1"/>
              <a:gd name="f25" fmla="*/ 0 f20 1"/>
              <a:gd name="f26" fmla="*/ 10800 f19 1"/>
              <a:gd name="f27" fmla="*/ f21 1 f2"/>
              <a:gd name="f28" fmla="*/ 10800 f20 1"/>
              <a:gd name="f29" fmla="*/ 20320 f20 1"/>
              <a:gd name="f30" fmla="+- f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6" y="f25"/>
              </a:cxn>
              <a:cxn ang="f30">
                <a:pos x="f22" y="f28"/>
              </a:cxn>
              <a:cxn ang="f30">
                <a:pos x="f26" y="f29"/>
              </a:cxn>
              <a:cxn ang="f30">
                <a:pos x="f23" y="f28"/>
              </a:cxn>
            </a:cxnLst>
            <a:rect l="f22" t="f25" r="f23" b="f24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9"/>
                  <a:pt x="f10" y="f11"/>
                  <a:pt x="f12" y="f6"/>
                </a:cubicBezTo>
                <a:cubicBezTo>
                  <a:pt x="f13" y="f14"/>
                  <a:pt x="f15" y="f16"/>
                  <a:pt x="f5" y="f17"/>
                </a:cubicBez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A5123E0-DFBF-4DC2-AF1D-23674181F02C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pt-BR" sz="3300" b="0" i="0" u="none" strike="noStrike" kern="1200" cap="none">
          <a:ln>
            <a:noFill/>
          </a:ln>
          <a:solidFill>
            <a:srgbClr val="DD4100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pt-BR" sz="2400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100767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240" y="5040000"/>
            <a:ext cx="10076760" cy="63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3780000"/>
          </a:gradFill>
          <a:ln>
            <a:noFill/>
            <a:prstDash val="solid"/>
          </a:ln>
          <a:effectLst>
            <a:outerShdw dist="10800" dir="5400000" algn="tl">
              <a:srgbClr val="009BDD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solidFill>
                  <a:srgbClr val="FFFFFF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B2D774E-B323-4A48-8235-30B13AD87AAD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pt-BR" sz="33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pt-BR" sz="2400" b="0" i="0" u="none" strike="noStrike" kern="1200" cap="none">
          <a:ln>
            <a:noFill/>
          </a:ln>
          <a:solidFill>
            <a:srgbClr val="009BDD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7Rdnq8FWLdlMARH5qY46VP/Sistema-Leal-Protoripo?type=design&amp;node-id=4%3A5&amp;mode=design&amp;t=LX2dyRXDEdf9bDar-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pt-BR"/>
              <a:t>Sistema Leal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9880" y="2949839"/>
            <a:ext cx="8430120" cy="1370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9211E"/>
                </a:solidFill>
              </a:defRPr>
            </a:pPr>
            <a:r>
              <a:rPr lang="pt-BR" sz="18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18"/>
                <a:ea typeface="DejaVu Sans" pitchFamily="2"/>
                <a:cs typeface="DejaVu Sans" pitchFamily="2"/>
              </a:rPr>
              <a:t>Empresa: Barbearia Leal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9211E"/>
                </a:solidFill>
              </a:defRPr>
            </a:pPr>
            <a:endParaRPr lang="pt-BR" sz="18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9211E"/>
                </a:solidFill>
              </a:defRPr>
            </a:pPr>
            <a:r>
              <a:rPr lang="pt-BR" sz="18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18"/>
                <a:ea typeface="DejaVu Sans" pitchFamily="2"/>
                <a:cs typeface="DejaVu Sans" pitchFamily="2"/>
              </a:rPr>
              <a:t>Responsável: Nicaeli Leal</a:t>
            </a:r>
            <a:br>
              <a:rPr lang="pt-BR" sz="18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18"/>
                <a:ea typeface="DejaVu Sans" pitchFamily="2"/>
                <a:cs typeface="DejaVu Sans" pitchFamily="2"/>
              </a:rPr>
            </a:br>
            <a:br>
              <a:rPr lang="pt-BR" sz="18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18"/>
                <a:ea typeface="DejaVu Sans" pitchFamily="2"/>
                <a:cs typeface="DejaVu Sans" pitchFamily="2"/>
              </a:rPr>
            </a:br>
            <a:r>
              <a:rPr lang="pt-BR" sz="18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18"/>
                <a:ea typeface="DejaVu Sans" pitchFamily="2"/>
                <a:cs typeface="DejaVu Sans" pitchFamily="2"/>
              </a:rPr>
              <a:t>Endereço: St. Hab. Vicente Pires 02 - Taguatinga, Brasília - DF, 70297-400, Brasil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ACDF064-DCB2-4041-8D6A-EECECEAEADBB}" type="datetimeFigureOut">
              <a:t>21/06/2024</a:t>
            </a:fld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9C17C6-BBAE-4D7A-87F6-0F8B68D2586C}" type="slidenum">
              <a:t>10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DER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C6078C-E734-AA0F-64C0-2F828622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658080"/>
            <a:ext cx="7125694" cy="45821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74BB38-F354-45AE-829D-6C738C66455E}" type="datetimeFigureOut">
              <a:t>21/06/2024</a:t>
            </a:fld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1596CE-4112-48C6-8211-315810047FAF}" type="slidenum">
              <a:t>11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Protótipo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r>
              <a:rPr lang="pt-BR" dirty="0">
                <a:hlinkClick r:id="rId3"/>
              </a:rPr>
              <a:t>https://www.figma.com/file/7Rdnq8FWLdlMARH5qY46VP/Sistema-Leal-Protoripo?type=design&amp;node-id=4%3A5&amp;mode=design&amp;t=LX2dyRXDEdf9bDar-1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B1164E3-4BCA-4C78-84BF-9EA544A85EA1}" type="datetimeFigureOut">
              <a:t>21/06/2024</a:t>
            </a:fld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073AF3-28E1-4024-A2C3-071B54486A16}" type="slidenum">
              <a:t>2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pt-BR"/>
              <a:t>Problema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O sistema atualmente disponível para uso da barbearia não abrange todas as necessidades do negócio.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2270956-6CC0-448F-BCEA-10A8F1E255E9}" type="datetimeFigureOut">
              <a:t>21/06/2024</a:t>
            </a:fld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640AC5-E475-4FEC-B97A-0AB79F89FA56}" type="slidenum">
              <a:t>3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Proposta de Solução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Atualizar o software para que conte com uma tabela de finanças, para uma melhor organização financeira, além de sistemas de gestão de estoque e registro de clientes, uma tela de exibição e reserva de produtos e um dashboard com estatísticas relevantes para o crescimento do negócio.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09CBA0-9089-4C52-932F-6206908A4998}" type="datetimeFigureOut">
              <a:t>21/06/2024</a:t>
            </a:fld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5E8053-4F2D-4FC6-8BCB-7681D3762A5F}" type="slidenum">
              <a:t>4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Requisitos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[RF001] Gestão Financeira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[RF006] Gestão de Estoque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[RF004] Reserva de Produtos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302789-7D80-4FD7-9CA3-1A99BFB2F1EB}" type="datetimeFigureOut">
              <a:t>21/06/2024</a:t>
            </a:fld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644F42-B4D8-42D0-815B-03D4D0945DCA}" type="slidenum">
              <a:t>5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Regras de negócio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[RN003] Restrição de Acesso às Informações Financeiras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[RN002] Atualização Automática do Estoque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[RN004] Garantia de Privacidade dos Dados dos Clientes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F1452C9-2B1E-4C11-8F16-B545285CF0D1}" type="datetimeFigureOut">
              <a:t>21/06/2024</a:t>
            </a:fld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319753-4E3F-4DD3-9907-A443A7C8F434}" type="slidenum">
              <a:t>6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Casos de Uso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 dirty="0"/>
              <a:t>Manter tabela financeira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 dirty="0"/>
              <a:t>Manter Estoque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 dirty="0"/>
              <a:t>Reservar produto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C5316A-194E-4A9C-BCE9-54E0077AC40C}" type="datetimeFigureOut">
              <a:t>21/06/2024</a:t>
            </a:fld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8C0D4B-C685-4CCC-A4DB-6B38B5F38C28}" type="slidenum">
              <a:t>7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Fluxo Principal: Manter tabela financeira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1. O ator escolhe a opção Registrar entrada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2. O sistema apresenta os seguintes campos do formulário de cadastro: Valor, Entrada/Saida,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Observação e as opções Gravar e Home.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3. O caso de uso é encerrado com uma mensagem de sucesso.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EAE7E59-B0B1-4833-A70A-E96B533386BE}" type="datetimeFigureOut">
              <a:t>21/06/2024</a:t>
            </a:fld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35F4DC-4D24-4222-98BE-7DC272836EA2}" type="slidenum">
              <a:t>8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060"/>
              </a:spcBef>
            </a:pPr>
            <a:r>
              <a:rPr lang="pt-BR"/>
              <a:t>Fluxo Principal: Manter Estoque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O ator escolhe a opção Registrar entrada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O sistema apresenta os seguintes campos do formulário de cadastro: Nome, preço, Quantidade, QTD alerta e QTD venda e as opções Gravar e Home.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 O caso de uso é encerrado com uma mensagem de sucesso.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EEAE030-446E-49FF-8874-C762D2813DE2}" type="datetimeFigureOut">
              <a:t>21/06/2024</a:t>
            </a:fld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8E5263-6A1C-4F21-AD6F-C348669FCF1B}" type="slidenum">
              <a:t>9</a:t>
            </a:fld>
            <a:endParaRPr lang="pt-BR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 dirty="0"/>
              <a:t>Fluxo Principal: Reservar produto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O Cliente escolhe a opção Reservar produtos.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8. O sistema apresenta uma tabela com os produtos adicionados pelos funcionários/ administradores,  com botões de adicionar e subtrair além de um botão de reservar.</a:t>
            </a:r>
          </a:p>
          <a:p>
            <a:pPr lvl="0">
              <a:buClr>
                <a:srgbClr val="77CAEE"/>
              </a:buClr>
              <a:buSzPct val="45000"/>
              <a:buFont typeface="StarSymbol"/>
              <a:buChar char="●"/>
            </a:pPr>
            <a:r>
              <a:rPr lang="pt-BR"/>
              <a:t>9. O caso de uso é encerrado.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_Cur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_Curv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381</Words>
  <Application>Microsoft Office PowerPoint</Application>
  <PresentationFormat>Personalizar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Liberation Sans</vt:lpstr>
      <vt:lpstr>StarSymbol</vt:lpstr>
      <vt:lpstr>Blue_Curve</vt:lpstr>
      <vt:lpstr>Blue_Curve1</vt:lpstr>
      <vt:lpstr>Sistema Leal</vt:lpstr>
      <vt:lpstr>Problema</vt:lpstr>
      <vt:lpstr>Proposta de Solução</vt:lpstr>
      <vt:lpstr>Requisitos</vt:lpstr>
      <vt:lpstr>Regras de negócio</vt:lpstr>
      <vt:lpstr>Casos de Uso</vt:lpstr>
      <vt:lpstr>Fluxo Principal: Manter tabela financeira</vt:lpstr>
      <vt:lpstr>Fluxo Principal: Manter Estoque</vt:lpstr>
      <vt:lpstr>Fluxo Principal: Reservar produto</vt:lpstr>
      <vt:lpstr>DER</vt:lpstr>
      <vt:lpstr>Protótipo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>Matheus Bareicha</dc:creator>
  <cp:lastModifiedBy>Matheus Bareicha</cp:lastModifiedBy>
  <cp:revision>4</cp:revision>
  <dcterms:created xsi:type="dcterms:W3CDTF">2024-04-05T14:29:40Z</dcterms:created>
  <dcterms:modified xsi:type="dcterms:W3CDTF">2024-06-21T19:32:10Z</dcterms:modified>
</cp:coreProperties>
</file>