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39F3C4-47AD-45F8-8B0E-300E9132C8F2}" v="214" dt="2023-04-26T00:21:37.2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93" d="100"/>
          <a:sy n="93" d="100"/>
        </p:scale>
        <p:origin x="11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4206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0539F3C4-47AD-45F8-8B0E-300E9132C8F2}"/>
    <pc:docChg chg="addSld">
      <pc:chgData name="" userId="" providerId="" clId="Web-{0539F3C4-47AD-45F8-8B0E-300E9132C8F2}" dt="2023-04-26T00:09:54.812" v="0"/>
      <pc:docMkLst>
        <pc:docMk/>
      </pc:docMkLst>
      <pc:sldChg chg="new">
        <pc:chgData name="" userId="" providerId="" clId="Web-{0539F3C4-47AD-45F8-8B0E-300E9132C8F2}" dt="2023-04-26T00:09:54.812" v="0"/>
        <pc:sldMkLst>
          <pc:docMk/>
          <pc:sldMk cId="3374566260" sldId="257"/>
        </pc:sldMkLst>
      </pc:sldChg>
    </pc:docChg>
  </pc:docChgLst>
  <pc:docChgLst>
    <pc:chgData name="Leonardo Augusto Pereira Do Carmo" userId="S::1118022@sga.pucminas.br::eb83ebf3-9293-4862-8117-0dec5273bec3" providerId="AD" clId="Web-{0539F3C4-47AD-45F8-8B0E-300E9132C8F2}"/>
    <pc:docChg chg="addSld modSld">
      <pc:chgData name="Leonardo Augusto Pereira Do Carmo" userId="S::1118022@sga.pucminas.br::eb83ebf3-9293-4862-8117-0dec5273bec3" providerId="AD" clId="Web-{0539F3C4-47AD-45F8-8B0E-300E9132C8F2}" dt="2023-04-26T00:21:37.238" v="204" actId="20577"/>
      <pc:docMkLst>
        <pc:docMk/>
      </pc:docMkLst>
      <pc:sldChg chg="modSp">
        <pc:chgData name="Leonardo Augusto Pereira Do Carmo" userId="S::1118022@sga.pucminas.br::eb83ebf3-9293-4862-8117-0dec5273bec3" providerId="AD" clId="Web-{0539F3C4-47AD-45F8-8B0E-300E9132C8F2}" dt="2023-04-26T00:13:38.084" v="65" actId="20577"/>
        <pc:sldMkLst>
          <pc:docMk/>
          <pc:sldMk cId="2029002549" sldId="256"/>
        </pc:sldMkLst>
        <pc:spChg chg="mod">
          <ac:chgData name="Leonardo Augusto Pereira Do Carmo" userId="S::1118022@sga.pucminas.br::eb83ebf3-9293-4862-8117-0dec5273bec3" providerId="AD" clId="Web-{0539F3C4-47AD-45F8-8B0E-300E9132C8F2}" dt="2023-04-26T00:10:19.250" v="6" actId="20577"/>
          <ac:spMkLst>
            <pc:docMk/>
            <pc:sldMk cId="2029002549" sldId="256"/>
            <ac:spMk id="2" creationId="{00000000-0000-0000-0000-000000000000}"/>
          </ac:spMkLst>
        </pc:spChg>
        <pc:spChg chg="mod">
          <ac:chgData name="Leonardo Augusto Pereira Do Carmo" userId="S::1118022@sga.pucminas.br::eb83ebf3-9293-4862-8117-0dec5273bec3" providerId="AD" clId="Web-{0539F3C4-47AD-45F8-8B0E-300E9132C8F2}" dt="2023-04-26T00:13:38.084" v="65" actId="20577"/>
          <ac:spMkLst>
            <pc:docMk/>
            <pc:sldMk cId="2029002549" sldId="256"/>
            <ac:spMk id="3" creationId="{00000000-0000-0000-0000-000000000000}"/>
          </ac:spMkLst>
        </pc:spChg>
      </pc:sldChg>
      <pc:sldChg chg="modSp">
        <pc:chgData name="Leonardo Augusto Pereira Do Carmo" userId="S::1118022@sga.pucminas.br::eb83ebf3-9293-4862-8117-0dec5273bec3" providerId="AD" clId="Web-{0539F3C4-47AD-45F8-8B0E-300E9132C8F2}" dt="2023-04-26T00:12:20.238" v="60" actId="20577"/>
        <pc:sldMkLst>
          <pc:docMk/>
          <pc:sldMk cId="3374566260" sldId="257"/>
        </pc:sldMkLst>
        <pc:spChg chg="mod">
          <ac:chgData name="Leonardo Augusto Pereira Do Carmo" userId="S::1118022@sga.pucminas.br::eb83ebf3-9293-4862-8117-0dec5273bec3" providerId="AD" clId="Web-{0539F3C4-47AD-45F8-8B0E-300E9132C8F2}" dt="2023-04-26T00:11:57.941" v="58" actId="20577"/>
          <ac:spMkLst>
            <pc:docMk/>
            <pc:sldMk cId="3374566260" sldId="257"/>
            <ac:spMk id="2" creationId="{5C7952CC-A945-086A-97EF-B083B5CDF0B6}"/>
          </ac:spMkLst>
        </pc:spChg>
        <pc:spChg chg="mod">
          <ac:chgData name="Leonardo Augusto Pereira Do Carmo" userId="S::1118022@sga.pucminas.br::eb83ebf3-9293-4862-8117-0dec5273bec3" providerId="AD" clId="Web-{0539F3C4-47AD-45F8-8B0E-300E9132C8F2}" dt="2023-04-26T00:12:20.238" v="60" actId="20577"/>
          <ac:spMkLst>
            <pc:docMk/>
            <pc:sldMk cId="3374566260" sldId="257"/>
            <ac:spMk id="3" creationId="{F24B05FF-DCC2-5107-9576-9CF10DEE0630}"/>
          </ac:spMkLst>
        </pc:spChg>
      </pc:sldChg>
      <pc:sldChg chg="modSp new">
        <pc:chgData name="Leonardo Augusto Pereira Do Carmo" userId="S::1118022@sga.pucminas.br::eb83ebf3-9293-4862-8117-0dec5273bec3" providerId="AD" clId="Web-{0539F3C4-47AD-45F8-8B0E-300E9132C8F2}" dt="2023-04-26T00:15:07.337" v="85" actId="20577"/>
        <pc:sldMkLst>
          <pc:docMk/>
          <pc:sldMk cId="1885752311" sldId="258"/>
        </pc:sldMkLst>
        <pc:spChg chg="mod">
          <ac:chgData name="Leonardo Augusto Pereira Do Carmo" userId="S::1118022@sga.pucminas.br::eb83ebf3-9293-4862-8117-0dec5273bec3" providerId="AD" clId="Web-{0539F3C4-47AD-45F8-8B0E-300E9132C8F2}" dt="2023-04-26T00:14:09.226" v="83" actId="20577"/>
          <ac:spMkLst>
            <pc:docMk/>
            <pc:sldMk cId="1885752311" sldId="258"/>
            <ac:spMk id="2" creationId="{C61DCC00-30E1-E76D-465F-5EBB505C0C09}"/>
          </ac:spMkLst>
        </pc:spChg>
        <pc:spChg chg="mod">
          <ac:chgData name="Leonardo Augusto Pereira Do Carmo" userId="S::1118022@sga.pucminas.br::eb83ebf3-9293-4862-8117-0dec5273bec3" providerId="AD" clId="Web-{0539F3C4-47AD-45F8-8B0E-300E9132C8F2}" dt="2023-04-26T00:15:07.337" v="85" actId="20577"/>
          <ac:spMkLst>
            <pc:docMk/>
            <pc:sldMk cId="1885752311" sldId="258"/>
            <ac:spMk id="3" creationId="{0BBCACDA-642D-2333-FC1E-2A30A49B085A}"/>
          </ac:spMkLst>
        </pc:spChg>
      </pc:sldChg>
      <pc:sldChg chg="modSp new">
        <pc:chgData name="Leonardo Augusto Pereira Do Carmo" userId="S::1118022@sga.pucminas.br::eb83ebf3-9293-4862-8117-0dec5273bec3" providerId="AD" clId="Web-{0539F3C4-47AD-45F8-8B0E-300E9132C8F2}" dt="2023-04-26T00:16:19.776" v="114" actId="20577"/>
        <pc:sldMkLst>
          <pc:docMk/>
          <pc:sldMk cId="302652701" sldId="259"/>
        </pc:sldMkLst>
        <pc:spChg chg="mod">
          <ac:chgData name="Leonardo Augusto Pereira Do Carmo" userId="S::1118022@sga.pucminas.br::eb83ebf3-9293-4862-8117-0dec5273bec3" providerId="AD" clId="Web-{0539F3C4-47AD-45F8-8B0E-300E9132C8F2}" dt="2023-04-26T00:16:00.994" v="112" actId="20577"/>
          <ac:spMkLst>
            <pc:docMk/>
            <pc:sldMk cId="302652701" sldId="259"/>
            <ac:spMk id="2" creationId="{E44F8E58-2225-C136-B701-D207D84DA509}"/>
          </ac:spMkLst>
        </pc:spChg>
        <pc:spChg chg="mod">
          <ac:chgData name="Leonardo Augusto Pereira Do Carmo" userId="S::1118022@sga.pucminas.br::eb83ebf3-9293-4862-8117-0dec5273bec3" providerId="AD" clId="Web-{0539F3C4-47AD-45F8-8B0E-300E9132C8F2}" dt="2023-04-26T00:16:19.776" v="114" actId="20577"/>
          <ac:spMkLst>
            <pc:docMk/>
            <pc:sldMk cId="302652701" sldId="259"/>
            <ac:spMk id="3" creationId="{7A86F1F9-7F71-E298-D304-670613EEAC7D}"/>
          </ac:spMkLst>
        </pc:spChg>
      </pc:sldChg>
      <pc:sldChg chg="modSp new">
        <pc:chgData name="Leonardo Augusto Pereira Do Carmo" userId="S::1118022@sga.pucminas.br::eb83ebf3-9293-4862-8117-0dec5273bec3" providerId="AD" clId="Web-{0539F3C4-47AD-45F8-8B0E-300E9132C8F2}" dt="2023-04-26T00:17:17.043" v="135" actId="20577"/>
        <pc:sldMkLst>
          <pc:docMk/>
          <pc:sldMk cId="3424414137" sldId="260"/>
        </pc:sldMkLst>
        <pc:spChg chg="mod">
          <ac:chgData name="Leonardo Augusto Pereira Do Carmo" userId="S::1118022@sga.pucminas.br::eb83ebf3-9293-4862-8117-0dec5273bec3" providerId="AD" clId="Web-{0539F3C4-47AD-45F8-8B0E-300E9132C8F2}" dt="2023-04-26T00:16:59.355" v="133" actId="20577"/>
          <ac:spMkLst>
            <pc:docMk/>
            <pc:sldMk cId="3424414137" sldId="260"/>
            <ac:spMk id="2" creationId="{F7F983E0-CF9A-A029-097E-5769FE3C66BD}"/>
          </ac:spMkLst>
        </pc:spChg>
        <pc:spChg chg="mod">
          <ac:chgData name="Leonardo Augusto Pereira Do Carmo" userId="S::1118022@sga.pucminas.br::eb83ebf3-9293-4862-8117-0dec5273bec3" providerId="AD" clId="Web-{0539F3C4-47AD-45F8-8B0E-300E9132C8F2}" dt="2023-04-26T00:17:17.043" v="135" actId="20577"/>
          <ac:spMkLst>
            <pc:docMk/>
            <pc:sldMk cId="3424414137" sldId="260"/>
            <ac:spMk id="3" creationId="{086521FB-144E-B5C3-FEA4-F6F5ECBFCF11}"/>
          </ac:spMkLst>
        </pc:spChg>
      </pc:sldChg>
      <pc:sldChg chg="modSp new">
        <pc:chgData name="Leonardo Augusto Pereira Do Carmo" userId="S::1118022@sga.pucminas.br::eb83ebf3-9293-4862-8117-0dec5273bec3" providerId="AD" clId="Web-{0539F3C4-47AD-45F8-8B0E-300E9132C8F2}" dt="2023-04-26T00:18:16.264" v="149" actId="20577"/>
        <pc:sldMkLst>
          <pc:docMk/>
          <pc:sldMk cId="3548958011" sldId="261"/>
        </pc:sldMkLst>
        <pc:spChg chg="mod">
          <ac:chgData name="Leonardo Augusto Pereira Do Carmo" userId="S::1118022@sga.pucminas.br::eb83ebf3-9293-4862-8117-0dec5273bec3" providerId="AD" clId="Web-{0539F3C4-47AD-45F8-8B0E-300E9132C8F2}" dt="2023-04-26T00:17:52.544" v="147" actId="20577"/>
          <ac:spMkLst>
            <pc:docMk/>
            <pc:sldMk cId="3548958011" sldId="261"/>
            <ac:spMk id="2" creationId="{41CA595A-B998-3C4C-0840-E04FF7841E46}"/>
          </ac:spMkLst>
        </pc:spChg>
        <pc:spChg chg="mod">
          <ac:chgData name="Leonardo Augusto Pereira Do Carmo" userId="S::1118022@sga.pucminas.br::eb83ebf3-9293-4862-8117-0dec5273bec3" providerId="AD" clId="Web-{0539F3C4-47AD-45F8-8B0E-300E9132C8F2}" dt="2023-04-26T00:18:16.264" v="149" actId="20577"/>
          <ac:spMkLst>
            <pc:docMk/>
            <pc:sldMk cId="3548958011" sldId="261"/>
            <ac:spMk id="3" creationId="{E11C017B-8C83-E4AA-D55D-4A6AFF22382F}"/>
          </ac:spMkLst>
        </pc:spChg>
      </pc:sldChg>
      <pc:sldChg chg="modSp new">
        <pc:chgData name="Leonardo Augusto Pereira Do Carmo" userId="S::1118022@sga.pucminas.br::eb83ebf3-9293-4862-8117-0dec5273bec3" providerId="AD" clId="Web-{0539F3C4-47AD-45F8-8B0E-300E9132C8F2}" dt="2023-04-26T00:19:02.249" v="164" actId="20577"/>
        <pc:sldMkLst>
          <pc:docMk/>
          <pc:sldMk cId="646291032" sldId="262"/>
        </pc:sldMkLst>
        <pc:spChg chg="mod">
          <ac:chgData name="Leonardo Augusto Pereira Do Carmo" userId="S::1118022@sga.pucminas.br::eb83ebf3-9293-4862-8117-0dec5273bec3" providerId="AD" clId="Web-{0539F3C4-47AD-45F8-8B0E-300E9132C8F2}" dt="2023-04-26T00:18:33.514" v="162" actId="20577"/>
          <ac:spMkLst>
            <pc:docMk/>
            <pc:sldMk cId="646291032" sldId="262"/>
            <ac:spMk id="2" creationId="{CF8AAFF5-93E8-F394-D92C-FC36C783EF5A}"/>
          </ac:spMkLst>
        </pc:spChg>
        <pc:spChg chg="mod">
          <ac:chgData name="Leonardo Augusto Pereira Do Carmo" userId="S::1118022@sga.pucminas.br::eb83ebf3-9293-4862-8117-0dec5273bec3" providerId="AD" clId="Web-{0539F3C4-47AD-45F8-8B0E-300E9132C8F2}" dt="2023-04-26T00:19:02.249" v="164" actId="20577"/>
          <ac:spMkLst>
            <pc:docMk/>
            <pc:sldMk cId="646291032" sldId="262"/>
            <ac:spMk id="3" creationId="{E554DABD-1892-E076-9D17-EA9A1B0CF32C}"/>
          </ac:spMkLst>
        </pc:spChg>
      </pc:sldChg>
      <pc:sldChg chg="modSp new">
        <pc:chgData name="Leonardo Augusto Pereira Do Carmo" userId="S::1118022@sga.pucminas.br::eb83ebf3-9293-4862-8117-0dec5273bec3" providerId="AD" clId="Web-{0539F3C4-47AD-45F8-8B0E-300E9132C8F2}" dt="2023-04-26T00:21:07.597" v="193" actId="20577"/>
        <pc:sldMkLst>
          <pc:docMk/>
          <pc:sldMk cId="1099691842" sldId="263"/>
        </pc:sldMkLst>
        <pc:spChg chg="mod">
          <ac:chgData name="Leonardo Augusto Pereira Do Carmo" userId="S::1118022@sga.pucminas.br::eb83ebf3-9293-4862-8117-0dec5273bec3" providerId="AD" clId="Web-{0539F3C4-47AD-45F8-8B0E-300E9132C8F2}" dt="2023-04-26T00:20:59.112" v="191" actId="20577"/>
          <ac:spMkLst>
            <pc:docMk/>
            <pc:sldMk cId="1099691842" sldId="263"/>
            <ac:spMk id="2" creationId="{0C3AA363-5DDE-8628-EBE4-DA9CFA81D960}"/>
          </ac:spMkLst>
        </pc:spChg>
        <pc:spChg chg="mod">
          <ac:chgData name="Leonardo Augusto Pereira Do Carmo" userId="S::1118022@sga.pucminas.br::eb83ebf3-9293-4862-8117-0dec5273bec3" providerId="AD" clId="Web-{0539F3C4-47AD-45F8-8B0E-300E9132C8F2}" dt="2023-04-26T00:21:07.597" v="193" actId="20577"/>
          <ac:spMkLst>
            <pc:docMk/>
            <pc:sldMk cId="1099691842" sldId="263"/>
            <ac:spMk id="3" creationId="{B9CAFED4-3C7E-7B94-F85F-55D192F85F27}"/>
          </ac:spMkLst>
        </pc:spChg>
      </pc:sldChg>
      <pc:sldChg chg="modSp new">
        <pc:chgData name="Leonardo Augusto Pereira Do Carmo" userId="S::1118022@sga.pucminas.br::eb83ebf3-9293-4862-8117-0dec5273bec3" providerId="AD" clId="Web-{0539F3C4-47AD-45F8-8B0E-300E9132C8F2}" dt="2023-04-26T00:21:37.238" v="204" actId="20577"/>
        <pc:sldMkLst>
          <pc:docMk/>
          <pc:sldMk cId="2052171153" sldId="264"/>
        </pc:sldMkLst>
        <pc:spChg chg="mod">
          <ac:chgData name="Leonardo Augusto Pereira Do Carmo" userId="S::1118022@sga.pucminas.br::eb83ebf3-9293-4862-8117-0dec5273bec3" providerId="AD" clId="Web-{0539F3C4-47AD-45F8-8B0E-300E9132C8F2}" dt="2023-04-26T00:21:28.238" v="203" actId="20577"/>
          <ac:spMkLst>
            <pc:docMk/>
            <pc:sldMk cId="2052171153" sldId="264"/>
            <ac:spMk id="2" creationId="{8DB64CFB-961E-0737-DD1F-F59E5A098D92}"/>
          </ac:spMkLst>
        </pc:spChg>
        <pc:spChg chg="mod">
          <ac:chgData name="Leonardo Augusto Pereira Do Carmo" userId="S::1118022@sga.pucminas.br::eb83ebf3-9293-4862-8117-0dec5273bec3" providerId="AD" clId="Web-{0539F3C4-47AD-45F8-8B0E-300E9132C8F2}" dt="2023-04-26T00:21:37.238" v="204" actId="20577"/>
          <ac:spMkLst>
            <pc:docMk/>
            <pc:sldMk cId="2052171153" sldId="264"/>
            <ac:spMk id="3" creationId="{F7053E7A-FD6C-D441-C0D7-56D87B7A8B5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B0B03E64-01AA-464A-B1F6-15E09A41DA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3638F65-D8D1-42C8-AA53-CFC407E5135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E691D2-08D3-40E3-9606-E56F686FFB48}" type="datetimeFigureOut">
              <a:rPr lang="pt-BR" smtClean="0"/>
              <a:t>25/04/2023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9A33684-7AA2-4407-9E97-AB9F3225C4F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990634F-99B5-40B5-936A-52EF9B9809A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F30B9E-B86E-4E7C-B8AD-512BEEE268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55196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26E520-9ED7-4160-856D-9D30CBFD4EFC}" type="datetimeFigureOut">
              <a:rPr lang="pt-BR" noProof="0" smtClean="0"/>
              <a:t>25/04/2023</a:t>
            </a:fld>
            <a:endParaRPr lang="pt-BR" noProof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65138D-4720-47CC-8521-5B6CDECC4A98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445482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65138D-4720-47CC-8521-5B6CDECC4A98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3471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rma Livre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 rtlCol="0"/>
          <a:lstStyle>
            <a:lvl1pPr>
              <a:defRPr sz="5400"/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rtlCol="0"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8D3696-690A-4BD4-AA3E-D0B98F3DB998}" type="datetime1">
              <a:rPr lang="pt-BR" noProof="0" smtClean="0"/>
              <a:t>25/04/2023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10000" y="4800600"/>
            <a:ext cx="10561418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5" name="Espaço Reservado para Imagem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rtlCol="0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10000" y="5367338"/>
            <a:ext cx="10561418" cy="493712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1DFF39B-8C34-4082-9E45-4F2EC717E6AD}" type="datetime1">
              <a:rPr lang="pt-BR" noProof="0" smtClean="0"/>
              <a:t>25/04/2023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rma Livre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50985" y="1238502"/>
            <a:ext cx="5893840" cy="2645912"/>
          </a:xfrm>
        </p:spPr>
        <p:txBody>
          <a:bodyPr rtlCol="0" anchor="b"/>
          <a:lstStyle>
            <a:lvl1pPr algn="l">
              <a:defRPr sz="4200" b="1" cap="none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853190" y="4443680"/>
            <a:ext cx="5891636" cy="713241"/>
          </a:xfrm>
        </p:spPr>
        <p:txBody>
          <a:bodyPr rtlCol="0"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6" hasCustomPrompt="1"/>
          </p:nvPr>
        </p:nvSpPr>
        <p:spPr>
          <a:xfrm>
            <a:off x="7574642" y="1081456"/>
            <a:ext cx="3810001" cy="4075465"/>
          </a:xfrm>
        </p:spPr>
        <p:txBody>
          <a:bodyPr rtlCol="0" anchor="t"/>
          <a:lstStyle>
            <a:lvl1pPr marL="0" indent="0">
              <a:buFontTx/>
              <a:buNone/>
              <a:defRPr/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ABB4FE0-4FDA-43D3-A1A4-574B47FF412A}" type="datetime1">
              <a:rPr lang="pt-BR" noProof="0" smtClean="0"/>
              <a:t>25/04/2023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rma Livre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ítulo 1"/>
          <p:cNvSpPr>
            <a:spLocks noGrp="1"/>
          </p:cNvSpPr>
          <p:nvPr>
            <p:ph type="title" hasCustomPrompt="1"/>
          </p:nvPr>
        </p:nvSpPr>
        <p:spPr>
          <a:xfrm>
            <a:off x="1357089" y="2435957"/>
            <a:ext cx="4382521" cy="2007789"/>
          </a:xfrm>
        </p:spPr>
        <p:txBody>
          <a:bodyPr rtlCol="0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6" hasCustomPrompt="1"/>
          </p:nvPr>
        </p:nvSpPr>
        <p:spPr>
          <a:xfrm>
            <a:off x="6156000" y="2286000"/>
            <a:ext cx="4880300" cy="2295525"/>
          </a:xfrm>
        </p:spPr>
        <p:txBody>
          <a:bodyPr rtlCol="0" anchor="t"/>
          <a:lstStyle>
            <a:lvl1pPr marL="0" indent="0">
              <a:buFontTx/>
              <a:buNone/>
              <a:defRPr/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4A39CB3-203F-44CC-B74C-51E38A41787E}" type="datetime1">
              <a:rPr lang="pt-BR" noProof="0" smtClean="0"/>
              <a:t>25/04/2023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C4CE25-255F-496B-95FB-3428016C480D}" type="datetime1">
              <a:rPr lang="pt-BR" noProof="0" smtClean="0"/>
              <a:t>25/04/2023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183540" y="586171"/>
            <a:ext cx="2494791" cy="5134798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810001" y="446089"/>
            <a:ext cx="6611540" cy="5414962"/>
          </a:xfrm>
        </p:spPr>
        <p:txBody>
          <a:bodyPr vert="eaVert" rtlCol="0" anchor="t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461AAD8-55F0-4233-92F9-E3DDB36B5179}" type="datetime1">
              <a:rPr lang="pt-BR" noProof="0" smtClean="0"/>
              <a:t>25/04/2023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rma Livre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10000" y="447188"/>
            <a:ext cx="10571998" cy="97045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818712" y="2222287"/>
            <a:ext cx="10554574" cy="3636511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F4760B7-375F-4C97-B209-349C18D669AF}" type="datetime1">
              <a:rPr lang="pt-BR" noProof="0" smtClean="0"/>
              <a:t>25/04/2023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rma Livre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10000" y="2951396"/>
            <a:ext cx="10561418" cy="1468800"/>
          </a:xfrm>
        </p:spPr>
        <p:txBody>
          <a:bodyPr rtlCol="0" anchor="b"/>
          <a:lstStyle>
            <a:lvl1pPr algn="r">
              <a:defRPr sz="4800" b="1" cap="none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810000" y="5281201"/>
            <a:ext cx="10561418" cy="433955"/>
          </a:xfrm>
        </p:spPr>
        <p:txBody>
          <a:bodyPr rtlCol="0"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E2C7576-943F-43CA-9B14-0D4EEDFC7B42}" type="datetime1">
              <a:rPr lang="pt-BR" noProof="0" smtClean="0"/>
              <a:t>25/04/2023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rma Livre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818712" y="2222287"/>
            <a:ext cx="5185873" cy="3638763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187415" y="2222287"/>
            <a:ext cx="5194583" cy="3638764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E299A45-4781-441A-B57E-00F0F9BA52C0}" type="datetime1">
              <a:rPr lang="pt-BR" noProof="0" smtClean="0"/>
              <a:t>25/04/2023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rma Livre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814728" y="2174875"/>
            <a:ext cx="5189857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814729" y="2751138"/>
            <a:ext cx="5189856" cy="3109913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187415" y="2174875"/>
            <a:ext cx="5194583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187415" y="2751138"/>
            <a:ext cx="5194583" cy="3109913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4AA168F-61C5-4E19-8334-7A690452121D}" type="datetime1">
              <a:rPr lang="pt-BR" noProof="0" smtClean="0"/>
              <a:t>25/04/2023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rma Livre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1A69FB2-91AC-4A66-8A44-F314465C42B6}" type="datetime1">
              <a:rPr lang="pt-BR" noProof="0" smtClean="0"/>
              <a:t>25/04/2023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5478D87-33DE-4F55-8923-5C3E4D10810B}" type="datetime1">
              <a:rPr lang="pt-BR" noProof="0" smtClean="0"/>
              <a:t>25/04/2023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073151" y="446088"/>
            <a:ext cx="3547533" cy="1618396"/>
          </a:xfrm>
        </p:spPr>
        <p:txBody>
          <a:bodyPr rtlCol="0" anchor="b"/>
          <a:lstStyle>
            <a:lvl1pPr algn="l">
              <a:defRPr sz="2000" b="1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4855633" y="446088"/>
            <a:ext cx="6252633" cy="5414963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073151" y="2260738"/>
            <a:ext cx="3547533" cy="3600311"/>
          </a:xfrm>
        </p:spPr>
        <p:txBody>
          <a:bodyPr rtlCol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A2B0EE1-A41B-4C2E-8E4B-6E9A3EE78C15}" type="datetime1">
              <a:rPr lang="pt-BR" noProof="0" smtClean="0"/>
              <a:t>25/04/2023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14728" y="727522"/>
            <a:ext cx="4852988" cy="1617163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9" name="Espaço Reservado para Imagem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rtlCol="0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14728" y="2344684"/>
            <a:ext cx="4852988" cy="3516365"/>
          </a:xfrm>
        </p:spPr>
        <p:txBody>
          <a:bodyPr rtlCol="0"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 rtlCol="0"/>
          <a:lstStyle/>
          <a:p>
            <a:pPr rtl="0"/>
            <a:fld id="{1D1066A9-FF68-4E2A-BC73-A238E6684323}" type="datetime1">
              <a:rPr lang="pt-BR" noProof="0" smtClean="0"/>
              <a:t>25/04/2023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pPr rtl="0"/>
            <a:fld id="{6B48029A-EC86-433A-B2DE-78BB29AC5119}" type="datetime1">
              <a:rPr lang="pt-BR" noProof="0" smtClean="0"/>
              <a:t>25/04/2023</a:t>
            </a:fld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t-BR" dirty="0" err="1"/>
              <a:t>SpringBoot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r>
              <a:rPr lang="pt-BR" dirty="0"/>
              <a:t>Alunos: Leonardo Augusto, Marcos Felipe, Matheus Belo e Matheus Augusto </a:t>
            </a:r>
          </a:p>
        </p:txBody>
      </p:sp>
    </p:spTree>
    <p:extLst>
      <p:ext uri="{BB962C8B-B14F-4D97-AF65-F5344CB8AC3E}">
        <p14:creationId xmlns:p14="http://schemas.microsoft.com/office/powerpoint/2010/main" val="2029002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7952CC-A945-086A-97EF-B083B5CDF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24B05FF-DCC2-5107-9576-9CF10DEE0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>
                <a:solidFill>
                  <a:srgbClr val="D1D5DB"/>
                </a:solidFill>
                <a:ea typeface="+mn-lt"/>
                <a:cs typeface="+mn-lt"/>
              </a:rPr>
              <a:t>O Spring Boot é um framework Java que ajuda a criar aplicativos facilmente e rapidamente.</a:t>
            </a:r>
            <a:endParaRPr lang="pt-BR" sz="2400" dirty="0"/>
          </a:p>
          <a:p>
            <a:r>
              <a:rPr lang="pt-BR" sz="2400" dirty="0">
                <a:solidFill>
                  <a:srgbClr val="D1D5DB"/>
                </a:solidFill>
                <a:ea typeface="+mn-lt"/>
                <a:cs typeface="+mn-lt"/>
              </a:rPr>
              <a:t>Ele é baseado no Spring Framework e tem como objetivo tornar a configuração e a execução de aplicativos mais simples.</a:t>
            </a:r>
            <a:endParaRPr lang="pt-BR" sz="24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74566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1DCC00-30E1-E76D-465F-5EBB505C0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Principais Recursos do </a:t>
            </a:r>
            <a:r>
              <a:rPr lang="pt-BR" dirty="0" err="1"/>
              <a:t>SpringBoot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BCACDA-642D-2333-FC1E-2A30A49B0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>
                <a:solidFill>
                  <a:srgbClr val="D1D5DB"/>
                </a:solidFill>
                <a:ea typeface="+mn-lt"/>
                <a:cs typeface="+mn-lt"/>
              </a:rPr>
              <a:t>Configuração automática</a:t>
            </a:r>
            <a:endParaRPr lang="pt-BR" sz="2400" dirty="0"/>
          </a:p>
          <a:p>
            <a:r>
              <a:rPr lang="pt-BR" sz="2400" dirty="0">
                <a:solidFill>
                  <a:srgbClr val="D1D5DB"/>
                </a:solidFill>
                <a:ea typeface="+mn-lt"/>
                <a:cs typeface="+mn-lt"/>
              </a:rPr>
              <a:t>Contêiner embutido (</a:t>
            </a:r>
            <a:r>
              <a:rPr lang="pt-BR" sz="2400" dirty="0" err="1">
                <a:solidFill>
                  <a:srgbClr val="D1D5DB"/>
                </a:solidFill>
                <a:ea typeface="+mn-lt"/>
                <a:cs typeface="+mn-lt"/>
              </a:rPr>
              <a:t>Tomcat</a:t>
            </a:r>
            <a:r>
              <a:rPr lang="pt-BR" sz="2400" dirty="0">
                <a:solidFill>
                  <a:srgbClr val="D1D5DB"/>
                </a:solidFill>
                <a:ea typeface="+mn-lt"/>
                <a:cs typeface="+mn-lt"/>
              </a:rPr>
              <a:t>, </a:t>
            </a:r>
            <a:r>
              <a:rPr lang="pt-BR" sz="2400" dirty="0" err="1">
                <a:solidFill>
                  <a:srgbClr val="D1D5DB"/>
                </a:solidFill>
                <a:ea typeface="+mn-lt"/>
                <a:cs typeface="+mn-lt"/>
              </a:rPr>
              <a:t>Jetty</a:t>
            </a:r>
            <a:r>
              <a:rPr lang="pt-BR" sz="2400" dirty="0">
                <a:solidFill>
                  <a:srgbClr val="D1D5DB"/>
                </a:solidFill>
                <a:ea typeface="+mn-lt"/>
                <a:cs typeface="+mn-lt"/>
              </a:rPr>
              <a:t>, </a:t>
            </a:r>
            <a:r>
              <a:rPr lang="pt-BR" sz="2400" dirty="0" err="1">
                <a:solidFill>
                  <a:srgbClr val="D1D5DB"/>
                </a:solidFill>
                <a:ea typeface="+mn-lt"/>
                <a:cs typeface="+mn-lt"/>
              </a:rPr>
              <a:t>Undertow</a:t>
            </a:r>
            <a:r>
              <a:rPr lang="pt-BR" sz="2400" dirty="0">
                <a:solidFill>
                  <a:srgbClr val="D1D5DB"/>
                </a:solidFill>
                <a:ea typeface="+mn-lt"/>
                <a:cs typeface="+mn-lt"/>
              </a:rPr>
              <a:t>)</a:t>
            </a:r>
            <a:endParaRPr lang="pt-BR" sz="2400" dirty="0"/>
          </a:p>
          <a:p>
            <a:r>
              <a:rPr lang="pt-BR" sz="2400" dirty="0">
                <a:solidFill>
                  <a:srgbClr val="D1D5DB"/>
                </a:solidFill>
                <a:ea typeface="+mn-lt"/>
                <a:cs typeface="+mn-lt"/>
              </a:rPr>
              <a:t>Starter </a:t>
            </a:r>
            <a:r>
              <a:rPr lang="pt-BR" sz="2400" dirty="0" err="1">
                <a:solidFill>
                  <a:srgbClr val="D1D5DB"/>
                </a:solidFill>
                <a:ea typeface="+mn-lt"/>
                <a:cs typeface="+mn-lt"/>
              </a:rPr>
              <a:t>POMs</a:t>
            </a:r>
            <a:r>
              <a:rPr lang="pt-BR" sz="2400" dirty="0">
                <a:solidFill>
                  <a:srgbClr val="D1D5DB"/>
                </a:solidFill>
                <a:ea typeface="+mn-lt"/>
                <a:cs typeface="+mn-lt"/>
              </a:rPr>
              <a:t> para simplificar a dependência</a:t>
            </a:r>
            <a:endParaRPr lang="pt-BR" sz="2400" dirty="0"/>
          </a:p>
          <a:p>
            <a:r>
              <a:rPr lang="pt-BR" sz="2400" dirty="0" err="1">
                <a:solidFill>
                  <a:srgbClr val="D1D5DB"/>
                </a:solidFill>
                <a:ea typeface="+mn-lt"/>
                <a:cs typeface="+mn-lt"/>
              </a:rPr>
              <a:t>Pré</a:t>
            </a:r>
            <a:r>
              <a:rPr lang="pt-BR" sz="2400" dirty="0">
                <a:solidFill>
                  <a:srgbClr val="D1D5DB"/>
                </a:solidFill>
                <a:ea typeface="+mn-lt"/>
                <a:cs typeface="+mn-lt"/>
              </a:rPr>
              <a:t>-configuração para bancos de dados, mensageria e outros serviços</a:t>
            </a:r>
            <a:endParaRPr lang="pt-BR" sz="2400" dirty="0"/>
          </a:p>
          <a:p>
            <a:r>
              <a:rPr lang="pt-BR" sz="2400" dirty="0">
                <a:solidFill>
                  <a:srgbClr val="D1D5DB"/>
                </a:solidFill>
                <a:ea typeface="+mn-lt"/>
                <a:cs typeface="+mn-lt"/>
              </a:rPr>
              <a:t>Integração com Spring Data, Spring Security, entre outros</a:t>
            </a:r>
            <a:endParaRPr lang="pt-BR" sz="24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5752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4F8E58-2225-C136-B701-D207D84DA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Configuração Automática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86F1F9-7F71-E298-D304-670613EEA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>
                <a:solidFill>
                  <a:srgbClr val="D1D5DB"/>
                </a:solidFill>
                <a:ea typeface="+mn-lt"/>
                <a:cs typeface="+mn-lt"/>
              </a:rPr>
              <a:t>O Spring Boot possui uma configuração automática inteligente que detecta e configura automaticamente componentes comuns, como bancos de dados, filas de mensagens, etc.</a:t>
            </a:r>
            <a:endParaRPr lang="pt-BR" sz="2400" dirty="0"/>
          </a:p>
          <a:p>
            <a:r>
              <a:rPr lang="pt-BR" sz="2400" dirty="0">
                <a:solidFill>
                  <a:srgbClr val="D1D5DB"/>
                </a:solidFill>
                <a:ea typeface="+mn-lt"/>
                <a:cs typeface="+mn-lt"/>
              </a:rPr>
              <a:t>Isso ajuda a evitar a necessidade de escrever muita configuração manualmente.</a:t>
            </a:r>
            <a:endParaRPr lang="pt-BR" sz="24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652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F983E0-CF9A-A029-097E-5769FE3C6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Contêiner Embutido</a:t>
            </a:r>
            <a:endParaRPr lang="pt-BR" sz="1200" b="0" dirty="0">
              <a:solidFill>
                <a:srgbClr val="D1D5DB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6521FB-144E-B5C3-FEA4-F6F5ECBFC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>
                <a:solidFill>
                  <a:srgbClr val="D1D5DB"/>
                </a:solidFill>
                <a:ea typeface="+mn-lt"/>
                <a:cs typeface="+mn-lt"/>
              </a:rPr>
              <a:t>O Spring Boot inclui um contêiner web embutido (</a:t>
            </a:r>
            <a:r>
              <a:rPr lang="pt-BR" sz="2400" dirty="0" err="1">
                <a:solidFill>
                  <a:srgbClr val="D1D5DB"/>
                </a:solidFill>
                <a:ea typeface="+mn-lt"/>
                <a:cs typeface="+mn-lt"/>
              </a:rPr>
              <a:t>Tomcat</a:t>
            </a:r>
            <a:r>
              <a:rPr lang="pt-BR" sz="2400" dirty="0">
                <a:solidFill>
                  <a:srgbClr val="D1D5DB"/>
                </a:solidFill>
                <a:ea typeface="+mn-lt"/>
                <a:cs typeface="+mn-lt"/>
              </a:rPr>
              <a:t>, </a:t>
            </a:r>
            <a:r>
              <a:rPr lang="pt-BR" sz="2400" dirty="0" err="1">
                <a:solidFill>
                  <a:srgbClr val="D1D5DB"/>
                </a:solidFill>
                <a:ea typeface="+mn-lt"/>
                <a:cs typeface="+mn-lt"/>
              </a:rPr>
              <a:t>Jetty</a:t>
            </a:r>
            <a:r>
              <a:rPr lang="pt-BR" sz="2400" dirty="0">
                <a:solidFill>
                  <a:srgbClr val="D1D5DB"/>
                </a:solidFill>
                <a:ea typeface="+mn-lt"/>
                <a:cs typeface="+mn-lt"/>
              </a:rPr>
              <a:t> ou </a:t>
            </a:r>
            <a:r>
              <a:rPr lang="pt-BR" sz="2400" dirty="0" err="1">
                <a:solidFill>
                  <a:srgbClr val="D1D5DB"/>
                </a:solidFill>
                <a:ea typeface="+mn-lt"/>
                <a:cs typeface="+mn-lt"/>
              </a:rPr>
              <a:t>Undertow</a:t>
            </a:r>
            <a:r>
              <a:rPr lang="pt-BR" sz="2400" dirty="0">
                <a:solidFill>
                  <a:srgbClr val="D1D5DB"/>
                </a:solidFill>
                <a:ea typeface="+mn-lt"/>
                <a:cs typeface="+mn-lt"/>
              </a:rPr>
              <a:t>) que permite executar aplicativos sem a necessidade de implantá-los em um contêiner externo.</a:t>
            </a:r>
            <a:endParaRPr lang="pt-BR" sz="2400" dirty="0"/>
          </a:p>
          <a:p>
            <a:r>
              <a:rPr lang="pt-BR" sz="2400" dirty="0">
                <a:solidFill>
                  <a:srgbClr val="D1D5DB"/>
                </a:solidFill>
                <a:ea typeface="+mn-lt"/>
                <a:cs typeface="+mn-lt"/>
              </a:rPr>
              <a:t>Isso facilita a execução de aplicativos em ambientes de desenvolvimento e teste.</a:t>
            </a:r>
            <a:endParaRPr lang="pt-BR" sz="24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24414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CA595A-B998-3C4C-0840-E04FF7841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Starter </a:t>
            </a:r>
            <a:r>
              <a:rPr lang="pt-BR" dirty="0" err="1"/>
              <a:t>POMs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1C017B-8C83-E4AA-D55D-4A6AFF223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>
                <a:solidFill>
                  <a:srgbClr val="D1D5DB"/>
                </a:solidFill>
                <a:ea typeface="+mn-lt"/>
                <a:cs typeface="+mn-lt"/>
              </a:rPr>
              <a:t>O Spring Boot inclui uma série de Starter </a:t>
            </a:r>
            <a:r>
              <a:rPr lang="pt-BR" sz="2400" dirty="0" err="1">
                <a:solidFill>
                  <a:srgbClr val="D1D5DB"/>
                </a:solidFill>
                <a:ea typeface="+mn-lt"/>
                <a:cs typeface="+mn-lt"/>
              </a:rPr>
              <a:t>POMs</a:t>
            </a:r>
            <a:r>
              <a:rPr lang="pt-BR" sz="2400" dirty="0">
                <a:solidFill>
                  <a:srgbClr val="D1D5DB"/>
                </a:solidFill>
                <a:ea typeface="+mn-lt"/>
                <a:cs typeface="+mn-lt"/>
              </a:rPr>
              <a:t> que simplificam a inclusão de dependências comuns em seus aplicativos.</a:t>
            </a:r>
            <a:endParaRPr lang="pt-BR" sz="2400" dirty="0"/>
          </a:p>
          <a:p>
            <a:r>
              <a:rPr lang="pt-BR" sz="2400" dirty="0">
                <a:solidFill>
                  <a:srgbClr val="D1D5DB"/>
                </a:solidFill>
                <a:ea typeface="+mn-lt"/>
                <a:cs typeface="+mn-lt"/>
              </a:rPr>
              <a:t>Por exemplo, em vez de adicionar manualmente as dependências do Spring MVC, você pode simplesmente adicionar o Starter POM do Spring MVC e ele cuidará de incluir todas as dependências necessárias.</a:t>
            </a:r>
            <a:endParaRPr lang="pt-BR" sz="24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48958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8AAFF5-93E8-F394-D92C-FC36C783E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Pré</a:t>
            </a:r>
            <a:r>
              <a:rPr lang="pt-BR" dirty="0"/>
              <a:t>-Configuração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54DABD-1892-E076-9D17-EA9A1B0CF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>
                <a:solidFill>
                  <a:srgbClr val="D1D5DB"/>
                </a:solidFill>
                <a:ea typeface="+mn-lt"/>
                <a:cs typeface="+mn-lt"/>
              </a:rPr>
              <a:t>O Spring Boot inclui </a:t>
            </a:r>
            <a:r>
              <a:rPr lang="pt-BR" sz="2400" dirty="0" err="1">
                <a:solidFill>
                  <a:srgbClr val="D1D5DB"/>
                </a:solidFill>
                <a:ea typeface="+mn-lt"/>
                <a:cs typeface="+mn-lt"/>
              </a:rPr>
              <a:t>pré</a:t>
            </a:r>
            <a:r>
              <a:rPr lang="pt-BR" sz="2400" dirty="0">
                <a:solidFill>
                  <a:srgbClr val="D1D5DB"/>
                </a:solidFill>
                <a:ea typeface="+mn-lt"/>
                <a:cs typeface="+mn-lt"/>
              </a:rPr>
              <a:t>-configurações para vários serviços comuns, como bancos de dados, filas de mensagens, etc.</a:t>
            </a:r>
            <a:endParaRPr lang="pt-BR" sz="2400" dirty="0"/>
          </a:p>
          <a:p>
            <a:r>
              <a:rPr lang="pt-BR" sz="2400" dirty="0">
                <a:solidFill>
                  <a:srgbClr val="D1D5DB"/>
                </a:solidFill>
                <a:ea typeface="+mn-lt"/>
                <a:cs typeface="+mn-lt"/>
              </a:rPr>
              <a:t>Isso ajuda a reduzir a quantidade de configuração necessária para trabalhar com esses serviços.</a:t>
            </a:r>
            <a:endParaRPr lang="pt-BR" sz="24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6291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3AA363-5DDE-8628-EBE4-DA9CFA81D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Integração com Outros Projetos Spring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CAFED4-3C7E-7B94-F85F-55D192F85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>
                <a:solidFill>
                  <a:srgbClr val="D1D5DB"/>
                </a:solidFill>
                <a:ea typeface="+mn-lt"/>
                <a:cs typeface="+mn-lt"/>
              </a:rPr>
              <a:t>O Spring Boot se integra facilmente com outros projetos Spring, como o Spring Data, o Spring Security e o Spring </a:t>
            </a:r>
            <a:r>
              <a:rPr lang="pt-BR" sz="2400" dirty="0" err="1">
                <a:solidFill>
                  <a:srgbClr val="D1D5DB"/>
                </a:solidFill>
                <a:ea typeface="+mn-lt"/>
                <a:cs typeface="+mn-lt"/>
              </a:rPr>
              <a:t>Integration</a:t>
            </a:r>
            <a:r>
              <a:rPr lang="pt-BR" sz="2400" dirty="0">
                <a:solidFill>
                  <a:srgbClr val="D1D5DB"/>
                </a:solidFill>
                <a:ea typeface="+mn-lt"/>
                <a:cs typeface="+mn-lt"/>
              </a:rPr>
              <a:t>.</a:t>
            </a:r>
            <a:endParaRPr lang="pt-BR" sz="2400" dirty="0"/>
          </a:p>
          <a:p>
            <a:r>
              <a:rPr lang="pt-BR" sz="2400" dirty="0">
                <a:solidFill>
                  <a:srgbClr val="D1D5DB"/>
                </a:solidFill>
                <a:ea typeface="+mn-lt"/>
                <a:cs typeface="+mn-lt"/>
              </a:rPr>
              <a:t>Isso permite aproveitar a funcionalidade desses projetos em seus próprios aplicativos.</a:t>
            </a:r>
            <a:endParaRPr lang="pt-BR" sz="24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9691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B64CFB-961E-0737-DD1F-F59E5A098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053E7A-FD6C-D441-C0D7-56D87B7A8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>
                <a:solidFill>
                  <a:srgbClr val="D1D5DB"/>
                </a:solidFill>
                <a:ea typeface="+mn-lt"/>
                <a:cs typeface="+mn-lt"/>
              </a:rPr>
              <a:t>O Spring Boot é uma ferramenta poderosa para a criação rápida e fácil de aplicativos Java.</a:t>
            </a:r>
            <a:endParaRPr lang="pt-BR" sz="2400"/>
          </a:p>
          <a:p>
            <a:r>
              <a:rPr lang="pt-BR" sz="2400" dirty="0">
                <a:solidFill>
                  <a:srgbClr val="D1D5DB"/>
                </a:solidFill>
                <a:ea typeface="+mn-lt"/>
                <a:cs typeface="+mn-lt"/>
              </a:rPr>
              <a:t>Com sua configuração automática, contêiner embutido, Starter </a:t>
            </a:r>
            <a:r>
              <a:rPr lang="pt-BR" sz="2400" dirty="0" err="1">
                <a:solidFill>
                  <a:srgbClr val="D1D5DB"/>
                </a:solidFill>
                <a:ea typeface="+mn-lt"/>
                <a:cs typeface="+mn-lt"/>
              </a:rPr>
              <a:t>POMs</a:t>
            </a:r>
            <a:r>
              <a:rPr lang="pt-BR" sz="2400" dirty="0">
                <a:solidFill>
                  <a:srgbClr val="D1D5DB"/>
                </a:solidFill>
                <a:ea typeface="+mn-lt"/>
                <a:cs typeface="+mn-lt"/>
              </a:rPr>
              <a:t> e </a:t>
            </a:r>
            <a:r>
              <a:rPr lang="pt-BR" sz="2400" dirty="0" err="1">
                <a:solidFill>
                  <a:srgbClr val="D1D5DB"/>
                </a:solidFill>
                <a:ea typeface="+mn-lt"/>
                <a:cs typeface="+mn-lt"/>
              </a:rPr>
              <a:t>pré</a:t>
            </a:r>
            <a:r>
              <a:rPr lang="pt-BR" sz="2400" dirty="0">
                <a:solidFill>
                  <a:srgbClr val="D1D5DB"/>
                </a:solidFill>
                <a:ea typeface="+mn-lt"/>
                <a:cs typeface="+mn-lt"/>
              </a:rPr>
              <a:t>-configurações, é uma escolha popular para muitos desenvolvedores Java.</a:t>
            </a:r>
            <a:endParaRPr lang="pt-BR" sz="24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521711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ável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0</TotalTime>
  <Words>1</Words>
  <Application>Microsoft Office PowerPoint</Application>
  <PresentationFormat>Widescreen</PresentationFormat>
  <Paragraphs>1</Paragraphs>
  <Slides>9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Citável</vt:lpstr>
      <vt:lpstr>SpringBoot</vt:lpstr>
      <vt:lpstr>Introdução</vt:lpstr>
      <vt:lpstr>Principais Recursos do SpringBoot</vt:lpstr>
      <vt:lpstr>Configuração Automática</vt:lpstr>
      <vt:lpstr>Contêiner Embutido</vt:lpstr>
      <vt:lpstr>Starter POMs</vt:lpstr>
      <vt:lpstr>Pré-Configuração</vt:lpstr>
      <vt:lpstr>Integração com Outros Projetos Spring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55</cp:revision>
  <dcterms:created xsi:type="dcterms:W3CDTF">2023-04-26T00:09:46Z</dcterms:created>
  <dcterms:modified xsi:type="dcterms:W3CDTF">2023-04-26T00:21:38Z</dcterms:modified>
</cp:coreProperties>
</file>