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9" r:id="rId3"/>
    <p:sldId id="268" r:id="rId4"/>
    <p:sldId id="269" r:id="rId5"/>
    <p:sldId id="267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451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8" r:id="rId34"/>
    <p:sldId id="300" r:id="rId35"/>
    <p:sldId id="299" r:id="rId36"/>
    <p:sldId id="301" r:id="rId37"/>
    <p:sldId id="302" r:id="rId38"/>
    <p:sldId id="303" r:id="rId39"/>
    <p:sldId id="296" r:id="rId40"/>
    <p:sldId id="297" r:id="rId41"/>
    <p:sldId id="304" r:id="rId42"/>
    <p:sldId id="450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 autoAdjust="0"/>
    <p:restoredTop sz="84058" autoAdjust="0"/>
  </p:normalViewPr>
  <p:slideViewPr>
    <p:cSldViewPr snapToGrid="0">
      <p:cViewPr varScale="1">
        <p:scale>
          <a:sx n="95" d="100"/>
          <a:sy n="95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3940430E-0CBB-498E-BDB9-0B6766991BCE}"/>
    <pc:docChg chg="modSld sldOrd">
      <pc:chgData name="Chris Lima" userId="b5ea056ce2397b48" providerId="LiveId" clId="{3940430E-0CBB-498E-BDB9-0B6766991BCE}" dt="2023-02-16T14:52:00.336" v="1"/>
      <pc:docMkLst>
        <pc:docMk/>
      </pc:docMkLst>
      <pc:sldChg chg="ord">
        <pc:chgData name="Chris Lima" userId="b5ea056ce2397b48" providerId="LiveId" clId="{3940430E-0CBB-498E-BDB9-0B6766991BCE}" dt="2023-02-16T14:52:00.336" v="1"/>
        <pc:sldMkLst>
          <pc:docMk/>
          <pc:sldMk cId="2985636008" sldId="298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2523393844" sldId="299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2441352197" sldId="300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1332724778" sldId="301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885061036" sldId="302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985259302" sldId="303"/>
        </pc:sldMkLst>
      </pc:sldChg>
    </pc:docChg>
  </pc:docChgLst>
  <pc:docChgLst>
    <pc:chgData name="Chris Lima" userId="b5ea056ce2397b48" providerId="LiveId" clId="{DB099167-98F3-D74B-8509-DAC43E71745C}"/>
    <pc:docChg chg="modSld">
      <pc:chgData name="Chris Lima" userId="b5ea056ce2397b48" providerId="LiveId" clId="{DB099167-98F3-D74B-8509-DAC43E71745C}" dt="2023-02-14T16:35:33.864" v="4" actId="20577"/>
      <pc:docMkLst>
        <pc:docMk/>
      </pc:docMkLst>
      <pc:sldChg chg="modSp mod">
        <pc:chgData name="Chris Lima" userId="b5ea056ce2397b48" providerId="LiveId" clId="{DB099167-98F3-D74B-8509-DAC43E71745C}" dt="2023-02-14T16:35:33.864" v="4" actId="20577"/>
        <pc:sldMkLst>
          <pc:docMk/>
          <pc:sldMk cId="1975627203" sldId="257"/>
        </pc:sldMkLst>
        <pc:spChg chg="mod">
          <ac:chgData name="Chris Lima" userId="b5ea056ce2397b48" providerId="LiveId" clId="{DB099167-98F3-D74B-8509-DAC43E71745C}" dt="2023-02-14T16:35:33.864" v="4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  <pc:docChgLst>
    <pc:chgData name="Chris Lima" userId="b5ea056ce2397b48" providerId="LiveId" clId="{FEA6166C-CD6F-4AD0-BECD-AA055A680D19}"/>
    <pc:docChg chg="custSel modSld modMainMaster modHandout">
      <pc:chgData name="Chris Lima" userId="b5ea056ce2397b48" providerId="LiveId" clId="{FEA6166C-CD6F-4AD0-BECD-AA055A680D19}" dt="2024-02-06T15:17:36.478" v="22" actId="478"/>
      <pc:docMkLst>
        <pc:docMk/>
      </pc:docMkLst>
      <pc:sldChg chg="delSp mod">
        <pc:chgData name="Chris Lima" userId="b5ea056ce2397b48" providerId="LiveId" clId="{FEA6166C-CD6F-4AD0-BECD-AA055A680D19}" dt="2024-02-06T15:15:37.351" v="16" actId="478"/>
        <pc:sldMkLst>
          <pc:docMk/>
          <pc:sldMk cId="1708451728" sldId="259"/>
        </pc:sldMkLst>
        <pc:spChg chg="del">
          <ac:chgData name="Chris Lima" userId="b5ea056ce2397b48" providerId="LiveId" clId="{FEA6166C-CD6F-4AD0-BECD-AA055A680D19}" dt="2024-02-06T15:15:37.351" v="16" actId="478"/>
          <ac:spMkLst>
            <pc:docMk/>
            <pc:sldMk cId="1708451728" sldId="259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7:36.478" v="22" actId="478"/>
        <pc:sldMkLst>
          <pc:docMk/>
          <pc:sldMk cId="3757638696" sldId="267"/>
        </pc:sldMkLst>
        <pc:spChg chg="del">
          <ac:chgData name="Chris Lima" userId="b5ea056ce2397b48" providerId="LiveId" clId="{FEA6166C-CD6F-4AD0-BECD-AA055A680D19}" dt="2024-02-06T15:17:36.478" v="22" actId="478"/>
          <ac:spMkLst>
            <pc:docMk/>
            <pc:sldMk cId="3757638696" sldId="267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5:35.162" v="15" actId="478"/>
        <pc:sldMkLst>
          <pc:docMk/>
          <pc:sldMk cId="1308615653" sldId="268"/>
        </pc:sldMkLst>
        <pc:spChg chg="del">
          <ac:chgData name="Chris Lima" userId="b5ea056ce2397b48" providerId="LiveId" clId="{FEA6166C-CD6F-4AD0-BECD-AA055A680D19}" dt="2024-02-06T15:15:35.162" v="15" actId="478"/>
          <ac:spMkLst>
            <pc:docMk/>
            <pc:sldMk cId="1308615653" sldId="268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7:33.847" v="21" actId="478"/>
        <pc:sldMkLst>
          <pc:docMk/>
          <pc:sldMk cId="3451812744" sldId="269"/>
        </pc:sldMkLst>
        <pc:spChg chg="del">
          <ac:chgData name="Chris Lima" userId="b5ea056ce2397b48" providerId="LiveId" clId="{FEA6166C-CD6F-4AD0-BECD-AA055A680D19}" dt="2024-02-06T15:17:33.847" v="21" actId="478"/>
          <ac:spMkLst>
            <pc:docMk/>
            <pc:sldMk cId="3451812744" sldId="269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6:46.270" v="20" actId="478"/>
        <pc:sldMkLst>
          <pc:docMk/>
          <pc:sldMk cId="2681994655" sldId="297"/>
        </pc:sldMkLst>
        <pc:spChg chg="del">
          <ac:chgData name="Chris Lima" userId="b5ea056ce2397b48" providerId="LiveId" clId="{FEA6166C-CD6F-4AD0-BECD-AA055A680D19}" dt="2024-02-06T15:16:46.270" v="20" actId="478"/>
          <ac:spMkLst>
            <pc:docMk/>
            <pc:sldMk cId="2681994655" sldId="297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6:43.705" v="19" actId="478"/>
        <pc:sldMkLst>
          <pc:docMk/>
          <pc:sldMk cId="1913185060" sldId="304"/>
        </pc:sldMkLst>
        <pc:spChg chg="del">
          <ac:chgData name="Chris Lima" userId="b5ea056ce2397b48" providerId="LiveId" clId="{FEA6166C-CD6F-4AD0-BECD-AA055A680D19}" dt="2024-02-06T15:16:43.705" v="19" actId="478"/>
          <ac:spMkLst>
            <pc:docMk/>
            <pc:sldMk cId="1913185060" sldId="304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6:41.316" v="18" actId="478"/>
        <pc:sldMkLst>
          <pc:docMk/>
          <pc:sldMk cId="1633547835" sldId="450"/>
        </pc:sldMkLst>
        <pc:spChg chg="del">
          <ac:chgData name="Chris Lima" userId="b5ea056ce2397b48" providerId="LiveId" clId="{FEA6166C-CD6F-4AD0-BECD-AA055A680D19}" dt="2024-02-06T15:16:41.316" v="18" actId="478"/>
          <ac:spMkLst>
            <pc:docMk/>
            <pc:sldMk cId="1633547835" sldId="450"/>
            <ac:spMk id="6" creationId="{3959E6A8-C362-429C-AC1C-5AE5D4AFD5EC}"/>
          </ac:spMkLst>
        </pc:spChg>
      </pc:sldChg>
      <pc:sldMasterChg chg="delSp mod modSldLayout">
        <pc:chgData name="Chris Lima" userId="b5ea056ce2397b48" providerId="LiveId" clId="{FEA6166C-CD6F-4AD0-BECD-AA055A680D19}" dt="2024-02-06T15:16:03.972" v="17" actId="478"/>
        <pc:sldMasterMkLst>
          <pc:docMk/>
          <pc:sldMasterMk cId="2700850333" sldId="2147483648"/>
        </pc:sldMasterMkLst>
        <pc:spChg chg="del">
          <ac:chgData name="Chris Lima" userId="b5ea056ce2397b48" providerId="LiveId" clId="{FEA6166C-CD6F-4AD0-BECD-AA055A680D19}" dt="2024-02-06T15:16:03.972" v="17" actId="478"/>
          <ac:spMkLst>
            <pc:docMk/>
            <pc:sldMasterMk cId="2700850333" sldId="2147483648"/>
            <ac:spMk id="5" creationId="{18113045-2587-4014-9BB4-450F6FAEBCFE}"/>
          </ac:spMkLst>
        </pc:spChg>
        <pc:sldLayoutChg chg="delSp modSp mod">
          <pc:chgData name="Chris Lima" userId="b5ea056ce2397b48" providerId="LiveId" clId="{FEA6166C-CD6F-4AD0-BECD-AA055A680D19}" dt="2024-02-06T15:15:02.140" v="2" actId="478"/>
          <pc:sldLayoutMkLst>
            <pc:docMk/>
            <pc:sldMasterMk cId="2700850333" sldId="2147483648"/>
            <pc:sldLayoutMk cId="179237364" sldId="2147483649"/>
          </pc:sldLayoutMkLst>
          <pc:spChg chg="del mod">
            <ac:chgData name="Chris Lima" userId="b5ea056ce2397b48" providerId="LiveId" clId="{FEA6166C-CD6F-4AD0-BECD-AA055A680D19}" dt="2024-02-06T15:15:02.140" v="2" actId="478"/>
            <ac:spMkLst>
              <pc:docMk/>
              <pc:sldMasterMk cId="2700850333" sldId="2147483648"/>
              <pc:sldLayoutMk cId="179237364" sldId="2147483649"/>
              <ac:spMk id="5" creationId="{BC91BC29-D57D-489D-B077-D206019965D1}"/>
            </ac:spMkLst>
          </pc:spChg>
        </pc:sldLayoutChg>
        <pc:sldLayoutChg chg="delSp modSp mod">
          <pc:chgData name="Chris Lima" userId="b5ea056ce2397b48" providerId="LiveId" clId="{FEA6166C-CD6F-4AD0-BECD-AA055A680D19}" dt="2024-02-06T15:15:06.234" v="4" actId="478"/>
          <pc:sldLayoutMkLst>
            <pc:docMk/>
            <pc:sldMasterMk cId="2700850333" sldId="2147483648"/>
            <pc:sldLayoutMk cId="930987265" sldId="2147483650"/>
          </pc:sldLayoutMkLst>
          <pc:spChg chg="del mod">
            <ac:chgData name="Chris Lima" userId="b5ea056ce2397b48" providerId="LiveId" clId="{FEA6166C-CD6F-4AD0-BECD-AA055A680D19}" dt="2024-02-06T15:15:06.234" v="4" actId="478"/>
            <ac:spMkLst>
              <pc:docMk/>
              <pc:sldMasterMk cId="2700850333" sldId="2147483648"/>
              <pc:sldLayoutMk cId="930987265" sldId="2147483650"/>
              <ac:spMk id="5" creationId="{A19F9ACB-471C-4045-B56E-4C26411E05F8}"/>
            </ac:spMkLst>
          </pc:spChg>
        </pc:sldLayoutChg>
        <pc:sldLayoutChg chg="delSp mod">
          <pc:chgData name="Chris Lima" userId="b5ea056ce2397b48" providerId="LiveId" clId="{FEA6166C-CD6F-4AD0-BECD-AA055A680D19}" dt="2024-02-06T15:15:09.042" v="5" actId="478"/>
          <pc:sldLayoutMkLst>
            <pc:docMk/>
            <pc:sldMasterMk cId="2700850333" sldId="2147483648"/>
            <pc:sldLayoutMk cId="2865907288" sldId="2147483651"/>
          </pc:sldLayoutMkLst>
          <pc:spChg chg="del">
            <ac:chgData name="Chris Lima" userId="b5ea056ce2397b48" providerId="LiveId" clId="{FEA6166C-CD6F-4AD0-BECD-AA055A680D19}" dt="2024-02-06T15:15:09.042" v="5" actId="478"/>
            <ac:spMkLst>
              <pc:docMk/>
              <pc:sldMasterMk cId="2700850333" sldId="2147483648"/>
              <pc:sldLayoutMk cId="2865907288" sldId="2147483651"/>
              <ac:spMk id="5" creationId="{AEA4CAA8-437D-4008-9BDC-4E9DDFB347C1}"/>
            </ac:spMkLst>
          </pc:spChg>
        </pc:sldLayoutChg>
        <pc:sldLayoutChg chg="delSp mod">
          <pc:chgData name="Chris Lima" userId="b5ea056ce2397b48" providerId="LiveId" clId="{FEA6166C-CD6F-4AD0-BECD-AA055A680D19}" dt="2024-02-06T15:15:10.978" v="6" actId="478"/>
          <pc:sldLayoutMkLst>
            <pc:docMk/>
            <pc:sldMasterMk cId="2700850333" sldId="2147483648"/>
            <pc:sldLayoutMk cId="624608578" sldId="2147483652"/>
          </pc:sldLayoutMkLst>
          <pc:spChg chg="del">
            <ac:chgData name="Chris Lima" userId="b5ea056ce2397b48" providerId="LiveId" clId="{FEA6166C-CD6F-4AD0-BECD-AA055A680D19}" dt="2024-02-06T15:15:10.978" v="6" actId="478"/>
            <ac:spMkLst>
              <pc:docMk/>
              <pc:sldMasterMk cId="2700850333" sldId="2147483648"/>
              <pc:sldLayoutMk cId="624608578" sldId="2147483652"/>
              <ac:spMk id="6" creationId="{7DD5AA33-1E35-41ED-910D-EC3EB11B8423}"/>
            </ac:spMkLst>
          </pc:spChg>
        </pc:sldLayoutChg>
        <pc:sldLayoutChg chg="delSp mod">
          <pc:chgData name="Chris Lima" userId="b5ea056ce2397b48" providerId="LiveId" clId="{FEA6166C-CD6F-4AD0-BECD-AA055A680D19}" dt="2024-02-06T15:15:12.642" v="7" actId="478"/>
          <pc:sldLayoutMkLst>
            <pc:docMk/>
            <pc:sldMasterMk cId="2700850333" sldId="2147483648"/>
            <pc:sldLayoutMk cId="3012678124" sldId="2147483653"/>
          </pc:sldLayoutMkLst>
          <pc:spChg chg="del">
            <ac:chgData name="Chris Lima" userId="b5ea056ce2397b48" providerId="LiveId" clId="{FEA6166C-CD6F-4AD0-BECD-AA055A680D19}" dt="2024-02-06T15:15:12.642" v="7" actId="478"/>
            <ac:spMkLst>
              <pc:docMk/>
              <pc:sldMasterMk cId="2700850333" sldId="2147483648"/>
              <pc:sldLayoutMk cId="3012678124" sldId="2147483653"/>
              <ac:spMk id="8" creationId="{9A16D546-B99C-4841-B814-D7B1CF910041}"/>
            </ac:spMkLst>
          </pc:spChg>
        </pc:sldLayoutChg>
        <pc:sldLayoutChg chg="delSp mod">
          <pc:chgData name="Chris Lima" userId="b5ea056ce2397b48" providerId="LiveId" clId="{FEA6166C-CD6F-4AD0-BECD-AA055A680D19}" dt="2024-02-06T15:15:14.620" v="8" actId="478"/>
          <pc:sldLayoutMkLst>
            <pc:docMk/>
            <pc:sldMasterMk cId="2700850333" sldId="2147483648"/>
            <pc:sldLayoutMk cId="3067946896" sldId="2147483654"/>
          </pc:sldLayoutMkLst>
          <pc:spChg chg="del">
            <ac:chgData name="Chris Lima" userId="b5ea056ce2397b48" providerId="LiveId" clId="{FEA6166C-CD6F-4AD0-BECD-AA055A680D19}" dt="2024-02-06T15:15:14.620" v="8" actId="478"/>
            <ac:spMkLst>
              <pc:docMk/>
              <pc:sldMasterMk cId="2700850333" sldId="2147483648"/>
              <pc:sldLayoutMk cId="3067946896" sldId="2147483654"/>
              <ac:spMk id="4" creationId="{4754B97B-A5E0-44F0-A694-00CB23835301}"/>
            </ac:spMkLst>
          </pc:spChg>
        </pc:sldLayoutChg>
        <pc:sldLayoutChg chg="delSp mod">
          <pc:chgData name="Chris Lima" userId="b5ea056ce2397b48" providerId="LiveId" clId="{FEA6166C-CD6F-4AD0-BECD-AA055A680D19}" dt="2024-02-06T15:15:17.337" v="9" actId="478"/>
          <pc:sldLayoutMkLst>
            <pc:docMk/>
            <pc:sldMasterMk cId="2700850333" sldId="2147483648"/>
            <pc:sldLayoutMk cId="2695706714" sldId="2147483655"/>
          </pc:sldLayoutMkLst>
          <pc:spChg chg="del">
            <ac:chgData name="Chris Lima" userId="b5ea056ce2397b48" providerId="LiveId" clId="{FEA6166C-CD6F-4AD0-BECD-AA055A680D19}" dt="2024-02-06T15:15:17.337" v="9" actId="478"/>
            <ac:spMkLst>
              <pc:docMk/>
              <pc:sldMasterMk cId="2700850333" sldId="2147483648"/>
              <pc:sldLayoutMk cId="2695706714" sldId="2147483655"/>
              <ac:spMk id="3" creationId="{099E1463-6BA2-4DEB-B083-045FB8E18A87}"/>
            </ac:spMkLst>
          </pc:spChg>
        </pc:sldLayoutChg>
        <pc:sldLayoutChg chg="delSp mod">
          <pc:chgData name="Chris Lima" userId="b5ea056ce2397b48" providerId="LiveId" clId="{FEA6166C-CD6F-4AD0-BECD-AA055A680D19}" dt="2024-02-06T15:15:19.719" v="10" actId="478"/>
          <pc:sldLayoutMkLst>
            <pc:docMk/>
            <pc:sldMasterMk cId="2700850333" sldId="2147483648"/>
            <pc:sldLayoutMk cId="2657320600" sldId="2147483656"/>
          </pc:sldLayoutMkLst>
          <pc:spChg chg="del">
            <ac:chgData name="Chris Lima" userId="b5ea056ce2397b48" providerId="LiveId" clId="{FEA6166C-CD6F-4AD0-BECD-AA055A680D19}" dt="2024-02-06T15:15:19.719" v="10" actId="478"/>
            <ac:spMkLst>
              <pc:docMk/>
              <pc:sldMasterMk cId="2700850333" sldId="2147483648"/>
              <pc:sldLayoutMk cId="2657320600" sldId="2147483656"/>
              <ac:spMk id="6" creationId="{4834E0EF-A7A1-4F88-8AB9-0262C9C41CC1}"/>
            </ac:spMkLst>
          </pc:spChg>
        </pc:sldLayoutChg>
        <pc:sldLayoutChg chg="delSp mod">
          <pc:chgData name="Chris Lima" userId="b5ea056ce2397b48" providerId="LiveId" clId="{FEA6166C-CD6F-4AD0-BECD-AA055A680D19}" dt="2024-02-06T15:15:22.006" v="11" actId="478"/>
          <pc:sldLayoutMkLst>
            <pc:docMk/>
            <pc:sldMasterMk cId="2700850333" sldId="2147483648"/>
            <pc:sldLayoutMk cId="565953865" sldId="2147483657"/>
          </pc:sldLayoutMkLst>
          <pc:spChg chg="del">
            <ac:chgData name="Chris Lima" userId="b5ea056ce2397b48" providerId="LiveId" clId="{FEA6166C-CD6F-4AD0-BECD-AA055A680D19}" dt="2024-02-06T15:15:22.006" v="11" actId="478"/>
            <ac:spMkLst>
              <pc:docMk/>
              <pc:sldMasterMk cId="2700850333" sldId="2147483648"/>
              <pc:sldLayoutMk cId="565953865" sldId="2147483657"/>
              <ac:spMk id="6" creationId="{A0B0459D-2D97-4D1D-BDE5-302441E956A1}"/>
            </ac:spMkLst>
          </pc:spChg>
        </pc:sldLayoutChg>
        <pc:sldLayoutChg chg="delSp modSp mod">
          <pc:chgData name="Chris Lima" userId="b5ea056ce2397b48" providerId="LiveId" clId="{FEA6166C-CD6F-4AD0-BECD-AA055A680D19}" dt="2024-02-06T15:15:25.681" v="13" actId="478"/>
          <pc:sldLayoutMkLst>
            <pc:docMk/>
            <pc:sldMasterMk cId="2700850333" sldId="2147483648"/>
            <pc:sldLayoutMk cId="1090057492" sldId="2147483658"/>
          </pc:sldLayoutMkLst>
          <pc:spChg chg="del mod">
            <ac:chgData name="Chris Lima" userId="b5ea056ce2397b48" providerId="LiveId" clId="{FEA6166C-CD6F-4AD0-BECD-AA055A680D19}" dt="2024-02-06T15:15:25.681" v="13" actId="478"/>
            <ac:spMkLst>
              <pc:docMk/>
              <pc:sldMasterMk cId="2700850333" sldId="2147483648"/>
              <pc:sldLayoutMk cId="1090057492" sldId="2147483658"/>
              <ac:spMk id="5" creationId="{B25F68FF-98B1-4A9E-8602-42FE16265016}"/>
            </ac:spMkLst>
          </pc:spChg>
        </pc:sldLayoutChg>
        <pc:sldLayoutChg chg="delSp mod">
          <pc:chgData name="Chris Lima" userId="b5ea056ce2397b48" providerId="LiveId" clId="{FEA6166C-CD6F-4AD0-BECD-AA055A680D19}" dt="2024-02-06T15:15:27.792" v="14" actId="478"/>
          <pc:sldLayoutMkLst>
            <pc:docMk/>
            <pc:sldMasterMk cId="2700850333" sldId="2147483648"/>
            <pc:sldLayoutMk cId="1268542938" sldId="2147483659"/>
          </pc:sldLayoutMkLst>
          <pc:spChg chg="del">
            <ac:chgData name="Chris Lima" userId="b5ea056ce2397b48" providerId="LiveId" clId="{FEA6166C-CD6F-4AD0-BECD-AA055A680D19}" dt="2024-02-06T15:15:27.792" v="14" actId="478"/>
            <ac:spMkLst>
              <pc:docMk/>
              <pc:sldMasterMk cId="2700850333" sldId="2147483648"/>
              <pc:sldLayoutMk cId="1268542938" sldId="2147483659"/>
              <ac:spMk id="5" creationId="{83D16A58-E9E0-41D4-B65F-F8D9EF7FA7F5}"/>
            </ac:spMkLst>
          </pc:spChg>
        </pc:sldLayoutChg>
      </pc:sldMasterChg>
    </pc:docChg>
  </pc:docChgLst>
  <pc:docChgLst>
    <pc:chgData name="Chris Lima" userId="b5ea056ce2397b48" providerId="LiveId" clId="{08C64B5E-83F0-C54D-BBC3-185C20B1C880}"/>
    <pc:docChg chg="modSld">
      <pc:chgData name="Chris Lima" userId="b5ea056ce2397b48" providerId="LiveId" clId="{08C64B5E-83F0-C54D-BBC3-185C20B1C880}" dt="2023-08-08T17:36:05.534" v="0" actId="20577"/>
      <pc:docMkLst>
        <pc:docMk/>
      </pc:docMkLst>
      <pc:sldChg chg="modSp mod">
        <pc:chgData name="Chris Lima" userId="b5ea056ce2397b48" providerId="LiveId" clId="{08C64B5E-83F0-C54D-BBC3-185C20B1C880}" dt="2023-08-08T17:36:05.534" v="0" actId="20577"/>
        <pc:sldMkLst>
          <pc:docMk/>
          <pc:sldMk cId="4197074197" sldId="286"/>
        </pc:sldMkLst>
        <pc:spChg chg="mod">
          <ac:chgData name="Chris Lima" userId="b5ea056ce2397b48" providerId="LiveId" clId="{08C64B5E-83F0-C54D-BBC3-185C20B1C880}" dt="2023-08-08T17:36:05.534" v="0" actId="20577"/>
          <ac:spMkLst>
            <pc:docMk/>
            <pc:sldMk cId="4197074197" sldId="286"/>
            <ac:spMk id="10" creationId="{2B510928-F819-46EF-A30F-0AD644B0D07F}"/>
          </ac:spMkLst>
        </pc:spChg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1-27T16:29:59.355" v="63"/>
      <pc:docMkLst>
        <pc:docMk/>
      </pc:docMkLst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  <pc:spChg chg="mod">
          <ac:chgData name="Phyllipe Lima" userId="afbdb2a7827722fd" providerId="LiveId" clId="{6FA5C3F3-0ABF-4CCD-9BDF-09CA4E81AA3B}" dt="2020-01-27T16:27:40.480" v="0" actId="11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  <pc:spChg chg="mod">
          <ac:chgData name="Phyllipe Lima" userId="afbdb2a7827722fd" providerId="LiveId" clId="{6FA5C3F3-0ABF-4CCD-9BDF-09CA4E81AA3B}" dt="2020-01-27T16:29:33.065" v="51" actId="114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Phyllipe Lima" userId="afbdb2a7827722fd" providerId="LiveId" clId="{FBCB8C2C-E1BA-4BBE-948A-3F181CD3ECDD}"/>
    <pc:docChg chg="undo custSel addSld delSld modSld sldOrd">
      <pc:chgData name="Phyllipe Lima" userId="afbdb2a7827722fd" providerId="LiveId" clId="{FBCB8C2C-E1BA-4BBE-948A-3F181CD3ECDD}" dt="2020-01-30T21:23:34.516" v="11555" actId="478"/>
      <pc:docMkLst>
        <pc:docMk/>
      </pc:docMkLst>
      <pc:sldChg chg="modSp">
        <pc:chgData name="Phyllipe Lima" userId="afbdb2a7827722fd" providerId="LiveId" clId="{FBCB8C2C-E1BA-4BBE-948A-3F181CD3ECDD}" dt="2020-01-27T20:59:23.358" v="39" actId="6549"/>
        <pc:sldMkLst>
          <pc:docMk/>
          <pc:sldMk cId="1975627203" sldId="257"/>
        </pc:sldMkLst>
        <pc:spChg chg="mod">
          <ac:chgData name="Phyllipe Lima" userId="afbdb2a7827722fd" providerId="LiveId" clId="{FBCB8C2C-E1BA-4BBE-948A-3F181CD3ECDD}" dt="2020-01-27T20:59:23.358" v="39" actId="6549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FBCB8C2C-E1BA-4BBE-948A-3F181CD3ECDD}" dt="2020-01-30T21:23:10.932" v="11554" actId="20577"/>
        <pc:sldMkLst>
          <pc:docMk/>
          <pc:sldMk cId="1708451728" sldId="259"/>
        </pc:sldMkLst>
        <pc:spChg chg="mod">
          <ac:chgData name="Phyllipe Lima" userId="afbdb2a7827722fd" providerId="LiveId" clId="{FBCB8C2C-E1BA-4BBE-948A-3F181CD3ECDD}" dt="2020-01-27T20:59:38.944" v="57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30T21:23:10.932" v="11554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add ord modAnim modNotesTx">
        <pc:chgData name="Phyllipe Lima" userId="afbdb2a7827722fd" providerId="LiveId" clId="{FBCB8C2C-E1BA-4BBE-948A-3F181CD3ECDD}" dt="2020-01-27T21:45:14.595" v="982" actId="20577"/>
        <pc:sldMkLst>
          <pc:docMk/>
          <pc:sldMk cId="561072066" sldId="260"/>
        </pc:sldMkLst>
        <pc:spChg chg="del mod">
          <ac:chgData name="Phyllipe Lima" userId="afbdb2a7827722fd" providerId="LiveId" clId="{FBCB8C2C-E1BA-4BBE-948A-3F181CD3ECDD}" dt="2020-01-27T21:28:35.903" v="924" actId="478"/>
          <ac:spMkLst>
            <pc:docMk/>
            <pc:sldMk cId="561072066" sldId="260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7T21:28:38.692" v="926" actId="478"/>
          <ac:spMkLst>
            <pc:docMk/>
            <pc:sldMk cId="561072066" sldId="260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7T21:28:37.296" v="925" actId="478"/>
          <ac:spMkLst>
            <pc:docMk/>
            <pc:sldMk cId="561072066" sldId="260"/>
            <ac:spMk id="11" creationId="{910B3FE4-B0DC-470B-B0B9-8A3F0DDF019F}"/>
          </ac:spMkLst>
        </pc:spChg>
        <pc:spChg chg="add del mod">
          <ac:chgData name="Phyllipe Lima" userId="afbdb2a7827722fd" providerId="LiveId" clId="{FBCB8C2C-E1BA-4BBE-948A-3F181CD3ECDD}" dt="2020-01-27T21:28:41.527" v="927" actId="478"/>
          <ac:spMkLst>
            <pc:docMk/>
            <pc:sldMk cId="561072066" sldId="260"/>
            <ac:spMk id="13" creationId="{5666803F-51A2-4380-9083-6E125CFA533A}"/>
          </ac:spMkLst>
        </pc:spChg>
        <pc:picChg chg="add del mod">
          <ac:chgData name="Phyllipe Lima" userId="afbdb2a7827722fd" providerId="LiveId" clId="{FBCB8C2C-E1BA-4BBE-948A-3F181CD3ECDD}" dt="2020-01-27T21:42:27.042" v="929" actId="478"/>
          <ac:picMkLst>
            <pc:docMk/>
            <pc:sldMk cId="561072066" sldId="260"/>
            <ac:picMk id="9" creationId="{C6F63C64-A111-4F80-942B-B706384E4763}"/>
          </ac:picMkLst>
        </pc:picChg>
        <pc:picChg chg="add mod">
          <ac:chgData name="Phyllipe Lima" userId="afbdb2a7827722fd" providerId="LiveId" clId="{FBCB8C2C-E1BA-4BBE-948A-3F181CD3ECDD}" dt="2020-01-27T21:42:34.601" v="933" actId="1076"/>
          <ac:picMkLst>
            <pc:docMk/>
            <pc:sldMk cId="561072066" sldId="260"/>
            <ac:picMk id="15" creationId="{5A334C7D-5CAD-49A1-A3F4-3F34D8890061}"/>
          </ac:picMkLst>
        </pc:picChg>
      </pc:sldChg>
      <pc:sldChg chg="del">
        <pc:chgData name="Phyllipe Lima" userId="afbdb2a7827722fd" providerId="LiveId" clId="{FBCB8C2C-E1BA-4BBE-948A-3F181CD3ECDD}" dt="2020-01-27T21:03:14.204" v="264" actId="47"/>
        <pc:sldMkLst>
          <pc:docMk/>
          <pc:sldMk cId="3998571704" sldId="260"/>
        </pc:sldMkLst>
      </pc:sldChg>
      <pc:sldChg chg="modSp add del modAnim">
        <pc:chgData name="Phyllipe Lima" userId="afbdb2a7827722fd" providerId="LiveId" clId="{FBCB8C2C-E1BA-4BBE-948A-3F181CD3ECDD}" dt="2020-01-27T21:07:48.401" v="358" actId="47"/>
        <pc:sldMkLst>
          <pc:docMk/>
          <pc:sldMk cId="4288471394" sldId="260"/>
        </pc:sldMkLst>
        <pc:spChg chg="mod">
          <ac:chgData name="Phyllipe Lima" userId="afbdb2a7827722fd" providerId="LiveId" clId="{FBCB8C2C-E1BA-4BBE-948A-3F181CD3ECDD}" dt="2020-01-27T21:07:40.818" v="357" actId="20577"/>
          <ac:spMkLst>
            <pc:docMk/>
            <pc:sldMk cId="4288471394" sldId="260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07:36.402" v="349" actId="20577"/>
          <ac:spMkLst>
            <pc:docMk/>
            <pc:sldMk cId="4288471394" sldId="260"/>
            <ac:spMk id="3" creationId="{00000000-0000-0000-0000-000000000000}"/>
          </ac:spMkLst>
        </pc:spChg>
      </pc:sldChg>
      <pc:sldChg chg="addSp delSp modSp add modAnim modNotesTx">
        <pc:chgData name="Phyllipe Lima" userId="afbdb2a7827722fd" providerId="LiveId" clId="{FBCB8C2C-E1BA-4BBE-948A-3F181CD3ECDD}" dt="2020-01-27T21:27:58.392" v="886"/>
        <pc:sldMkLst>
          <pc:docMk/>
          <pc:sldMk cId="2425303593" sldId="261"/>
        </pc:sldMkLst>
        <pc:spChg chg="mod">
          <ac:chgData name="Phyllipe Lima" userId="afbdb2a7827722fd" providerId="LiveId" clId="{FBCB8C2C-E1BA-4BBE-948A-3F181CD3ECDD}" dt="2020-01-27T21:12:44.311" v="523" actId="5793"/>
          <ac:spMkLst>
            <pc:docMk/>
            <pc:sldMk cId="2425303593" sldId="261"/>
            <ac:spMk id="3" creationId="{00000000-0000-0000-0000-000000000000}"/>
          </ac:spMkLst>
        </pc:spChg>
        <pc:picChg chg="del">
          <ac:chgData name="Phyllipe Lima" userId="afbdb2a7827722fd" providerId="LiveId" clId="{FBCB8C2C-E1BA-4BBE-948A-3F181CD3ECDD}" dt="2020-01-27T21:12:30.830" v="503" actId="478"/>
          <ac:picMkLst>
            <pc:docMk/>
            <pc:sldMk cId="2425303593" sldId="261"/>
            <ac:picMk id="9" creationId="{C6F63C64-A111-4F80-942B-B706384E4763}"/>
          </ac:picMkLst>
        </pc:picChg>
        <pc:picChg chg="add mod modCrop">
          <ac:chgData name="Phyllipe Lima" userId="afbdb2a7827722fd" providerId="LiveId" clId="{FBCB8C2C-E1BA-4BBE-948A-3F181CD3ECDD}" dt="2020-01-27T21:20:19.203" v="583" actId="1076"/>
          <ac:picMkLst>
            <pc:docMk/>
            <pc:sldMk cId="2425303593" sldId="261"/>
            <ac:picMk id="10" creationId="{CEB33528-1B5E-4951-8D03-3D5F986E1EF4}"/>
          </ac:picMkLst>
        </pc:picChg>
        <pc:picChg chg="add del mod">
          <ac:chgData name="Phyllipe Lima" userId="afbdb2a7827722fd" providerId="LiveId" clId="{FBCB8C2C-E1BA-4BBE-948A-3F181CD3ECDD}" dt="2020-01-27T21:26:54.640" v="856" actId="478"/>
          <ac:picMkLst>
            <pc:docMk/>
            <pc:sldMk cId="2425303593" sldId="261"/>
            <ac:picMk id="12" creationId="{464EB7F9-4795-40D9-AB96-A1AE1F2EEEBF}"/>
          </ac:picMkLst>
        </pc:picChg>
        <pc:picChg chg="add del mod">
          <ac:chgData name="Phyllipe Lima" userId="afbdb2a7827722fd" providerId="LiveId" clId="{FBCB8C2C-E1BA-4BBE-948A-3F181CD3ECDD}" dt="2020-01-27T21:26:53.712" v="855" actId="478"/>
          <ac:picMkLst>
            <pc:docMk/>
            <pc:sldMk cId="2425303593" sldId="261"/>
            <ac:picMk id="14" creationId="{F2CCDFCD-30F3-4086-B946-33A84D854674}"/>
          </ac:picMkLst>
        </pc:picChg>
        <pc:picChg chg="add del mod ord">
          <ac:chgData name="Phyllipe Lima" userId="afbdb2a7827722fd" providerId="LiveId" clId="{FBCB8C2C-E1BA-4BBE-948A-3F181CD3ECDD}" dt="2020-01-27T21:26:50.984" v="852" actId="478"/>
          <ac:picMkLst>
            <pc:docMk/>
            <pc:sldMk cId="2425303593" sldId="261"/>
            <ac:picMk id="16" creationId="{1708597D-2F60-49B8-819B-C30CB1E357D8}"/>
          </ac:picMkLst>
        </pc:picChg>
        <pc:picChg chg="add del mod">
          <ac:chgData name="Phyllipe Lima" userId="afbdb2a7827722fd" providerId="LiveId" clId="{FBCB8C2C-E1BA-4BBE-948A-3F181CD3ECDD}" dt="2020-01-27T21:26:52.984" v="854" actId="478"/>
          <ac:picMkLst>
            <pc:docMk/>
            <pc:sldMk cId="2425303593" sldId="261"/>
            <ac:picMk id="18" creationId="{292850FE-F49C-49E9-A85B-973061C13F93}"/>
          </ac:picMkLst>
        </pc:picChg>
        <pc:picChg chg="add del mod">
          <ac:chgData name="Phyllipe Lima" userId="afbdb2a7827722fd" providerId="LiveId" clId="{FBCB8C2C-E1BA-4BBE-948A-3F181CD3ECDD}" dt="2020-01-27T21:26:51.961" v="853" actId="478"/>
          <ac:picMkLst>
            <pc:docMk/>
            <pc:sldMk cId="2425303593" sldId="261"/>
            <ac:picMk id="20" creationId="{39052004-F1EF-4230-A5B2-B6A9C6F700AF}"/>
          </ac:picMkLst>
        </pc:picChg>
        <pc:picChg chg="add mod">
          <ac:chgData name="Phyllipe Lima" userId="afbdb2a7827722fd" providerId="LiveId" clId="{FBCB8C2C-E1BA-4BBE-948A-3F181CD3ECDD}" dt="2020-01-27T21:26:46.864" v="850"/>
          <ac:picMkLst>
            <pc:docMk/>
            <pc:sldMk cId="2425303593" sldId="261"/>
            <ac:picMk id="21" creationId="{E61ECE60-5ADB-4A5E-BE8E-33A1D4D98111}"/>
          </ac:picMkLst>
        </pc:picChg>
        <pc:picChg chg="add mod">
          <ac:chgData name="Phyllipe Lima" userId="afbdb2a7827722fd" providerId="LiveId" clId="{FBCB8C2C-E1BA-4BBE-948A-3F181CD3ECDD}" dt="2020-01-27T21:27:11.985" v="864" actId="14100"/>
          <ac:picMkLst>
            <pc:docMk/>
            <pc:sldMk cId="2425303593" sldId="261"/>
            <ac:picMk id="22" creationId="{D76D9AD0-9C65-4CBC-82F9-651B6E7A762E}"/>
          </ac:picMkLst>
        </pc:picChg>
        <pc:picChg chg="add">
          <ac:chgData name="Phyllipe Lima" userId="afbdb2a7827722fd" providerId="LiveId" clId="{FBCB8C2C-E1BA-4BBE-948A-3F181CD3ECDD}" dt="2020-01-27T21:27:18.893" v="868"/>
          <ac:picMkLst>
            <pc:docMk/>
            <pc:sldMk cId="2425303593" sldId="261"/>
            <ac:picMk id="23" creationId="{D96200C3-0657-40E0-A847-6B8308835788}"/>
          </ac:picMkLst>
        </pc:picChg>
        <pc:picChg chg="add">
          <ac:chgData name="Phyllipe Lima" userId="afbdb2a7827722fd" providerId="LiveId" clId="{FBCB8C2C-E1BA-4BBE-948A-3F181CD3ECDD}" dt="2020-01-27T21:27:28.315" v="872"/>
          <ac:picMkLst>
            <pc:docMk/>
            <pc:sldMk cId="2425303593" sldId="261"/>
            <ac:picMk id="24" creationId="{B4F7AD3A-65F2-4A70-9BA0-A20AB6C1F8F4}"/>
          </ac:picMkLst>
        </pc:picChg>
        <pc:picChg chg="add mod">
          <ac:chgData name="Phyllipe Lima" userId="afbdb2a7827722fd" providerId="LiveId" clId="{FBCB8C2C-E1BA-4BBE-948A-3F181CD3ECDD}" dt="2020-01-27T21:27:43.208" v="879" actId="1076"/>
          <ac:picMkLst>
            <pc:docMk/>
            <pc:sldMk cId="2425303593" sldId="261"/>
            <ac:picMk id="25" creationId="{2074E306-E157-4BD4-8BA1-D95921DBDEAB}"/>
          </ac:picMkLst>
        </pc:picChg>
        <pc:picChg chg="add mod">
          <ac:chgData name="Phyllipe Lima" userId="afbdb2a7827722fd" providerId="LiveId" clId="{FBCB8C2C-E1BA-4BBE-948A-3F181CD3ECDD}" dt="2020-01-27T21:27:56.273" v="884" actId="1076"/>
          <ac:picMkLst>
            <pc:docMk/>
            <pc:sldMk cId="2425303593" sldId="261"/>
            <ac:picMk id="26" creationId="{8507C505-7133-41EF-BAF7-7F6F98F232CA}"/>
          </ac:picMkLst>
        </pc:picChg>
      </pc:sldChg>
      <pc:sldChg chg="addSp delSp modSp add del modAnim modNotesTx">
        <pc:chgData name="Phyllipe Lima" userId="afbdb2a7827722fd" providerId="LiveId" clId="{FBCB8C2C-E1BA-4BBE-948A-3F181CD3ECDD}" dt="2020-01-30T20:48:59.662" v="10150"/>
        <pc:sldMkLst>
          <pc:docMk/>
          <pc:sldMk cId="28771622" sldId="262"/>
        </pc:sldMkLst>
        <pc:spChg chg="mod">
          <ac:chgData name="Phyllipe Lima" userId="afbdb2a7827722fd" providerId="LiveId" clId="{FBCB8C2C-E1BA-4BBE-948A-3F181CD3ECDD}" dt="2020-01-27T21:56:51.492" v="1243" actId="20577"/>
          <ac:spMkLst>
            <pc:docMk/>
            <pc:sldMk cId="28771622" sldId="262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59:28.955" v="1255" actId="6549"/>
          <ac:spMkLst>
            <pc:docMk/>
            <pc:sldMk cId="28771622" sldId="262"/>
            <ac:spMk id="3" creationId="{00000000-0000-0000-0000-000000000000}"/>
          </ac:spMkLst>
        </pc:spChg>
        <pc:picChg chg="add del mod">
          <ac:chgData name="Phyllipe Lima" userId="afbdb2a7827722fd" providerId="LiveId" clId="{FBCB8C2C-E1BA-4BBE-948A-3F181CD3ECDD}" dt="2020-01-27T21:52:18.753" v="991" actId="478"/>
          <ac:picMkLst>
            <pc:docMk/>
            <pc:sldMk cId="28771622" sldId="262"/>
            <ac:picMk id="9" creationId="{40642CFA-EFAB-4BD7-B4D8-263B4C80131E}"/>
          </ac:picMkLst>
        </pc:picChg>
        <pc:picChg chg="add mod">
          <ac:chgData name="Phyllipe Lima" userId="afbdb2a7827722fd" providerId="LiveId" clId="{FBCB8C2C-E1BA-4BBE-948A-3F181CD3ECDD}" dt="2020-01-27T21:59:44.154" v="1262" actId="1076"/>
          <ac:picMkLst>
            <pc:docMk/>
            <pc:sldMk cId="28771622" sldId="262"/>
            <ac:picMk id="10" creationId="{A9892FE0-AAA9-435C-A02C-C4A9023F2CD4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1" creationId="{EFA387E7-BF30-4E83-93DB-CBC057E3C83A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3" creationId="{6BFB06B5-13C3-4186-AB54-D79CD3852287}"/>
          </ac:picMkLst>
        </pc:picChg>
      </pc:sldChg>
      <pc:sldChg chg="delSp add del">
        <pc:chgData name="Phyllipe Lima" userId="afbdb2a7827722fd" providerId="LiveId" clId="{FBCB8C2C-E1BA-4BBE-948A-3F181CD3ECDD}" dt="2020-01-27T21:28:05.926" v="888" actId="47"/>
        <pc:sldMkLst>
          <pc:docMk/>
          <pc:sldMk cId="2424102107" sldId="262"/>
        </pc:sldMkLst>
        <pc:picChg chg="del">
          <ac:chgData name="Phyllipe Lima" userId="afbdb2a7827722fd" providerId="LiveId" clId="{FBCB8C2C-E1BA-4BBE-948A-3F181CD3ECDD}" dt="2020-01-27T21:27:17.754" v="867"/>
          <ac:picMkLst>
            <pc:docMk/>
            <pc:sldMk cId="2424102107" sldId="262"/>
            <ac:picMk id="14" creationId="{F2CCDFCD-30F3-4086-B946-33A84D854674}"/>
          </ac:picMkLst>
        </pc:picChg>
        <pc:picChg chg="del">
          <ac:chgData name="Phyllipe Lima" userId="afbdb2a7827722fd" providerId="LiveId" clId="{FBCB8C2C-E1BA-4BBE-948A-3F181CD3ECDD}" dt="2020-01-27T21:27:04.512" v="860" actId="478"/>
          <ac:picMkLst>
            <pc:docMk/>
            <pc:sldMk cId="2424102107" sldId="262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05.961" v="862" actId="478"/>
          <ac:picMkLst>
            <pc:docMk/>
            <pc:sldMk cId="2424102107" sldId="262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05.128" v="861" actId="478"/>
          <ac:picMkLst>
            <pc:docMk/>
            <pc:sldMk cId="2424102107" sldId="262"/>
            <ac:picMk id="20" creationId="{39052004-F1EF-4230-A5B2-B6A9C6F700AF}"/>
          </ac:picMkLst>
        </pc:picChg>
      </pc:sldChg>
      <pc:sldChg chg="addSp delSp modSp add modTransition delAnim modNotesTx">
        <pc:chgData name="Phyllipe Lima" userId="afbdb2a7827722fd" providerId="LiveId" clId="{FBCB8C2C-E1BA-4BBE-948A-3F181CD3ECDD}" dt="2020-01-30T20:50:22.838" v="10169"/>
        <pc:sldMkLst>
          <pc:docMk/>
          <pc:sldMk cId="1747782761" sldId="263"/>
        </pc:sldMkLst>
        <pc:spChg chg="del">
          <ac:chgData name="Phyllipe Lima" userId="afbdb2a7827722fd" providerId="LiveId" clId="{FBCB8C2C-E1BA-4BBE-948A-3F181CD3ECDD}" dt="2020-01-28T02:16:59.197" v="1627" actId="478"/>
          <ac:spMkLst>
            <pc:docMk/>
            <pc:sldMk cId="1747782761" sldId="263"/>
            <ac:spMk id="2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17:01.876" v="1629" actId="478"/>
          <ac:spMkLst>
            <pc:docMk/>
            <pc:sldMk cId="1747782761" sldId="263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8T02:17:00.583" v="1628" actId="478"/>
          <ac:spMkLst>
            <pc:docMk/>
            <pc:sldMk cId="1747782761" sldId="263"/>
            <ac:spMk id="9" creationId="{446031BB-D7CD-40E8-81F5-214981BE823E}"/>
          </ac:spMkLst>
        </pc:spChg>
        <pc:spChg chg="add del mod">
          <ac:chgData name="Phyllipe Lima" userId="afbdb2a7827722fd" providerId="LiveId" clId="{FBCB8C2C-E1BA-4BBE-948A-3F181CD3ECDD}" dt="2020-01-28T02:17:03.289" v="1630" actId="478"/>
          <ac:spMkLst>
            <pc:docMk/>
            <pc:sldMk cId="1747782761" sldId="263"/>
            <ac:spMk id="14" creationId="{E55D5CEC-3A2B-40D9-B4E6-802D0AE0E17B}"/>
          </ac:spMkLst>
        </pc:spChg>
        <pc:picChg chg="del">
          <ac:chgData name="Phyllipe Lima" userId="afbdb2a7827722fd" providerId="LiveId" clId="{FBCB8C2C-E1BA-4BBE-948A-3F181CD3ECDD}" dt="2020-01-28T02:17:06.229" v="1632" actId="478"/>
          <ac:picMkLst>
            <pc:docMk/>
            <pc:sldMk cId="1747782761" sldId="263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16:56.093" v="1626" actId="478"/>
          <ac:picMkLst>
            <pc:docMk/>
            <pc:sldMk cId="1747782761" sldId="263"/>
            <ac:picMk id="10" creationId="{A9892FE0-AAA9-435C-A02C-C4A9023F2CD4}"/>
          </ac:picMkLst>
        </pc:picChg>
        <pc:picChg chg="del">
          <ac:chgData name="Phyllipe Lima" userId="afbdb2a7827722fd" providerId="LiveId" clId="{FBCB8C2C-E1BA-4BBE-948A-3F181CD3ECDD}" dt="2020-01-28T02:16:55.521" v="1625" actId="478"/>
          <ac:picMkLst>
            <pc:docMk/>
            <pc:sldMk cId="1747782761" sldId="263"/>
            <ac:picMk id="11" creationId="{EFA387E7-BF30-4E83-93DB-CBC057E3C83A}"/>
          </ac:picMkLst>
        </pc:picChg>
        <pc:picChg chg="del">
          <ac:chgData name="Phyllipe Lima" userId="afbdb2a7827722fd" providerId="LiveId" clId="{FBCB8C2C-E1BA-4BBE-948A-3F181CD3ECDD}" dt="2020-01-28T02:16:54.689" v="1624" actId="478"/>
          <ac:picMkLst>
            <pc:docMk/>
            <pc:sldMk cId="1747782761" sldId="263"/>
            <ac:picMk id="13" creationId="{6BFB06B5-13C3-4186-AB54-D79CD3852287}"/>
          </ac:picMkLst>
        </pc:picChg>
        <pc:picChg chg="add mod">
          <ac:chgData name="Phyllipe Lima" userId="afbdb2a7827722fd" providerId="LiveId" clId="{FBCB8C2C-E1BA-4BBE-948A-3F181CD3ECDD}" dt="2020-01-28T02:17:13.677" v="1636" actId="1076"/>
          <ac:picMkLst>
            <pc:docMk/>
            <pc:sldMk cId="1747782761" sldId="263"/>
            <ac:picMk id="1026" creationId="{80851801-A894-4374-8D04-E547ED2D31EB}"/>
          </ac:picMkLst>
        </pc:picChg>
      </pc:sldChg>
      <pc:sldChg chg="delSp add del">
        <pc:chgData name="Phyllipe Lima" userId="afbdb2a7827722fd" providerId="LiveId" clId="{FBCB8C2C-E1BA-4BBE-948A-3F181CD3ECDD}" dt="2020-01-27T21:28:04.784" v="887" actId="47"/>
        <pc:sldMkLst>
          <pc:docMk/>
          <pc:sldMk cId="2031889545" sldId="263"/>
        </pc:sldMkLst>
        <pc:picChg chg="del">
          <ac:chgData name="Phyllipe Lima" userId="afbdb2a7827722fd" providerId="LiveId" clId="{FBCB8C2C-E1BA-4BBE-948A-3F181CD3ECDD}" dt="2020-01-27T21:27:51.129" v="882"/>
          <ac:picMkLst>
            <pc:docMk/>
            <pc:sldMk cId="2031889545" sldId="263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36.789" v="875"/>
          <ac:picMkLst>
            <pc:docMk/>
            <pc:sldMk cId="2031889545" sldId="263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25.707" v="871"/>
          <ac:picMkLst>
            <pc:docMk/>
            <pc:sldMk cId="2031889545" sldId="263"/>
            <ac:picMk id="20" creationId="{39052004-F1EF-4230-A5B2-B6A9C6F700AF}"/>
          </ac:picMkLst>
        </pc:picChg>
      </pc:sldChg>
      <pc:sldChg chg="addSp delSp modSp add del">
        <pc:chgData name="Phyllipe Lima" userId="afbdb2a7827722fd" providerId="LiveId" clId="{FBCB8C2C-E1BA-4BBE-948A-3F181CD3ECDD}" dt="2020-01-27T22:04:25.465" v="1279" actId="47"/>
        <pc:sldMkLst>
          <pc:docMk/>
          <pc:sldMk cId="3851772730" sldId="263"/>
        </pc:sldMkLst>
        <pc:picChg chg="mod modCrop">
          <ac:chgData name="Phyllipe Lima" userId="afbdb2a7827722fd" providerId="LiveId" clId="{FBCB8C2C-E1BA-4BBE-948A-3F181CD3ECDD}" dt="2020-01-27T21:56:34.180" v="1223" actId="1076"/>
          <ac:picMkLst>
            <pc:docMk/>
            <pc:sldMk cId="3851772730" sldId="263"/>
            <ac:picMk id="9" creationId="{40642CFA-EFAB-4BD7-B4D8-263B4C80131E}"/>
          </ac:picMkLst>
        </pc:picChg>
        <pc:picChg chg="add del mod">
          <ac:chgData name="Phyllipe Lima" userId="afbdb2a7827722fd" providerId="LiveId" clId="{FBCB8C2C-E1BA-4BBE-948A-3F181CD3ECDD}" dt="2020-01-27T21:59:48.719" v="1263"/>
          <ac:picMkLst>
            <pc:docMk/>
            <pc:sldMk cId="3851772730" sldId="263"/>
            <ac:picMk id="10" creationId="{4DB78FAF-0E73-43C3-84EE-4321D8202CB2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02:40:33.349" v="2271" actId="20577"/>
        <pc:sldMkLst>
          <pc:docMk/>
          <pc:sldMk cId="1006599095" sldId="264"/>
        </pc:sldMkLst>
        <pc:spChg chg="del">
          <ac:chgData name="Phyllipe Lima" userId="afbdb2a7827722fd" providerId="LiveId" clId="{FBCB8C2C-E1BA-4BBE-948A-3F181CD3ECDD}" dt="2020-01-28T02:26:46.354" v="1683" actId="478"/>
          <ac:spMkLst>
            <pc:docMk/>
            <pc:sldMk cId="1006599095" sldId="264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8T02:26:44.660" v="1682" actId="478"/>
          <ac:spMkLst>
            <pc:docMk/>
            <pc:sldMk cId="1006599095" sldId="264"/>
            <ac:spMk id="3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36:08.950" v="2145" actId="478"/>
          <ac:spMkLst>
            <pc:docMk/>
            <pc:sldMk cId="1006599095" sldId="264"/>
            <ac:spMk id="6" creationId="{3959E6A8-C362-429C-AC1C-5AE5D4AFD5EC}"/>
          </ac:spMkLst>
        </pc:spChg>
        <pc:spChg chg="add del mod">
          <ac:chgData name="Phyllipe Lima" userId="afbdb2a7827722fd" providerId="LiveId" clId="{FBCB8C2C-E1BA-4BBE-948A-3F181CD3ECDD}" dt="2020-01-28T02:26:47.572" v="1684" actId="478"/>
          <ac:spMkLst>
            <pc:docMk/>
            <pc:sldMk cId="1006599095" sldId="264"/>
            <ac:spMk id="9" creationId="{5C194463-5146-47C3-AF70-E88CA8D895B6}"/>
          </ac:spMkLst>
        </pc:spChg>
        <pc:spChg chg="add del mod">
          <ac:chgData name="Phyllipe Lima" userId="afbdb2a7827722fd" providerId="LiveId" clId="{FBCB8C2C-E1BA-4BBE-948A-3F181CD3ECDD}" dt="2020-01-28T02:32:15.578" v="2097" actId="478"/>
          <ac:spMkLst>
            <pc:docMk/>
            <pc:sldMk cId="1006599095" sldId="264"/>
            <ac:spMk id="11" creationId="{E63CCBE6-76B2-4F4F-AF52-1D1AE698A2FC}"/>
          </ac:spMkLst>
        </pc:spChg>
        <pc:spChg chg="add del mod">
          <ac:chgData name="Phyllipe Lima" userId="afbdb2a7827722fd" providerId="LiveId" clId="{FBCB8C2C-E1BA-4BBE-948A-3F181CD3ECDD}" dt="2020-01-28T02:32:18.661" v="2098" actId="478"/>
          <ac:spMkLst>
            <pc:docMk/>
            <pc:sldMk cId="1006599095" sldId="264"/>
            <ac:spMk id="12" creationId="{D8C39616-E137-4617-AC48-9130556163F4}"/>
          </ac:spMkLst>
        </pc:spChg>
        <pc:spChg chg="add mod">
          <ac:chgData name="Phyllipe Lima" userId="afbdb2a7827722fd" providerId="LiveId" clId="{FBCB8C2C-E1BA-4BBE-948A-3F181CD3ECDD}" dt="2020-01-28T02:37:13.069" v="2163" actId="1076"/>
          <ac:spMkLst>
            <pc:docMk/>
            <pc:sldMk cId="1006599095" sldId="264"/>
            <ac:spMk id="22" creationId="{ED951A8B-41ED-4AA6-AE2B-F67A96CB2607}"/>
          </ac:spMkLst>
        </pc:spChg>
        <pc:spChg chg="add mod">
          <ac:chgData name="Phyllipe Lima" userId="afbdb2a7827722fd" providerId="LiveId" clId="{FBCB8C2C-E1BA-4BBE-948A-3F181CD3ECDD}" dt="2020-01-28T02:37:11.669" v="2162" actId="1076"/>
          <ac:spMkLst>
            <pc:docMk/>
            <pc:sldMk cId="1006599095" sldId="264"/>
            <ac:spMk id="27" creationId="{54FFDDD2-672C-4C57-A378-67B219A50426}"/>
          </ac:spMkLst>
        </pc:spChg>
        <pc:spChg chg="add mod">
          <ac:chgData name="Phyllipe Lima" userId="afbdb2a7827722fd" providerId="LiveId" clId="{FBCB8C2C-E1BA-4BBE-948A-3F181CD3ECDD}" dt="2020-01-28T02:37:22.317" v="2168" actId="1076"/>
          <ac:spMkLst>
            <pc:docMk/>
            <pc:sldMk cId="1006599095" sldId="264"/>
            <ac:spMk id="28" creationId="{4566479E-1720-4304-9F6D-C105AA5D284A}"/>
          </ac:spMkLst>
        </pc:spChg>
        <pc:picChg chg="del">
          <ac:chgData name="Phyllipe Lima" userId="afbdb2a7827722fd" providerId="LiveId" clId="{FBCB8C2C-E1BA-4BBE-948A-3F181CD3ECDD}" dt="2020-01-28T02:35:55.552" v="2140" actId="478"/>
          <ac:picMkLst>
            <pc:docMk/>
            <pc:sldMk cId="1006599095" sldId="264"/>
            <ac:picMk id="7" creationId="{9CB328E3-8806-47F5-A0EB-1D7FDF40F5A3}"/>
          </ac:picMkLst>
        </pc:picChg>
        <pc:picChg chg="add del mod">
          <ac:chgData name="Phyllipe Lima" userId="afbdb2a7827722fd" providerId="LiveId" clId="{FBCB8C2C-E1BA-4BBE-948A-3F181CD3ECDD}" dt="2020-01-28T02:35:52.918" v="2138" actId="478"/>
          <ac:picMkLst>
            <pc:docMk/>
            <pc:sldMk cId="1006599095" sldId="264"/>
            <ac:picMk id="17" creationId="{1B583263-65C9-4C59-A518-B341C02C066B}"/>
          </ac:picMkLst>
        </pc:picChg>
        <pc:picChg chg="add del mod">
          <ac:chgData name="Phyllipe Lima" userId="afbdb2a7827722fd" providerId="LiveId" clId="{FBCB8C2C-E1BA-4BBE-948A-3F181CD3ECDD}" dt="2020-01-28T02:35:03.647" v="2126" actId="478"/>
          <ac:picMkLst>
            <pc:docMk/>
            <pc:sldMk cId="1006599095" sldId="264"/>
            <ac:picMk id="2050" creationId="{14C87BB6-D672-46E5-B300-F943A27A55B8}"/>
          </ac:picMkLst>
        </pc:picChg>
        <pc:picChg chg="add mod">
          <ac:chgData name="Phyllipe Lima" userId="afbdb2a7827722fd" providerId="LiveId" clId="{FBCB8C2C-E1BA-4BBE-948A-3F181CD3ECDD}" dt="2020-01-28T02:36:12.382" v="2147" actId="1076"/>
          <ac:picMkLst>
            <pc:docMk/>
            <pc:sldMk cId="1006599095" sldId="264"/>
            <ac:picMk id="2052" creationId="{2D846931-5529-4540-8D1C-0FC7BAE6147E}"/>
          </ac:picMkLst>
        </pc:picChg>
        <pc:picChg chg="add mod">
          <ac:chgData name="Phyllipe Lima" userId="afbdb2a7827722fd" providerId="LiveId" clId="{FBCB8C2C-E1BA-4BBE-948A-3F181CD3ECDD}" dt="2020-01-28T02:35:56.478" v="2141" actId="1076"/>
          <ac:picMkLst>
            <pc:docMk/>
            <pc:sldMk cId="1006599095" sldId="264"/>
            <ac:picMk id="2054" creationId="{DFB62D88-69AC-466B-A2CE-327CFF2EE65D}"/>
          </ac:picMkLst>
        </pc:picChg>
        <pc:picChg chg="add mod">
          <ac:chgData name="Phyllipe Lima" userId="afbdb2a7827722fd" providerId="LiveId" clId="{FBCB8C2C-E1BA-4BBE-948A-3F181CD3ECDD}" dt="2020-01-28T02:37:10.158" v="2161" actId="1076"/>
          <ac:picMkLst>
            <pc:docMk/>
            <pc:sldMk cId="1006599095" sldId="264"/>
            <ac:picMk id="2056" creationId="{9707D10C-45B8-450D-966A-E98FA9C5CE2E}"/>
          </ac:picMkLst>
        </pc:picChg>
        <pc:cxnChg chg="add del mod">
          <ac:chgData name="Phyllipe Lima" userId="afbdb2a7827722fd" providerId="LiveId" clId="{FBCB8C2C-E1BA-4BBE-948A-3F181CD3ECDD}" dt="2020-01-28T02:36:40.131" v="2155" actId="478"/>
          <ac:cxnSpMkLst>
            <pc:docMk/>
            <pc:sldMk cId="1006599095" sldId="264"/>
            <ac:cxnSpMk id="14" creationId="{AB410788-9F34-46F4-B18A-28D567C2A73C}"/>
          </ac:cxnSpMkLst>
        </pc:cxnChg>
      </pc:sldChg>
      <pc:sldChg chg="addSp delSp modSp add modNotesTx">
        <pc:chgData name="Phyllipe Lima" userId="afbdb2a7827722fd" providerId="LiveId" clId="{FBCB8C2C-E1BA-4BBE-948A-3F181CD3ECDD}" dt="2020-01-28T02:40:12.948" v="2263" actId="1076"/>
        <pc:sldMkLst>
          <pc:docMk/>
          <pc:sldMk cId="3716522300" sldId="265"/>
        </pc:sldMkLst>
        <pc:picChg chg="mod">
          <ac:chgData name="Phyllipe Lima" userId="afbdb2a7827722fd" providerId="LiveId" clId="{FBCB8C2C-E1BA-4BBE-948A-3F181CD3ECDD}" dt="2020-01-28T02:40:09.124" v="2260" actId="1076"/>
          <ac:picMkLst>
            <pc:docMk/>
            <pc:sldMk cId="3716522300" sldId="265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9:02.157" v="2187" actId="478"/>
          <ac:picMkLst>
            <pc:docMk/>
            <pc:sldMk cId="3716522300" sldId="265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9:04.208" v="2189" actId="478"/>
          <ac:picMkLst>
            <pc:docMk/>
            <pc:sldMk cId="3716522300" sldId="265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9:04.866" v="2190" actId="478"/>
          <ac:picMkLst>
            <pc:docMk/>
            <pc:sldMk cId="3716522300" sldId="265"/>
            <ac:picMk id="2056" creationId="{9707D10C-45B8-450D-966A-E98FA9C5CE2E}"/>
          </ac:picMkLst>
        </pc:picChg>
        <pc:picChg chg="add mod">
          <ac:chgData name="Phyllipe Lima" userId="afbdb2a7827722fd" providerId="LiveId" clId="{FBCB8C2C-E1BA-4BBE-948A-3F181CD3ECDD}" dt="2020-01-28T02:40:12.948" v="2263" actId="1076"/>
          <ac:picMkLst>
            <pc:docMk/>
            <pc:sldMk cId="3716522300" sldId="265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6.878" v="265" actId="47"/>
        <pc:sldMkLst>
          <pc:docMk/>
          <pc:sldMk cId="2520274987" sldId="266"/>
        </pc:sldMkLst>
      </pc:sldChg>
      <pc:sldChg chg="addSp delSp add modNotesTx">
        <pc:chgData name="Phyllipe Lima" userId="afbdb2a7827722fd" providerId="LiveId" clId="{FBCB8C2C-E1BA-4BBE-948A-3F181CD3ECDD}" dt="2020-01-28T02:40:36.694" v="2273" actId="20577"/>
        <pc:sldMkLst>
          <pc:docMk/>
          <pc:sldMk cId="4013429473" sldId="266"/>
        </pc:sldMkLst>
        <pc:spChg chg="del">
          <ac:chgData name="Phyllipe Lima" userId="afbdb2a7827722fd" providerId="LiveId" clId="{FBCB8C2C-E1BA-4BBE-948A-3F181CD3ECDD}" dt="2020-01-28T02:38:46.746" v="2184" actId="478"/>
          <ac:spMkLst>
            <pc:docMk/>
            <pc:sldMk cId="4013429473" sldId="266"/>
            <ac:spMk id="6" creationId="{3959E6A8-C362-429C-AC1C-5AE5D4AFD5EC}"/>
          </ac:spMkLst>
        </pc:spChg>
        <pc:picChg chg="del">
          <ac:chgData name="Phyllipe Lima" userId="afbdb2a7827722fd" providerId="LiveId" clId="{FBCB8C2C-E1BA-4BBE-948A-3F181CD3ECDD}" dt="2020-01-28T02:38:32.769" v="2179" actId="478"/>
          <ac:picMkLst>
            <pc:docMk/>
            <pc:sldMk cId="4013429473" sldId="266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8:34.149" v="2181" actId="478"/>
          <ac:picMkLst>
            <pc:docMk/>
            <pc:sldMk cId="4013429473" sldId="266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8:35.620" v="2182" actId="478"/>
          <ac:picMkLst>
            <pc:docMk/>
            <pc:sldMk cId="4013429473" sldId="266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8:33.606" v="2180" actId="478"/>
          <ac:picMkLst>
            <pc:docMk/>
            <pc:sldMk cId="4013429473" sldId="266"/>
            <ac:picMk id="2056" creationId="{9707D10C-45B8-450D-966A-E98FA9C5CE2E}"/>
          </ac:picMkLst>
        </pc:picChg>
        <pc:picChg chg="add">
          <ac:chgData name="Phyllipe Lima" userId="afbdb2a7827722fd" providerId="LiveId" clId="{FBCB8C2C-E1BA-4BBE-948A-3F181CD3ECDD}" dt="2020-01-28T02:38:40.704" v="2183"/>
          <ac:picMkLst>
            <pc:docMk/>
            <pc:sldMk cId="4013429473" sldId="266"/>
            <ac:picMk id="3074" creationId="{161E85A3-4509-46E0-8A70-36264F32DE3F}"/>
          </ac:picMkLst>
        </pc:picChg>
      </pc:sldChg>
      <pc:sldChg chg="del">
        <pc:chgData name="Phyllipe Lima" userId="afbdb2a7827722fd" providerId="LiveId" clId="{FBCB8C2C-E1BA-4BBE-948A-3F181CD3ECDD}" dt="2020-01-27T21:03:17.397" v="266" actId="47"/>
        <pc:sldMkLst>
          <pc:docMk/>
          <pc:sldMk cId="1484936085" sldId="267"/>
        </pc:sldMkLst>
      </pc:sldChg>
      <pc:sldChg chg="addSp delSp modSp add modAnim">
        <pc:chgData name="Phyllipe Lima" userId="afbdb2a7827722fd" providerId="LiveId" clId="{FBCB8C2C-E1BA-4BBE-948A-3F181CD3ECDD}" dt="2020-01-28T02:53:37.669" v="2418" actId="478"/>
        <pc:sldMkLst>
          <pc:docMk/>
          <pc:sldMk cId="1646407365" sldId="267"/>
        </pc:sldMkLst>
        <pc:spChg chg="add mod">
          <ac:chgData name="Phyllipe Lima" userId="afbdb2a7827722fd" providerId="LiveId" clId="{FBCB8C2C-E1BA-4BBE-948A-3F181CD3ECDD}" dt="2020-01-28T02:41:52.619" v="2294" actId="1076"/>
          <ac:spMkLst>
            <pc:docMk/>
            <pc:sldMk cId="1646407365" sldId="267"/>
            <ac:spMk id="9" creationId="{4080703A-9554-4B85-B9CC-A1F721CC9589}"/>
          </ac:spMkLst>
        </pc:spChg>
        <pc:picChg chg="del">
          <ac:chgData name="Phyllipe Lima" userId="afbdb2a7827722fd" providerId="LiveId" clId="{FBCB8C2C-E1BA-4BBE-948A-3F181CD3ECDD}" dt="2020-01-28T02:41:47.759" v="2291" actId="478"/>
          <ac:picMkLst>
            <pc:docMk/>
            <pc:sldMk cId="1646407365" sldId="267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41:14.142" v="2275" actId="478"/>
          <ac:picMkLst>
            <pc:docMk/>
            <pc:sldMk cId="1646407365" sldId="267"/>
            <ac:picMk id="3074" creationId="{161E85A3-4509-46E0-8A70-36264F32DE3F}"/>
          </ac:picMkLst>
        </pc:picChg>
        <pc:picChg chg="add del mod">
          <ac:chgData name="Phyllipe Lima" userId="afbdb2a7827722fd" providerId="LiveId" clId="{FBCB8C2C-E1BA-4BBE-948A-3F181CD3ECDD}" dt="2020-01-28T02:53:37.669" v="2418" actId="478"/>
          <ac:picMkLst>
            <pc:docMk/>
            <pc:sldMk cId="1646407365" sldId="267"/>
            <ac:picMk id="5122" creationId="{E732D0A5-16B5-401F-A575-01C35C5A88FC}"/>
          </ac:picMkLst>
        </pc:picChg>
        <pc:picChg chg="add mod">
          <ac:chgData name="Phyllipe Lima" userId="afbdb2a7827722fd" providerId="LiveId" clId="{FBCB8C2C-E1BA-4BBE-948A-3F181CD3ECDD}" dt="2020-01-28T02:41:48.548" v="2292" actId="1076"/>
          <ac:picMkLst>
            <pc:docMk/>
            <pc:sldMk cId="1646407365" sldId="267"/>
            <ac:picMk id="5124" creationId="{C625128E-AEE8-4166-801C-E160E8D0C29C}"/>
          </ac:picMkLst>
        </pc:picChg>
      </pc:sldChg>
      <pc:sldChg chg="delSp add del modNotesTx">
        <pc:chgData name="Phyllipe Lima" userId="afbdb2a7827722fd" providerId="LiveId" clId="{FBCB8C2C-E1BA-4BBE-948A-3F181CD3ECDD}" dt="2020-01-28T02:53:23.481" v="2413" actId="47"/>
        <pc:sldMkLst>
          <pc:docMk/>
          <pc:sldMk cId="1537920478" sldId="268"/>
        </pc:sldMkLst>
        <pc:picChg chg="del">
          <ac:chgData name="Phyllipe Lima" userId="afbdb2a7827722fd" providerId="LiveId" clId="{FBCB8C2C-E1BA-4BBE-948A-3F181CD3ECDD}" dt="2020-01-28T02:53:16.925" v="2409" actId="478"/>
          <ac:picMkLst>
            <pc:docMk/>
            <pc:sldMk cId="1537920478" sldId="268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14.968" v="2408" actId="478"/>
          <ac:picMkLst>
            <pc:docMk/>
            <pc:sldMk cId="1537920478" sldId="268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14.212" v="2407" actId="478"/>
          <ac:picMkLst>
            <pc:docMk/>
            <pc:sldMk cId="1537920478" sldId="268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7.835" v="267" actId="47"/>
        <pc:sldMkLst>
          <pc:docMk/>
          <pc:sldMk cId="2069480012" sldId="268"/>
        </pc:sldMkLst>
      </pc:sldChg>
      <pc:sldChg chg="addSp delSp modSp add modAnim modNotesTx">
        <pc:chgData name="Phyllipe Lima" userId="afbdb2a7827722fd" providerId="LiveId" clId="{FBCB8C2C-E1BA-4BBE-948A-3F181CD3ECDD}" dt="2020-01-28T14:16:09.353" v="3210" actId="1076"/>
        <pc:sldMkLst>
          <pc:docMk/>
          <pc:sldMk cId="2451114365" sldId="269"/>
        </pc:sldMkLst>
        <pc:spChg chg="add mod">
          <ac:chgData name="Phyllipe Lima" userId="afbdb2a7827722fd" providerId="LiveId" clId="{FBCB8C2C-E1BA-4BBE-948A-3F181CD3ECDD}" dt="2020-01-28T14:15:56.323" v="3208" actId="14100"/>
          <ac:spMkLst>
            <pc:docMk/>
            <pc:sldMk cId="2451114365" sldId="269"/>
            <ac:spMk id="7" creationId="{D5F7429C-C9CD-43BD-9A48-D59C5F52AF47}"/>
          </ac:spMkLst>
        </pc:spChg>
        <pc:picChg chg="add del">
          <ac:chgData name="Phyllipe Lima" userId="afbdb2a7827722fd" providerId="LiveId" clId="{FBCB8C2C-E1BA-4BBE-948A-3F181CD3ECDD}" dt="2020-01-28T02:53:41.778" v="2420" actId="478"/>
          <ac:picMkLst>
            <pc:docMk/>
            <pc:sldMk cId="2451114365" sldId="269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44.235" v="2422" actId="478"/>
          <ac:picMkLst>
            <pc:docMk/>
            <pc:sldMk cId="2451114365" sldId="269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32.455" v="2415" actId="478"/>
          <ac:picMkLst>
            <pc:docMk/>
            <pc:sldMk cId="2451114365" sldId="269"/>
            <ac:picMk id="4098" creationId="{45857065-0B54-4862-B3E1-DA2BD9579B1F}"/>
          </ac:picMkLst>
        </pc:picChg>
        <pc:picChg chg="add mod">
          <ac:chgData name="Phyllipe Lima" userId="afbdb2a7827722fd" providerId="LiveId" clId="{FBCB8C2C-E1BA-4BBE-948A-3F181CD3ECDD}" dt="2020-01-28T14:16:09.353" v="3210" actId="1076"/>
          <ac:picMkLst>
            <pc:docMk/>
            <pc:sldMk cId="2451114365" sldId="269"/>
            <ac:picMk id="7170" creationId="{284DBAB7-DD75-4439-B2CD-FF4EEF49D688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03:01:36.439" v="2988" actId="6549"/>
        <pc:sldMkLst>
          <pc:docMk/>
          <pc:sldMk cId="1043969216" sldId="270"/>
        </pc:sldMkLst>
        <pc:spChg chg="add mod">
          <ac:chgData name="Phyllipe Lima" userId="afbdb2a7827722fd" providerId="LiveId" clId="{FBCB8C2C-E1BA-4BBE-948A-3F181CD3ECDD}" dt="2020-01-28T02:58:40.516" v="2725" actId="1076"/>
          <ac:spMkLst>
            <pc:docMk/>
            <pc:sldMk cId="1043969216" sldId="270"/>
            <ac:spMk id="7" creationId="{CD49397F-5B6C-44DC-9EF4-269382E6C322}"/>
          </ac:spMkLst>
        </pc:spChg>
        <pc:spChg chg="add mod">
          <ac:chgData name="Phyllipe Lima" userId="afbdb2a7827722fd" providerId="LiveId" clId="{FBCB8C2C-E1BA-4BBE-948A-3F181CD3ECDD}" dt="2020-01-28T02:58:37.468" v="2723" actId="14100"/>
          <ac:spMkLst>
            <pc:docMk/>
            <pc:sldMk cId="1043969216" sldId="270"/>
            <ac:spMk id="10" creationId="{85EFD2BD-F9C9-4C16-A7A6-D1FEFE73C374}"/>
          </ac:spMkLst>
        </pc:spChg>
        <pc:picChg chg="del">
          <ac:chgData name="Phyllipe Lima" userId="afbdb2a7827722fd" providerId="LiveId" clId="{FBCB8C2C-E1BA-4BBE-948A-3F181CD3ECDD}" dt="2020-01-28T02:55:28.746" v="2698" actId="478"/>
          <ac:picMkLst>
            <pc:docMk/>
            <pc:sldMk cId="1043969216" sldId="270"/>
            <ac:picMk id="7170" creationId="{284DBAB7-DD75-4439-B2CD-FF4EEF49D688}"/>
          </ac:picMkLst>
        </pc:picChg>
        <pc:picChg chg="add mod">
          <ac:chgData name="Phyllipe Lima" userId="afbdb2a7827722fd" providerId="LiveId" clId="{FBCB8C2C-E1BA-4BBE-948A-3F181CD3ECDD}" dt="2020-01-28T02:58:38.988" v="2724" actId="14100"/>
          <ac:picMkLst>
            <pc:docMk/>
            <pc:sldMk cId="1043969216" sldId="270"/>
            <ac:picMk id="9218" creationId="{3E2D210E-B667-4D09-B736-56C688C648FE}"/>
          </ac:picMkLst>
        </pc:picChg>
        <pc:picChg chg="add mod">
          <ac:chgData name="Phyllipe Lima" userId="afbdb2a7827722fd" providerId="LiveId" clId="{FBCB8C2C-E1BA-4BBE-948A-3F181CD3ECDD}" dt="2020-01-28T02:56:19.558" v="2712" actId="1076"/>
          <ac:picMkLst>
            <pc:docMk/>
            <pc:sldMk cId="1043969216" sldId="270"/>
            <ac:picMk id="9220" creationId="{71A7C819-F6F6-4CA7-89E8-89DDA2D2D545}"/>
          </ac:picMkLst>
        </pc:picChg>
        <pc:picChg chg="add mod">
          <ac:chgData name="Phyllipe Lima" userId="afbdb2a7827722fd" providerId="LiveId" clId="{FBCB8C2C-E1BA-4BBE-948A-3F181CD3ECDD}" dt="2020-01-28T02:58:42.300" v="2726" actId="1076"/>
          <ac:picMkLst>
            <pc:docMk/>
            <pc:sldMk cId="1043969216" sldId="270"/>
            <ac:picMk id="9222" creationId="{522F119A-0C3E-4994-826A-53773F6E2CC6}"/>
          </ac:picMkLst>
        </pc:picChg>
      </pc:sldChg>
      <pc:sldChg chg="add del">
        <pc:chgData name="Phyllipe Lima" userId="afbdb2a7827722fd" providerId="LiveId" clId="{FBCB8C2C-E1BA-4BBE-948A-3F181CD3ECDD}" dt="2020-01-28T02:53:21.856" v="2412" actId="47"/>
        <pc:sldMkLst>
          <pc:docMk/>
          <pc:sldMk cId="2698879611" sldId="270"/>
        </pc:sldMkLst>
      </pc:sldChg>
      <pc:sldChg chg="del">
        <pc:chgData name="Phyllipe Lima" userId="afbdb2a7827722fd" providerId="LiveId" clId="{FBCB8C2C-E1BA-4BBE-948A-3F181CD3ECDD}" dt="2020-01-27T21:03:20.106" v="270" actId="47"/>
        <pc:sldMkLst>
          <pc:docMk/>
          <pc:sldMk cId="2910371004" sldId="270"/>
        </pc:sldMkLst>
      </pc:sldChg>
      <pc:sldChg chg="addSp delSp modSp add modTransition modAnim">
        <pc:chgData name="Phyllipe Lima" userId="afbdb2a7827722fd" providerId="LiveId" clId="{FBCB8C2C-E1BA-4BBE-948A-3F181CD3ECDD}" dt="2020-01-30T21:08:17.550" v="11272"/>
        <pc:sldMkLst>
          <pc:docMk/>
          <pc:sldMk cId="3986390276" sldId="271"/>
        </pc:sldMkLst>
        <pc:spChg chg="del">
          <ac:chgData name="Phyllipe Lima" userId="afbdb2a7827722fd" providerId="LiveId" clId="{FBCB8C2C-E1BA-4BBE-948A-3F181CD3ECDD}" dt="2020-01-28T03:01:43.689" v="2993" actId="478"/>
          <ac:spMkLst>
            <pc:docMk/>
            <pc:sldMk cId="3986390276" sldId="271"/>
            <ac:spMk id="7" creationId="{CD49397F-5B6C-44DC-9EF4-269382E6C322}"/>
          </ac:spMkLst>
        </pc:spChg>
        <pc:spChg chg="del">
          <ac:chgData name="Phyllipe Lima" userId="afbdb2a7827722fd" providerId="LiveId" clId="{FBCB8C2C-E1BA-4BBE-948A-3F181CD3ECDD}" dt="2020-01-28T03:01:41.082" v="2992" actId="478"/>
          <ac:spMkLst>
            <pc:docMk/>
            <pc:sldMk cId="3986390276" sldId="271"/>
            <ac:spMk id="10" creationId="{85EFD2BD-F9C9-4C16-A7A6-D1FEFE73C374}"/>
          </ac:spMkLst>
        </pc:spChg>
        <pc:spChg chg="add mod">
          <ac:chgData name="Phyllipe Lima" userId="afbdb2a7827722fd" providerId="LiveId" clId="{FBCB8C2C-E1BA-4BBE-948A-3F181CD3ECDD}" dt="2020-01-28T03:02:10.707" v="3005" actId="1076"/>
          <ac:spMkLst>
            <pc:docMk/>
            <pc:sldMk cId="3986390276" sldId="271"/>
            <ac:spMk id="13" creationId="{4F3DCC6E-83DB-4841-8125-AFFB2359DF7D}"/>
          </ac:spMkLst>
        </pc:spChg>
        <pc:picChg chg="add mod">
          <ac:chgData name="Phyllipe Lima" userId="afbdb2a7827722fd" providerId="LiveId" clId="{FBCB8C2C-E1BA-4BBE-948A-3F181CD3ECDD}" dt="2020-01-28T03:02:04.235" v="3002" actId="1076"/>
          <ac:picMkLst>
            <pc:docMk/>
            <pc:sldMk cId="3986390276" sldId="271"/>
            <ac:picMk id="11" creationId="{B1781D45-027F-44FA-9D9F-BDBE8143784D}"/>
          </ac:picMkLst>
        </pc:picChg>
        <pc:picChg chg="add mod">
          <ac:chgData name="Phyllipe Lima" userId="afbdb2a7827722fd" providerId="LiveId" clId="{FBCB8C2C-E1BA-4BBE-948A-3F181CD3ECDD}" dt="2020-01-28T03:02:03.227" v="3001" actId="1076"/>
          <ac:picMkLst>
            <pc:docMk/>
            <pc:sldMk cId="3986390276" sldId="271"/>
            <ac:picMk id="12" creationId="{AAA5FB86-72AA-42E0-A788-469281F6F5FE}"/>
          </ac:picMkLst>
        </pc:picChg>
        <pc:picChg chg="del">
          <ac:chgData name="Phyllipe Lima" userId="afbdb2a7827722fd" providerId="LiveId" clId="{FBCB8C2C-E1BA-4BBE-948A-3F181CD3ECDD}" dt="2020-01-28T03:01:38.976" v="2989" actId="478"/>
          <ac:picMkLst>
            <pc:docMk/>
            <pc:sldMk cId="3986390276" sldId="271"/>
            <ac:picMk id="9218" creationId="{3E2D210E-B667-4D09-B736-56C688C648FE}"/>
          </ac:picMkLst>
        </pc:picChg>
        <pc:picChg chg="del">
          <ac:chgData name="Phyllipe Lima" userId="afbdb2a7827722fd" providerId="LiveId" clId="{FBCB8C2C-E1BA-4BBE-948A-3F181CD3ECDD}" dt="2020-01-28T03:01:40.153" v="2991" actId="478"/>
          <ac:picMkLst>
            <pc:docMk/>
            <pc:sldMk cId="3986390276" sldId="271"/>
            <ac:picMk id="9220" creationId="{71A7C819-F6F6-4CA7-89E8-89DDA2D2D545}"/>
          </ac:picMkLst>
        </pc:picChg>
        <pc:picChg chg="del">
          <ac:chgData name="Phyllipe Lima" userId="afbdb2a7827722fd" providerId="LiveId" clId="{FBCB8C2C-E1BA-4BBE-948A-3F181CD3ECDD}" dt="2020-01-28T03:01:39.531" v="2990" actId="478"/>
          <ac:picMkLst>
            <pc:docMk/>
            <pc:sldMk cId="3986390276" sldId="271"/>
            <ac:picMk id="9222" creationId="{522F119A-0C3E-4994-826A-53773F6E2CC6}"/>
          </ac:picMkLst>
        </pc:picChg>
      </pc:sldChg>
      <pc:sldChg chg="addSp delSp modSp add addAnim delAnim modAnim modNotesTx">
        <pc:chgData name="Phyllipe Lima" userId="afbdb2a7827722fd" providerId="LiveId" clId="{FBCB8C2C-E1BA-4BBE-948A-3F181CD3ECDD}" dt="2020-01-28T03:08:53.715" v="3139" actId="20577"/>
        <pc:sldMkLst>
          <pc:docMk/>
          <pc:sldMk cId="451738443" sldId="272"/>
        </pc:sldMkLst>
        <pc:spChg chg="add mod">
          <ac:chgData name="Phyllipe Lima" userId="afbdb2a7827722fd" providerId="LiveId" clId="{FBCB8C2C-E1BA-4BBE-948A-3F181CD3ECDD}" dt="2020-01-28T03:07:25.136" v="3126" actId="1076"/>
          <ac:spMkLst>
            <pc:docMk/>
            <pc:sldMk cId="451738443" sldId="272"/>
            <ac:spMk id="10" creationId="{356862C0-79FD-44FC-953B-F235EA5E95E9}"/>
          </ac:spMkLst>
        </pc:spChg>
        <pc:spChg chg="del">
          <ac:chgData name="Phyllipe Lima" userId="afbdb2a7827722fd" providerId="LiveId" clId="{FBCB8C2C-E1BA-4BBE-948A-3F181CD3ECDD}" dt="2020-01-28T03:03:37.414" v="3010" actId="478"/>
          <ac:spMkLst>
            <pc:docMk/>
            <pc:sldMk cId="451738443" sldId="272"/>
            <ac:spMk id="13" creationId="{4F3DCC6E-83DB-4841-8125-AFFB2359DF7D}"/>
          </ac:spMkLst>
        </pc:spChg>
        <pc:spChg chg="add del mod">
          <ac:chgData name="Phyllipe Lima" userId="afbdb2a7827722fd" providerId="LiveId" clId="{FBCB8C2C-E1BA-4BBE-948A-3F181CD3ECDD}" dt="2020-01-28T03:07:15.721" v="3121" actId="478"/>
          <ac:spMkLst>
            <pc:docMk/>
            <pc:sldMk cId="451738443" sldId="272"/>
            <ac:spMk id="14" creationId="{594B60F9-3049-4953-A8B9-8374EA5C7CE0}"/>
          </ac:spMkLst>
        </pc:spChg>
        <pc:spChg chg="add del mod">
          <ac:chgData name="Phyllipe Lima" userId="afbdb2a7827722fd" providerId="LiveId" clId="{FBCB8C2C-E1BA-4BBE-948A-3F181CD3ECDD}" dt="2020-01-28T03:07:39.630" v="3132" actId="478"/>
          <ac:spMkLst>
            <pc:docMk/>
            <pc:sldMk cId="451738443" sldId="272"/>
            <ac:spMk id="15" creationId="{EC044C28-9F27-4F56-BDC9-96E8473FA17F}"/>
          </ac:spMkLst>
        </pc:spChg>
        <pc:picChg chg="del">
          <ac:chgData name="Phyllipe Lima" userId="afbdb2a7827722fd" providerId="LiveId" clId="{FBCB8C2C-E1BA-4BBE-948A-3F181CD3ECDD}" dt="2020-01-28T03:03:36.790" v="3009" actId="478"/>
          <ac:picMkLst>
            <pc:docMk/>
            <pc:sldMk cId="451738443" sldId="272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3:37.841" v="3011" actId="478"/>
          <ac:picMkLst>
            <pc:docMk/>
            <pc:sldMk cId="451738443" sldId="272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07:15.721" v="3121" actId="478"/>
          <ac:picMkLst>
            <pc:docMk/>
            <pc:sldMk cId="451738443" sldId="272"/>
            <ac:picMk id="10242" creationId="{CB375819-A9BB-447C-B0C8-0B04B31C1CAD}"/>
          </ac:picMkLst>
        </pc:picChg>
        <pc:picChg chg="add mod">
          <ac:chgData name="Phyllipe Lima" userId="afbdb2a7827722fd" providerId="LiveId" clId="{FBCB8C2C-E1BA-4BBE-948A-3F181CD3ECDD}" dt="2020-01-28T03:06:30.065" v="3115" actId="14100"/>
          <ac:picMkLst>
            <pc:docMk/>
            <pc:sldMk cId="451738443" sldId="272"/>
            <ac:picMk id="10244" creationId="{4BF04D95-05C0-4251-B42D-D22CEC8564C5}"/>
          </ac:picMkLst>
        </pc:picChg>
      </pc:sldChg>
      <pc:sldChg chg="del">
        <pc:chgData name="Phyllipe Lima" userId="afbdb2a7827722fd" providerId="LiveId" clId="{FBCB8C2C-E1BA-4BBE-948A-3F181CD3ECDD}" dt="2020-01-27T21:03:18.369" v="268" actId="47"/>
        <pc:sldMkLst>
          <pc:docMk/>
          <pc:sldMk cId="3494630145" sldId="272"/>
        </pc:sldMkLst>
      </pc:sldChg>
      <pc:sldChg chg="del">
        <pc:chgData name="Phyllipe Lima" userId="afbdb2a7827722fd" providerId="LiveId" clId="{FBCB8C2C-E1BA-4BBE-948A-3F181CD3ECDD}" dt="2020-01-27T21:03:19.458" v="269" actId="47"/>
        <pc:sldMkLst>
          <pc:docMk/>
          <pc:sldMk cId="1775699977" sldId="273"/>
        </pc:sldMkLst>
      </pc:sldChg>
      <pc:sldChg chg="addSp delSp modSp add modTransition modNotesTx">
        <pc:chgData name="Phyllipe Lima" userId="afbdb2a7827722fd" providerId="LiveId" clId="{FBCB8C2C-E1BA-4BBE-948A-3F181CD3ECDD}" dt="2020-01-30T21:08:31.437" v="11273"/>
        <pc:sldMkLst>
          <pc:docMk/>
          <pc:sldMk cId="2823578990" sldId="273"/>
        </pc:sldMkLst>
        <pc:spChg chg="del">
          <ac:chgData name="Phyllipe Lima" userId="afbdb2a7827722fd" providerId="LiveId" clId="{FBCB8C2C-E1BA-4BBE-948A-3F181CD3ECDD}" dt="2020-01-28T03:09:54.576" v="3143" actId="478"/>
          <ac:spMkLst>
            <pc:docMk/>
            <pc:sldMk cId="2823578990" sldId="273"/>
            <ac:spMk id="13" creationId="{4F3DCC6E-83DB-4841-8125-AFFB2359DF7D}"/>
          </ac:spMkLst>
        </pc:spChg>
        <pc:picChg chg="add del mod">
          <ac:chgData name="Phyllipe Lima" userId="afbdb2a7827722fd" providerId="LiveId" clId="{FBCB8C2C-E1BA-4BBE-948A-3F181CD3ECDD}" dt="2020-01-28T03:20:16.908" v="3154" actId="478"/>
          <ac:picMkLst>
            <pc:docMk/>
            <pc:sldMk cId="2823578990" sldId="273"/>
            <ac:picMk id="10" creationId="{F88123A9-E8D9-4572-AE41-842CD8B26FBF}"/>
          </ac:picMkLst>
        </pc:picChg>
        <pc:picChg chg="del">
          <ac:chgData name="Phyllipe Lima" userId="afbdb2a7827722fd" providerId="LiveId" clId="{FBCB8C2C-E1BA-4BBE-948A-3F181CD3ECDD}" dt="2020-01-28T03:09:53.347" v="3141" actId="478"/>
          <ac:picMkLst>
            <pc:docMk/>
            <pc:sldMk cId="2823578990" sldId="273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9:53.855" v="3142" actId="478"/>
          <ac:picMkLst>
            <pc:docMk/>
            <pc:sldMk cId="2823578990" sldId="273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10:14.451" v="3149" actId="478"/>
          <ac:picMkLst>
            <pc:docMk/>
            <pc:sldMk cId="2823578990" sldId="273"/>
            <ac:picMk id="12290" creationId="{31488BBB-C243-4D13-9994-8A170DF98E2A}"/>
          </ac:picMkLst>
        </pc:picChg>
        <pc:picChg chg="add mod">
          <ac:chgData name="Phyllipe Lima" userId="afbdb2a7827722fd" providerId="LiveId" clId="{FBCB8C2C-E1BA-4BBE-948A-3F181CD3ECDD}" dt="2020-01-28T14:26:12.646" v="3212" actId="1076"/>
          <ac:picMkLst>
            <pc:docMk/>
            <pc:sldMk cId="2823578990" sldId="273"/>
            <ac:picMk id="12292" creationId="{37C379D5-EA69-4472-9937-B70FE9C175B8}"/>
          </ac:picMkLst>
        </pc:picChg>
      </pc:sldChg>
      <pc:sldChg chg="addSp delSp modSp add modNotesTx">
        <pc:chgData name="Phyllipe Lima" userId="afbdb2a7827722fd" providerId="LiveId" clId="{FBCB8C2C-E1BA-4BBE-948A-3F181CD3ECDD}" dt="2020-01-28T14:54:29.566" v="3545" actId="1038"/>
        <pc:sldMkLst>
          <pc:docMk/>
          <pc:sldMk cId="80793574" sldId="274"/>
        </pc:sldMkLst>
        <pc:picChg chg="del">
          <ac:chgData name="Phyllipe Lima" userId="afbdb2a7827722fd" providerId="LiveId" clId="{FBCB8C2C-E1BA-4BBE-948A-3F181CD3ECDD}" dt="2020-01-28T03:20:19.842" v="3156" actId="478"/>
          <ac:picMkLst>
            <pc:docMk/>
            <pc:sldMk cId="80793574" sldId="274"/>
            <ac:picMk id="12292" creationId="{37C379D5-EA69-4472-9937-B70FE9C175B8}"/>
          </ac:picMkLst>
        </pc:picChg>
        <pc:picChg chg="add mod">
          <ac:chgData name="Phyllipe Lima" userId="afbdb2a7827722fd" providerId="LiveId" clId="{FBCB8C2C-E1BA-4BBE-948A-3F181CD3ECDD}" dt="2020-01-28T14:54:29.566" v="3545" actId="1038"/>
          <ac:picMkLst>
            <pc:docMk/>
            <pc:sldMk cId="80793574" sldId="274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1:10:22.966" v="11278" actId="732"/>
        <pc:sldMkLst>
          <pc:docMk/>
          <pc:sldMk cId="625973866" sldId="275"/>
        </pc:sldMkLst>
        <pc:spChg chg="add mod">
          <ac:chgData name="Phyllipe Lima" userId="afbdb2a7827722fd" providerId="LiveId" clId="{FBCB8C2C-E1BA-4BBE-948A-3F181CD3ECDD}" dt="2020-01-28T15:20:38.223" v="4530" actId="1076"/>
          <ac:spMkLst>
            <pc:docMk/>
            <pc:sldMk cId="625973866" sldId="275"/>
            <ac:spMk id="2" creationId="{5AF91966-6243-4656-875B-F095490B37A6}"/>
          </ac:spMkLst>
        </pc:spChg>
        <pc:spChg chg="add mod">
          <ac:chgData name="Phyllipe Lima" userId="afbdb2a7827722fd" providerId="LiveId" clId="{FBCB8C2C-E1BA-4BBE-948A-3F181CD3ECDD}" dt="2020-01-28T15:24:49.095" v="4599" actId="14100"/>
          <ac:spMkLst>
            <pc:docMk/>
            <pc:sldMk cId="625973866" sldId="275"/>
            <ac:spMk id="3" creationId="{38A6398F-A251-4FE4-966D-A12982F51604}"/>
          </ac:spMkLst>
        </pc:spChg>
        <pc:spChg chg="add mod">
          <ac:chgData name="Phyllipe Lima" userId="afbdb2a7827722fd" providerId="LiveId" clId="{FBCB8C2C-E1BA-4BBE-948A-3F181CD3ECDD}" dt="2020-01-28T15:20:57.855" v="4535" actId="1076"/>
          <ac:spMkLst>
            <pc:docMk/>
            <pc:sldMk cId="625973866" sldId="275"/>
            <ac:spMk id="15" creationId="{858BF60B-7405-4D2F-B957-6B0DBADE9C90}"/>
          </ac:spMkLst>
        </pc:spChg>
        <pc:spChg chg="add mod">
          <ac:chgData name="Phyllipe Lima" userId="afbdb2a7827722fd" providerId="LiveId" clId="{FBCB8C2C-E1BA-4BBE-948A-3F181CD3ECDD}" dt="2020-01-28T15:21:01.247" v="4537" actId="1076"/>
          <ac:spMkLst>
            <pc:docMk/>
            <pc:sldMk cId="625973866" sldId="275"/>
            <ac:spMk id="16" creationId="{9A786023-E0A0-4483-8A41-0D39C33F3DF2}"/>
          </ac:spMkLst>
        </pc:spChg>
        <pc:spChg chg="add mod">
          <ac:chgData name="Phyllipe Lima" userId="afbdb2a7827722fd" providerId="LiveId" clId="{FBCB8C2C-E1BA-4BBE-948A-3F181CD3ECDD}" dt="2020-01-28T15:21:16.727" v="4541" actId="1076"/>
          <ac:spMkLst>
            <pc:docMk/>
            <pc:sldMk cId="625973866" sldId="275"/>
            <ac:spMk id="20" creationId="{4D3EE2FF-D398-4F07-9989-04E98438722F}"/>
          </ac:spMkLst>
        </pc:spChg>
        <pc:spChg chg="add mod">
          <ac:chgData name="Phyllipe Lima" userId="afbdb2a7827722fd" providerId="LiveId" clId="{FBCB8C2C-E1BA-4BBE-948A-3F181CD3ECDD}" dt="2020-01-28T15:21:24.127" v="4544" actId="1076"/>
          <ac:spMkLst>
            <pc:docMk/>
            <pc:sldMk cId="625973866" sldId="275"/>
            <ac:spMk id="21" creationId="{BDAEED9C-9650-4AF0-9F89-529C594F1A07}"/>
          </ac:spMkLst>
        </pc:spChg>
        <pc:spChg chg="add mod">
          <ac:chgData name="Phyllipe Lima" userId="afbdb2a7827722fd" providerId="LiveId" clId="{FBCB8C2C-E1BA-4BBE-948A-3F181CD3ECDD}" dt="2020-01-28T15:22:19.102" v="4558" actId="1076"/>
          <ac:spMkLst>
            <pc:docMk/>
            <pc:sldMk cId="625973866" sldId="275"/>
            <ac:spMk id="25" creationId="{B7CDB6B5-DE71-40B5-8D82-B2317A98A473}"/>
          </ac:spMkLst>
        </pc:spChg>
        <pc:spChg chg="add mod">
          <ac:chgData name="Phyllipe Lima" userId="afbdb2a7827722fd" providerId="LiveId" clId="{FBCB8C2C-E1BA-4BBE-948A-3F181CD3ECDD}" dt="2020-01-28T15:22:24.079" v="4560" actId="1076"/>
          <ac:spMkLst>
            <pc:docMk/>
            <pc:sldMk cId="625973866" sldId="275"/>
            <ac:spMk id="26" creationId="{DBD0889C-4620-4B8E-ADE7-8E060D23B3CA}"/>
          </ac:spMkLst>
        </pc:spChg>
        <pc:spChg chg="add mod">
          <ac:chgData name="Phyllipe Lima" userId="afbdb2a7827722fd" providerId="LiveId" clId="{FBCB8C2C-E1BA-4BBE-948A-3F181CD3ECDD}" dt="2020-01-28T15:24:59.002" v="4608" actId="20577"/>
          <ac:spMkLst>
            <pc:docMk/>
            <pc:sldMk cId="625973866" sldId="275"/>
            <ac:spMk id="28" creationId="{0E831E52-8B56-416B-87F9-46BC3023BAED}"/>
          </ac:spMkLst>
        </pc:spChg>
        <pc:spChg chg="add mod">
          <ac:chgData name="Phyllipe Lima" userId="afbdb2a7827722fd" providerId="LiveId" clId="{FBCB8C2C-E1BA-4BBE-948A-3F181CD3ECDD}" dt="2020-01-28T15:25:11.446" v="4614" actId="1076"/>
          <ac:spMkLst>
            <pc:docMk/>
            <pc:sldMk cId="625973866" sldId="275"/>
            <ac:spMk id="29" creationId="{FA44C044-BE6E-4B71-A0D7-732280B805A8}"/>
          </ac:spMkLst>
        </pc:spChg>
        <pc:spChg chg="add mod">
          <ac:chgData name="Phyllipe Lima" userId="afbdb2a7827722fd" providerId="LiveId" clId="{FBCB8C2C-E1BA-4BBE-948A-3F181CD3ECDD}" dt="2020-01-28T15:28:35.580" v="4658" actId="1076"/>
          <ac:spMkLst>
            <pc:docMk/>
            <pc:sldMk cId="625973866" sldId="275"/>
            <ac:spMk id="30" creationId="{C1C75C01-2084-4486-9C59-7AB9E9796126}"/>
          </ac:spMkLst>
        </pc:spChg>
        <pc:spChg chg="add mod">
          <ac:chgData name="Phyllipe Lima" userId="afbdb2a7827722fd" providerId="LiveId" clId="{FBCB8C2C-E1BA-4BBE-948A-3F181CD3ECDD}" dt="2020-01-28T15:29:13.932" v="4681" actId="1076"/>
          <ac:spMkLst>
            <pc:docMk/>
            <pc:sldMk cId="625973866" sldId="275"/>
            <ac:spMk id="31" creationId="{BB3F6197-E90D-4A75-A61C-8F86AC6DAEFE}"/>
          </ac:spMkLst>
        </pc:spChg>
        <pc:picChg chg="add del mod">
          <ac:chgData name="Phyllipe Lima" userId="afbdb2a7827722fd" providerId="LiveId" clId="{FBCB8C2C-E1BA-4BBE-948A-3F181CD3ECDD}" dt="2020-01-28T15:09:16.805" v="4349" actId="478"/>
          <ac:picMkLst>
            <pc:docMk/>
            <pc:sldMk cId="625973866" sldId="275"/>
            <ac:picMk id="7" creationId="{483642DB-4880-467D-BDE5-C606C8B73ABA}"/>
          </ac:picMkLst>
        </pc:picChg>
        <pc:picChg chg="add mod">
          <ac:chgData name="Phyllipe Lima" userId="afbdb2a7827722fd" providerId="LiveId" clId="{FBCB8C2C-E1BA-4BBE-948A-3F181CD3ECDD}" dt="2020-01-28T15:20:39.702" v="4531" actId="1076"/>
          <ac:picMkLst>
            <pc:docMk/>
            <pc:sldMk cId="625973866" sldId="275"/>
            <ac:picMk id="9" creationId="{69ACBEE1-D040-460B-952E-4B36B25AE125}"/>
          </ac:picMkLst>
        </pc:picChg>
        <pc:picChg chg="add mod">
          <ac:chgData name="Phyllipe Lima" userId="afbdb2a7827722fd" providerId="LiveId" clId="{FBCB8C2C-E1BA-4BBE-948A-3F181CD3ECDD}" dt="2020-01-28T15:20:51.727" v="4534" actId="1076"/>
          <ac:picMkLst>
            <pc:docMk/>
            <pc:sldMk cId="625973866" sldId="275"/>
            <ac:picMk id="10" creationId="{5E1EA636-3788-4EE9-9DC1-31A6CEDCE800}"/>
          </ac:picMkLst>
        </pc:picChg>
        <pc:picChg chg="add mod">
          <ac:chgData name="Phyllipe Lima" userId="afbdb2a7827722fd" providerId="LiveId" clId="{FBCB8C2C-E1BA-4BBE-948A-3F181CD3ECDD}" dt="2020-01-30T21:09:52.909" v="11276" actId="732"/>
          <ac:picMkLst>
            <pc:docMk/>
            <pc:sldMk cId="625973866" sldId="275"/>
            <ac:picMk id="11" creationId="{7F70FEB4-76CE-4D1F-A018-A03D6B1B185D}"/>
          </ac:picMkLst>
        </pc:picChg>
        <pc:picChg chg="add del mod">
          <ac:chgData name="Phyllipe Lima" userId="afbdb2a7827722fd" providerId="LiveId" clId="{FBCB8C2C-E1BA-4BBE-948A-3F181CD3ECDD}" dt="2020-01-28T15:18:12.012" v="4493" actId="478"/>
          <ac:picMkLst>
            <pc:docMk/>
            <pc:sldMk cId="625973866" sldId="275"/>
            <ac:picMk id="12" creationId="{7AE68FC1-D493-444B-94B2-62021D79AE55}"/>
          </ac:picMkLst>
        </pc:picChg>
        <pc:picChg chg="add mod">
          <ac:chgData name="Phyllipe Lima" userId="afbdb2a7827722fd" providerId="LiveId" clId="{FBCB8C2C-E1BA-4BBE-948A-3F181CD3ECDD}" dt="2020-01-30T21:10:00.334" v="11277" actId="732"/>
          <ac:picMkLst>
            <pc:docMk/>
            <pc:sldMk cId="625973866" sldId="275"/>
            <ac:picMk id="13" creationId="{A7DF5595-D279-4F45-AB9A-33B2B42A8976}"/>
          </ac:picMkLst>
        </pc:picChg>
        <pc:picChg chg="add mod">
          <ac:chgData name="Phyllipe Lima" userId="afbdb2a7827722fd" providerId="LiveId" clId="{FBCB8C2C-E1BA-4BBE-948A-3F181CD3ECDD}" dt="2020-01-28T15:24:16.934" v="4591" actId="732"/>
          <ac:picMkLst>
            <pc:docMk/>
            <pc:sldMk cId="625973866" sldId="275"/>
            <ac:picMk id="14" creationId="{7AB698A2-D967-4A46-8966-00C7AE7548D0}"/>
          </ac:picMkLst>
        </pc:picChg>
        <pc:picChg chg="add mod">
          <ac:chgData name="Phyllipe Lima" userId="afbdb2a7827722fd" providerId="LiveId" clId="{FBCB8C2C-E1BA-4BBE-948A-3F181CD3ECDD}" dt="2020-01-28T15:21:46.534" v="4550" actId="1076"/>
          <ac:picMkLst>
            <pc:docMk/>
            <pc:sldMk cId="625973866" sldId="275"/>
            <ac:picMk id="17" creationId="{3FE03249-A2A6-4C06-A2B9-9A4C32BDC5B1}"/>
          </ac:picMkLst>
        </pc:picChg>
        <pc:picChg chg="add mod">
          <ac:chgData name="Phyllipe Lima" userId="afbdb2a7827722fd" providerId="LiveId" clId="{FBCB8C2C-E1BA-4BBE-948A-3F181CD3ECDD}" dt="2020-01-30T21:10:22.966" v="11278" actId="732"/>
          <ac:picMkLst>
            <pc:docMk/>
            <pc:sldMk cId="625973866" sldId="275"/>
            <ac:picMk id="18" creationId="{686B2D4E-AFAB-4CB2-BB85-066ACA23148F}"/>
          </ac:picMkLst>
        </pc:picChg>
        <pc:picChg chg="add mod">
          <ac:chgData name="Phyllipe Lima" userId="afbdb2a7827722fd" providerId="LiveId" clId="{FBCB8C2C-E1BA-4BBE-948A-3F181CD3ECDD}" dt="2020-01-28T15:24:33.086" v="4594" actId="732"/>
          <ac:picMkLst>
            <pc:docMk/>
            <pc:sldMk cId="625973866" sldId="275"/>
            <ac:picMk id="19" creationId="{84D89A35-D2C7-4B1D-95B4-BCFB9D9FA9DD}"/>
          </ac:picMkLst>
        </pc:picChg>
        <pc:picChg chg="add mod">
          <ac:chgData name="Phyllipe Lima" userId="afbdb2a7827722fd" providerId="LiveId" clId="{FBCB8C2C-E1BA-4BBE-948A-3F181CD3ECDD}" dt="2020-01-28T15:22:14.982" v="4557" actId="1076"/>
          <ac:picMkLst>
            <pc:docMk/>
            <pc:sldMk cId="625973866" sldId="275"/>
            <ac:picMk id="22" creationId="{4556D2FD-6445-4CA3-9068-9552CACF1FC8}"/>
          </ac:picMkLst>
        </pc:picChg>
        <pc:picChg chg="add mod">
          <ac:chgData name="Phyllipe Lima" userId="afbdb2a7827722fd" providerId="LiveId" clId="{FBCB8C2C-E1BA-4BBE-948A-3F181CD3ECDD}" dt="2020-01-28T15:22:21.071" v="4559" actId="1076"/>
          <ac:picMkLst>
            <pc:docMk/>
            <pc:sldMk cId="625973866" sldId="275"/>
            <ac:picMk id="23" creationId="{84624C5F-AF42-489D-805F-0E76239D88A5}"/>
          </ac:picMkLst>
        </pc:picChg>
        <pc:picChg chg="add mod">
          <ac:chgData name="Phyllipe Lima" userId="afbdb2a7827722fd" providerId="LiveId" clId="{FBCB8C2C-E1BA-4BBE-948A-3F181CD3ECDD}" dt="2020-01-28T15:24:38.814" v="4595" actId="732"/>
          <ac:picMkLst>
            <pc:docMk/>
            <pc:sldMk cId="625973866" sldId="275"/>
            <ac:picMk id="24" creationId="{34DA310C-BCD8-46E6-9B2A-2FC4265D167A}"/>
          </ac:picMkLst>
        </pc:picChg>
        <pc:picChg chg="del">
          <ac:chgData name="Phyllipe Lima" userId="afbdb2a7827722fd" providerId="LiveId" clId="{FBCB8C2C-E1BA-4BBE-948A-3F181CD3ECDD}" dt="2020-01-28T03:20:52.806" v="3161" actId="478"/>
          <ac:picMkLst>
            <pc:docMk/>
            <pc:sldMk cId="625973866" sldId="275"/>
            <ac:picMk id="13314" creationId="{EE3803D0-CC87-42A2-BC78-3488D183A395}"/>
          </ac:picMkLst>
        </pc:picChg>
        <pc:picChg chg="add del mod">
          <ac:chgData name="Phyllipe Lima" userId="afbdb2a7827722fd" providerId="LiveId" clId="{FBCB8C2C-E1BA-4BBE-948A-3F181CD3ECDD}" dt="2020-01-28T15:08:49.945" v="4341" actId="478"/>
          <ac:picMkLst>
            <pc:docMk/>
            <pc:sldMk cId="625973866" sldId="275"/>
            <ac:picMk id="14338" creationId="{1D25BEA8-C092-438C-A272-8AB2EEE28CC9}"/>
          </ac:picMkLst>
        </pc:picChg>
        <pc:picChg chg="add mod">
          <ac:chgData name="Phyllipe Lima" userId="afbdb2a7827722fd" providerId="LiveId" clId="{FBCB8C2C-E1BA-4BBE-948A-3F181CD3ECDD}" dt="2020-01-28T15:20:34.375" v="4527" actId="1076"/>
          <ac:picMkLst>
            <pc:docMk/>
            <pc:sldMk cId="625973866" sldId="275"/>
            <ac:picMk id="14340" creationId="{5E5A0202-EA47-4755-B78D-814EC50A1B23}"/>
          </ac:picMkLst>
        </pc:picChg>
      </pc:sldChg>
      <pc:sldChg chg="addSp delSp modSp add modNotesTx">
        <pc:chgData name="Phyllipe Lima" userId="afbdb2a7827722fd" providerId="LiveId" clId="{FBCB8C2C-E1BA-4BBE-948A-3F181CD3ECDD}" dt="2020-01-28T14:57:34.584" v="3745" actId="20577"/>
        <pc:sldMkLst>
          <pc:docMk/>
          <pc:sldMk cId="1703856576" sldId="276"/>
        </pc:sldMkLst>
        <pc:picChg chg="add mod">
          <ac:chgData name="Phyllipe Lima" userId="afbdb2a7827722fd" providerId="LiveId" clId="{FBCB8C2C-E1BA-4BBE-948A-3F181CD3ECDD}" dt="2020-01-28T14:56:33.513" v="3558" actId="1076"/>
          <ac:picMkLst>
            <pc:docMk/>
            <pc:sldMk cId="1703856576" sldId="276"/>
            <ac:picMk id="1026" creationId="{B7985AF7-C71A-4535-A57E-73E0D1E3EA27}"/>
          </ac:picMkLst>
        </pc:picChg>
        <pc:picChg chg="del">
          <ac:chgData name="Phyllipe Lima" userId="afbdb2a7827722fd" providerId="LiveId" clId="{FBCB8C2C-E1BA-4BBE-948A-3F181CD3ECDD}" dt="2020-01-28T14:55:54.969" v="3547" actId="478"/>
          <ac:picMkLst>
            <pc:docMk/>
            <pc:sldMk cId="1703856576" sldId="276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15:02:43.953" v="4075"/>
        <pc:sldMkLst>
          <pc:docMk/>
          <pc:sldMk cId="1349803393" sldId="277"/>
        </pc:sldMkLst>
        <pc:spChg chg="add mod">
          <ac:chgData name="Phyllipe Lima" userId="afbdb2a7827722fd" providerId="LiveId" clId="{FBCB8C2C-E1BA-4BBE-948A-3F181CD3ECDD}" dt="2020-01-28T15:02:08.432" v="4048" actId="255"/>
          <ac:spMkLst>
            <pc:docMk/>
            <pc:sldMk cId="1349803393" sldId="277"/>
            <ac:spMk id="9" creationId="{9C08AC3A-185E-41D0-8CA4-E720FCA987A2}"/>
          </ac:spMkLst>
        </pc:spChg>
        <pc:spChg chg="add mod">
          <ac:chgData name="Phyllipe Lima" userId="afbdb2a7827722fd" providerId="LiveId" clId="{FBCB8C2C-E1BA-4BBE-948A-3F181CD3ECDD}" dt="2020-01-28T15:02:27.719" v="4073" actId="1076"/>
          <ac:spMkLst>
            <pc:docMk/>
            <pc:sldMk cId="1349803393" sldId="277"/>
            <ac:spMk id="10" creationId="{AFCC406A-0259-452D-9A8A-FD5F97E01690}"/>
          </ac:spMkLst>
        </pc:spChg>
        <pc:picChg chg="del">
          <ac:chgData name="Phyllipe Lima" userId="afbdb2a7827722fd" providerId="LiveId" clId="{FBCB8C2C-E1BA-4BBE-948A-3F181CD3ECDD}" dt="2020-01-28T14:59:27.317" v="4018" actId="478"/>
          <ac:picMkLst>
            <pc:docMk/>
            <pc:sldMk cId="1349803393" sldId="277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5:01:43.095" v="4032" actId="1076"/>
          <ac:picMkLst>
            <pc:docMk/>
            <pc:sldMk cId="1349803393" sldId="277"/>
            <ac:picMk id="2050" creationId="{0D686AE7-F0A1-400C-BE99-33B610FBDACA}"/>
          </ac:picMkLst>
        </pc:picChg>
        <pc:picChg chg="add mod">
          <ac:chgData name="Phyllipe Lima" userId="afbdb2a7827722fd" providerId="LiveId" clId="{FBCB8C2C-E1BA-4BBE-948A-3F181CD3ECDD}" dt="2020-01-28T15:01:41.519" v="4031" actId="1076"/>
          <ac:picMkLst>
            <pc:docMk/>
            <pc:sldMk cId="1349803393" sldId="277"/>
            <ac:picMk id="2052" creationId="{2A9584BF-BF3D-4B33-9BA2-24116AF8D680}"/>
          </ac:picMkLst>
        </pc:picChg>
      </pc:sldChg>
      <pc:sldChg chg="addSp delSp modSp add modNotesTx">
        <pc:chgData name="Phyllipe Lima" userId="afbdb2a7827722fd" providerId="LiveId" clId="{FBCB8C2C-E1BA-4BBE-948A-3F181CD3ECDD}" dt="2020-01-28T16:08:42.112" v="5572" actId="20577"/>
        <pc:sldMkLst>
          <pc:docMk/>
          <pc:sldMk cId="2081309303" sldId="278"/>
        </pc:sldMkLst>
        <pc:picChg chg="del">
          <ac:chgData name="Phyllipe Lima" userId="afbdb2a7827722fd" providerId="LiveId" clId="{FBCB8C2C-E1BA-4BBE-948A-3F181CD3ECDD}" dt="2020-01-28T15:32:30.835" v="4691" actId="478"/>
          <ac:picMkLst>
            <pc:docMk/>
            <pc:sldMk cId="2081309303" sldId="278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6:04:56.332" v="5221" actId="1076"/>
          <ac:picMkLst>
            <pc:docMk/>
            <pc:sldMk cId="2081309303" sldId="278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04:58.996" v="5222" actId="1076"/>
          <ac:picMkLst>
            <pc:docMk/>
            <pc:sldMk cId="2081309303" sldId="278"/>
            <ac:picMk id="3076" creationId="{5D344775-7445-4614-9652-4BEBE8AB8790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16:52:49.463" v="5868"/>
        <pc:sldMkLst>
          <pc:docMk/>
          <pc:sldMk cId="1681685702" sldId="279"/>
        </pc:sldMkLst>
        <pc:spChg chg="add del mod">
          <ac:chgData name="Phyllipe Lima" userId="afbdb2a7827722fd" providerId="LiveId" clId="{FBCB8C2C-E1BA-4BBE-948A-3F181CD3ECDD}" dt="2020-01-28T16:20:54.283" v="5756" actId="478"/>
          <ac:spMkLst>
            <pc:docMk/>
            <pc:sldMk cId="1681685702" sldId="279"/>
            <ac:spMk id="3" creationId="{F3AFB330-FF51-4FEA-9EEB-261CBAD98187}"/>
          </ac:spMkLst>
        </pc:spChg>
        <pc:spChg chg="add del mod">
          <ac:chgData name="Phyllipe Lima" userId="afbdb2a7827722fd" providerId="LiveId" clId="{FBCB8C2C-E1BA-4BBE-948A-3F181CD3ECDD}" dt="2020-01-28T16:20:52.723" v="5755" actId="478"/>
          <ac:spMkLst>
            <pc:docMk/>
            <pc:sldMk cId="1681685702" sldId="279"/>
            <ac:spMk id="7" creationId="{E46BE06F-9A1C-4CDD-A836-E323ED7FCAB7}"/>
          </ac:spMkLst>
        </pc:spChg>
        <pc:spChg chg="add mod">
          <ac:chgData name="Phyllipe Lima" userId="afbdb2a7827722fd" providerId="LiveId" clId="{FBCB8C2C-E1BA-4BBE-948A-3F181CD3ECDD}" dt="2020-01-28T16:49:06.808" v="5792" actId="20577"/>
          <ac:spMkLst>
            <pc:docMk/>
            <pc:sldMk cId="1681685702" sldId="279"/>
            <ac:spMk id="10" creationId="{D0891E54-87ED-40B9-B47E-64486A7FC545}"/>
          </ac:spMkLst>
        </pc:spChg>
        <pc:spChg chg="add del mod">
          <ac:chgData name="Phyllipe Lima" userId="afbdb2a7827722fd" providerId="LiveId" clId="{FBCB8C2C-E1BA-4BBE-948A-3F181CD3ECDD}" dt="2020-01-28T16:22:02.949" v="5791" actId="478"/>
          <ac:spMkLst>
            <pc:docMk/>
            <pc:sldMk cId="1681685702" sldId="279"/>
            <ac:spMk id="11" creationId="{4B8B0152-3290-4688-A9F0-7AF462D5E214}"/>
          </ac:spMkLst>
        </pc:spChg>
        <pc:picChg chg="del">
          <ac:chgData name="Phyllipe Lima" userId="afbdb2a7827722fd" providerId="LiveId" clId="{FBCB8C2C-E1BA-4BBE-948A-3F181CD3ECDD}" dt="2020-01-28T15:35:27.860" v="5117" actId="478"/>
          <ac:picMkLst>
            <pc:docMk/>
            <pc:sldMk cId="1681685702" sldId="279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20:58.165" v="5758" actId="14100"/>
          <ac:picMkLst>
            <pc:docMk/>
            <pc:sldMk cId="1681685702" sldId="279"/>
            <ac:picMk id="4098" creationId="{92AAE4E5-2E31-47B2-BB21-B65AAF28A74D}"/>
          </ac:picMkLst>
        </pc:picChg>
      </pc:sldChg>
      <pc:sldChg chg="addSp delSp modSp add ord modNotesTx">
        <pc:chgData name="Phyllipe Lima" userId="afbdb2a7827722fd" providerId="LiveId" clId="{FBCB8C2C-E1BA-4BBE-948A-3F181CD3ECDD}" dt="2020-01-30T18:07:59.481" v="6916" actId="1076"/>
        <pc:sldMkLst>
          <pc:docMk/>
          <pc:sldMk cId="3343682325" sldId="280"/>
        </pc:sldMkLst>
        <pc:picChg chg="add mod">
          <ac:chgData name="Phyllipe Lima" userId="afbdb2a7827722fd" providerId="LiveId" clId="{FBCB8C2C-E1BA-4BBE-948A-3F181CD3ECDD}" dt="2020-01-30T18:07:59.481" v="6916" actId="1076"/>
          <ac:picMkLst>
            <pc:docMk/>
            <pc:sldMk cId="3343682325" sldId="280"/>
            <ac:picMk id="1026" creationId="{035DBA2A-4AF2-4D09-B137-BC09DF376E8D}"/>
          </ac:picMkLst>
        </pc:picChg>
        <pc:picChg chg="del">
          <ac:chgData name="Phyllipe Lima" userId="afbdb2a7827722fd" providerId="LiveId" clId="{FBCB8C2C-E1BA-4BBE-948A-3F181CD3ECDD}" dt="2020-01-28T17:05:53.758" v="6473" actId="478"/>
          <ac:picMkLst>
            <pc:docMk/>
            <pc:sldMk cId="3343682325" sldId="280"/>
            <ac:picMk id="3074" creationId="{57563776-0554-4867-BD66-5EEC94AFDD6C}"/>
          </ac:picMkLst>
        </pc:picChg>
        <pc:picChg chg="del">
          <ac:chgData name="Phyllipe Lima" userId="afbdb2a7827722fd" providerId="LiveId" clId="{FBCB8C2C-E1BA-4BBE-948A-3F181CD3ECDD}" dt="2020-01-28T17:05:59.007" v="6476" actId="478"/>
          <ac:picMkLst>
            <pc:docMk/>
            <pc:sldMk cId="3343682325" sldId="280"/>
            <ac:picMk id="3076" creationId="{5D344775-7445-4614-9652-4BEBE8AB8790}"/>
          </ac:picMkLst>
        </pc:picChg>
        <pc:picChg chg="add del mod">
          <ac:chgData name="Phyllipe Lima" userId="afbdb2a7827722fd" providerId="LiveId" clId="{FBCB8C2C-E1BA-4BBE-948A-3F181CD3ECDD}" dt="2020-01-30T18:07:53.629" v="6913" actId="478"/>
          <ac:picMkLst>
            <pc:docMk/>
            <pc:sldMk cId="3343682325" sldId="280"/>
            <ac:picMk id="5122" creationId="{31FE76F5-8B22-4A99-B3AB-30EA0461C175}"/>
          </ac:picMkLst>
        </pc:picChg>
        <pc:picChg chg="add del mod">
          <ac:chgData name="Phyllipe Lima" userId="afbdb2a7827722fd" providerId="LiveId" clId="{FBCB8C2C-E1BA-4BBE-948A-3F181CD3ECDD}" dt="2020-01-30T14:27:10.709" v="6516" actId="478"/>
          <ac:picMkLst>
            <pc:docMk/>
            <pc:sldMk cId="3343682325" sldId="280"/>
            <ac:picMk id="5124" creationId="{A1EA14A0-9360-438E-9DE8-B55A1A56DE12}"/>
          </ac:picMkLst>
        </pc:picChg>
        <pc:picChg chg="add del mod">
          <ac:chgData name="Phyllipe Lima" userId="afbdb2a7827722fd" providerId="LiveId" clId="{FBCB8C2C-E1BA-4BBE-948A-3F181CD3ECDD}" dt="2020-01-30T18:07:52.938" v="6912" actId="478"/>
          <ac:picMkLst>
            <pc:docMk/>
            <pc:sldMk cId="3343682325" sldId="280"/>
            <ac:picMk id="5126" creationId="{8E1D6EE4-444B-425B-A35A-7AC2B3A19711}"/>
          </ac:picMkLst>
        </pc:picChg>
      </pc:sldChg>
      <pc:sldChg chg="add modAnim modNotesTx">
        <pc:chgData name="Phyllipe Lima" userId="afbdb2a7827722fd" providerId="LiveId" clId="{FBCB8C2C-E1BA-4BBE-948A-3F181CD3ECDD}" dt="2020-01-30T17:59:04.272" v="6541"/>
        <pc:sldMkLst>
          <pc:docMk/>
          <pc:sldMk cId="3916945433" sldId="281"/>
        </pc:sldMkLst>
      </pc:sldChg>
      <pc:sldChg chg="addSp delSp modSp add modAnim">
        <pc:chgData name="Phyllipe Lima" userId="afbdb2a7827722fd" providerId="LiveId" clId="{FBCB8C2C-E1BA-4BBE-948A-3F181CD3ECDD}" dt="2020-01-30T18:27:40.815" v="6940"/>
        <pc:sldMkLst>
          <pc:docMk/>
          <pc:sldMk cId="2060609831" sldId="282"/>
        </pc:sldMkLst>
        <pc:picChg chg="del">
          <ac:chgData name="Phyllipe Lima" userId="afbdb2a7827722fd" providerId="LiveId" clId="{FBCB8C2C-E1BA-4BBE-948A-3F181CD3ECDD}" dt="2020-01-30T18:08:42.892" v="6918" actId="478"/>
          <ac:picMkLst>
            <pc:docMk/>
            <pc:sldMk cId="2060609831" sldId="282"/>
            <ac:picMk id="1026" creationId="{035DBA2A-4AF2-4D09-B137-BC09DF376E8D}"/>
          </ac:picMkLst>
        </pc:picChg>
        <pc:picChg chg="add mod">
          <ac:chgData name="Phyllipe Lima" userId="afbdb2a7827722fd" providerId="LiveId" clId="{FBCB8C2C-E1BA-4BBE-948A-3F181CD3ECDD}" dt="2020-01-30T18:09:57.057" v="6920" actId="1076"/>
          <ac:picMkLst>
            <pc:docMk/>
            <pc:sldMk cId="2060609831" sldId="282"/>
            <ac:picMk id="2050" creationId="{65D14C5D-3F56-4BF6-9D79-06BBC3F794BE}"/>
          </ac:picMkLst>
        </pc:picChg>
        <pc:picChg chg="add mod">
          <ac:chgData name="Phyllipe Lima" userId="afbdb2a7827722fd" providerId="LiveId" clId="{FBCB8C2C-E1BA-4BBE-948A-3F181CD3ECDD}" dt="2020-01-30T18:12:14.497" v="6924" actId="1076"/>
          <ac:picMkLst>
            <pc:docMk/>
            <pc:sldMk cId="2060609831" sldId="282"/>
            <ac:picMk id="2052" creationId="{0E13122C-57F3-4D53-A38F-7B02CBE995F3}"/>
          </ac:picMkLst>
        </pc:picChg>
        <pc:picChg chg="add mod">
          <ac:chgData name="Phyllipe Lima" userId="afbdb2a7827722fd" providerId="LiveId" clId="{FBCB8C2C-E1BA-4BBE-948A-3F181CD3ECDD}" dt="2020-01-30T18:27:27.106" v="6934" actId="1076"/>
          <ac:picMkLst>
            <pc:docMk/>
            <pc:sldMk cId="2060609831" sldId="282"/>
            <ac:picMk id="2054" creationId="{394A963C-5411-46F2-9713-4AA423B58B8B}"/>
          </ac:picMkLst>
        </pc:picChg>
        <pc:picChg chg="add mod">
          <ac:chgData name="Phyllipe Lima" userId="afbdb2a7827722fd" providerId="LiveId" clId="{FBCB8C2C-E1BA-4BBE-948A-3F181CD3ECDD}" dt="2020-01-30T18:27:22.576" v="6932" actId="1076"/>
          <ac:picMkLst>
            <pc:docMk/>
            <pc:sldMk cId="2060609831" sldId="282"/>
            <ac:picMk id="2056" creationId="{E0E894F0-421A-4766-A894-8C7F0041A3C6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46:11.093" v="7946" actId="478"/>
        <pc:sldMkLst>
          <pc:docMk/>
          <pc:sldMk cId="1912724735" sldId="283"/>
        </pc:sldMkLst>
        <pc:spChg chg="add mod topLvl">
          <ac:chgData name="Phyllipe Lima" userId="afbdb2a7827722fd" providerId="LiveId" clId="{FBCB8C2C-E1BA-4BBE-948A-3F181CD3ECDD}" dt="2020-01-30T18:38:13.453" v="6984" actId="164"/>
          <ac:spMkLst>
            <pc:docMk/>
            <pc:sldMk cId="1912724735" sldId="283"/>
            <ac:spMk id="2" creationId="{D2FE0C04-8407-4170-98F6-A3A95120F4FC}"/>
          </ac:spMkLst>
        </pc:spChg>
        <pc:grpChg chg="add del mod">
          <ac:chgData name="Phyllipe Lima" userId="afbdb2a7827722fd" providerId="LiveId" clId="{FBCB8C2C-E1BA-4BBE-948A-3F181CD3ECDD}" dt="2020-01-30T18:38:00.853" v="6981" actId="165"/>
          <ac:grpSpMkLst>
            <pc:docMk/>
            <pc:sldMk cId="1912724735" sldId="283"/>
            <ac:grpSpMk id="3" creationId="{EA0EAEFD-0C5F-4542-9745-7A9F73361C31}"/>
          </ac:grpSpMkLst>
        </pc:grpChg>
        <pc:grpChg chg="add mod">
          <ac:chgData name="Phyllipe Lima" userId="afbdb2a7827722fd" providerId="LiveId" clId="{FBCB8C2C-E1BA-4BBE-948A-3F181CD3ECDD}" dt="2020-01-30T18:41:54.612" v="7494" actId="1076"/>
          <ac:grpSpMkLst>
            <pc:docMk/>
            <pc:sldMk cId="1912724735" sldId="283"/>
            <ac:grpSpMk id="4" creationId="{EB9997D7-D967-4557-A848-CCCB19CB52CA}"/>
          </ac:grpSpMkLst>
        </pc:grpChg>
        <pc:picChg chg="add mod modCrop">
          <ac:chgData name="Phyllipe Lima" userId="afbdb2a7827722fd" providerId="LiveId" clId="{FBCB8C2C-E1BA-4BBE-948A-3F181CD3ECDD}" dt="2020-01-30T18:42:43.318" v="7503" actId="732"/>
          <ac:picMkLst>
            <pc:docMk/>
            <pc:sldMk cId="1912724735" sldId="283"/>
            <ac:picMk id="7" creationId="{FD58BC4D-0C08-4411-B2DA-19945A29D808}"/>
          </ac:picMkLst>
        </pc:picChg>
        <pc:picChg chg="add mod modCrop">
          <ac:chgData name="Phyllipe Lima" userId="afbdb2a7827722fd" providerId="LiveId" clId="{FBCB8C2C-E1BA-4BBE-948A-3F181CD3ECDD}" dt="2020-01-30T18:43:00.948" v="7508" actId="1076"/>
          <ac:picMkLst>
            <pc:docMk/>
            <pc:sldMk cId="1912724735" sldId="283"/>
            <ac:picMk id="16" creationId="{98BA49B1-82E2-40B0-9CF3-FEB799C56C47}"/>
          </ac:picMkLst>
        </pc:picChg>
        <pc:picChg chg="add mod modCrop">
          <ac:chgData name="Phyllipe Lima" userId="afbdb2a7827722fd" providerId="LiveId" clId="{FBCB8C2C-E1BA-4BBE-948A-3F181CD3ECDD}" dt="2020-01-30T18:42:52.868" v="7506" actId="1076"/>
          <ac:picMkLst>
            <pc:docMk/>
            <pc:sldMk cId="1912724735" sldId="283"/>
            <ac:picMk id="17" creationId="{EBA00B61-688F-4BB3-9780-DCB8BD7678B9}"/>
          </ac:picMkLst>
        </pc:picChg>
        <pc:picChg chg="del">
          <ac:chgData name="Phyllipe Lima" userId="afbdb2a7827722fd" providerId="LiveId" clId="{FBCB8C2C-E1BA-4BBE-948A-3F181CD3ECDD}" dt="2020-01-30T18:32:09.543" v="6943" actId="478"/>
          <ac:picMkLst>
            <pc:docMk/>
            <pc:sldMk cId="1912724735" sldId="283"/>
            <ac:picMk id="2050" creationId="{65D14C5D-3F56-4BF6-9D79-06BBC3F794BE}"/>
          </ac:picMkLst>
        </pc:picChg>
        <pc:picChg chg="del">
          <ac:chgData name="Phyllipe Lima" userId="afbdb2a7827722fd" providerId="LiveId" clId="{FBCB8C2C-E1BA-4BBE-948A-3F181CD3ECDD}" dt="2020-01-30T18:32:10.117" v="6944" actId="478"/>
          <ac:picMkLst>
            <pc:docMk/>
            <pc:sldMk cId="1912724735" sldId="283"/>
            <ac:picMk id="2052" creationId="{0E13122C-57F3-4D53-A38F-7B02CBE995F3}"/>
          </ac:picMkLst>
        </pc:picChg>
        <pc:picChg chg="del">
          <ac:chgData name="Phyllipe Lima" userId="afbdb2a7827722fd" providerId="LiveId" clId="{FBCB8C2C-E1BA-4BBE-948A-3F181CD3ECDD}" dt="2020-01-30T18:32:10.527" v="6945" actId="478"/>
          <ac:picMkLst>
            <pc:docMk/>
            <pc:sldMk cId="1912724735" sldId="283"/>
            <ac:picMk id="2054" creationId="{394A963C-5411-46F2-9713-4AA423B58B8B}"/>
          </ac:picMkLst>
        </pc:picChg>
        <pc:picChg chg="del">
          <ac:chgData name="Phyllipe Lima" userId="afbdb2a7827722fd" providerId="LiveId" clId="{FBCB8C2C-E1BA-4BBE-948A-3F181CD3ECDD}" dt="2020-01-30T18:32:09.033" v="6942" actId="478"/>
          <ac:picMkLst>
            <pc:docMk/>
            <pc:sldMk cId="1912724735" sldId="283"/>
            <ac:picMk id="2056" creationId="{E0E894F0-421A-4766-A894-8C7F0041A3C6}"/>
          </ac:picMkLst>
        </pc:picChg>
        <pc:picChg chg="add mod">
          <ac:chgData name="Phyllipe Lima" userId="afbdb2a7827722fd" providerId="LiveId" clId="{FBCB8C2C-E1BA-4BBE-948A-3F181CD3ECDD}" dt="2020-01-30T18:41:52.244" v="7493" actId="1076"/>
          <ac:picMkLst>
            <pc:docMk/>
            <pc:sldMk cId="1912724735" sldId="283"/>
            <ac:picMk id="3074" creationId="{FAC5F619-0EB7-4E81-B101-6746A6A454B1}"/>
          </ac:picMkLst>
        </pc:picChg>
        <pc:picChg chg="add mod">
          <ac:chgData name="Phyllipe Lima" userId="afbdb2a7827722fd" providerId="LiveId" clId="{FBCB8C2C-E1BA-4BBE-948A-3F181CD3ECDD}" dt="2020-01-30T18:41:39.860" v="7488" actId="1076"/>
          <ac:picMkLst>
            <pc:docMk/>
            <pc:sldMk cId="1912724735" sldId="283"/>
            <ac:picMk id="3076" creationId="{F740BD3D-1106-43E4-8176-AF345E98DFAE}"/>
          </ac:picMkLst>
        </pc:picChg>
        <pc:picChg chg="add mod topLvl">
          <ac:chgData name="Phyllipe Lima" userId="afbdb2a7827722fd" providerId="LiveId" clId="{FBCB8C2C-E1BA-4BBE-948A-3F181CD3ECDD}" dt="2020-01-30T18:38:13.453" v="6984" actId="164"/>
          <ac:picMkLst>
            <pc:docMk/>
            <pc:sldMk cId="1912724735" sldId="283"/>
            <ac:picMk id="3078" creationId="{997CB7C9-0370-44B8-9B70-7740C7CFFD4C}"/>
          </ac:picMkLst>
        </pc:picChg>
        <pc:picChg chg="add del mod">
          <ac:chgData name="Phyllipe Lima" userId="afbdb2a7827722fd" providerId="LiveId" clId="{FBCB8C2C-E1BA-4BBE-948A-3F181CD3ECDD}" dt="2020-01-30T18:46:11.093" v="7946" actId="478"/>
          <ac:picMkLst>
            <pc:docMk/>
            <pc:sldMk cId="1912724735" sldId="283"/>
            <ac:picMk id="3080" creationId="{50837BA3-E3A4-4F94-A65C-EF0FD1A1D6C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50:30.852" v="8191"/>
        <pc:sldMkLst>
          <pc:docMk/>
          <pc:sldMk cId="4095517561" sldId="284"/>
        </pc:sldMkLst>
        <pc:spChg chg="add">
          <ac:chgData name="Phyllipe Lima" userId="afbdb2a7827722fd" providerId="LiveId" clId="{FBCB8C2C-E1BA-4BBE-948A-3F181CD3ECDD}" dt="2020-01-30T18:48:15.182" v="8158"/>
          <ac:spMkLst>
            <pc:docMk/>
            <pc:sldMk cId="4095517561" sldId="284"/>
            <ac:spMk id="3" creationId="{213E494F-1D94-4C0D-83AB-9ECB60585C37}"/>
          </ac:spMkLst>
        </pc:spChg>
        <pc:spChg chg="add del">
          <ac:chgData name="Phyllipe Lima" userId="afbdb2a7827722fd" providerId="LiveId" clId="{FBCB8C2C-E1BA-4BBE-948A-3F181CD3ECDD}" dt="2020-01-30T18:48:20.718" v="8162" actId="478"/>
          <ac:spMkLst>
            <pc:docMk/>
            <pc:sldMk cId="4095517561" sldId="284"/>
            <ac:spMk id="9" creationId="{03AAD780-C12F-49DE-B587-EB3FD3ADEA63}"/>
          </ac:spMkLst>
        </pc:spChg>
        <pc:spChg chg="add del">
          <ac:chgData name="Phyllipe Lima" userId="afbdb2a7827722fd" providerId="LiveId" clId="{FBCB8C2C-E1BA-4BBE-948A-3F181CD3ECDD}" dt="2020-01-30T18:48:30.499" v="8166"/>
          <ac:spMkLst>
            <pc:docMk/>
            <pc:sldMk cId="4095517561" sldId="284"/>
            <ac:spMk id="10" creationId="{E5422BFE-C897-457D-964B-6B3B0D85491B}"/>
          </ac:spMkLst>
        </pc:spChg>
        <pc:spChg chg="add del mod">
          <ac:chgData name="Phyllipe Lima" userId="afbdb2a7827722fd" providerId="LiveId" clId="{FBCB8C2C-E1BA-4BBE-948A-3F181CD3ECDD}" dt="2020-01-30T18:48:37.880" v="8170" actId="478"/>
          <ac:spMkLst>
            <pc:docMk/>
            <pc:sldMk cId="4095517561" sldId="284"/>
            <ac:spMk id="11" creationId="{2619E365-6F86-4409-A328-3A35FFD53B1C}"/>
          </ac:spMkLst>
        </pc:spChg>
        <pc:spChg chg="add mod">
          <ac:chgData name="Phyllipe Lima" userId="afbdb2a7827722fd" providerId="LiveId" clId="{FBCB8C2C-E1BA-4BBE-948A-3F181CD3ECDD}" dt="2020-01-30T18:50:24.194" v="8189" actId="1076"/>
          <ac:spMkLst>
            <pc:docMk/>
            <pc:sldMk cId="4095517561" sldId="284"/>
            <ac:spMk id="14" creationId="{99005C77-1D8D-417D-ACDC-625A6241BD41}"/>
          </ac:spMkLst>
        </pc:spChg>
        <pc:picChg chg="add mod">
          <ac:chgData name="Phyllipe Lima" userId="afbdb2a7827722fd" providerId="LiveId" clId="{FBCB8C2C-E1BA-4BBE-948A-3F181CD3ECDD}" dt="2020-01-30T18:48:55.178" v="8175" actId="1076"/>
          <ac:picMkLst>
            <pc:docMk/>
            <pc:sldMk cId="4095517561" sldId="284"/>
            <ac:picMk id="13" creationId="{D03EB75A-1DDE-4A51-AD27-D18930B2F46F}"/>
          </ac:picMkLst>
        </pc:picChg>
        <pc:picChg chg="mod">
          <ac:chgData name="Phyllipe Lima" userId="afbdb2a7827722fd" providerId="LiveId" clId="{FBCB8C2C-E1BA-4BBE-948A-3F181CD3ECDD}" dt="2020-01-30T18:48:29.020" v="8165" actId="1076"/>
          <ac:picMkLst>
            <pc:docMk/>
            <pc:sldMk cId="4095517561" sldId="284"/>
            <ac:picMk id="17" creationId="{EBA00B61-688F-4BB3-9780-DCB8BD7678B9}"/>
          </ac:picMkLst>
        </pc:picChg>
        <pc:picChg chg="mod">
          <ac:chgData name="Phyllipe Lima" userId="afbdb2a7827722fd" providerId="LiveId" clId="{FBCB8C2C-E1BA-4BBE-948A-3F181CD3ECDD}" dt="2020-01-30T18:49:02.337" v="8176" actId="14100"/>
          <ac:picMkLst>
            <pc:docMk/>
            <pc:sldMk cId="4095517561" sldId="284"/>
            <ac:picMk id="3080" creationId="{50837BA3-E3A4-4F94-A65C-EF0FD1A1D6C4}"/>
          </ac:picMkLst>
        </pc:picChg>
        <pc:picChg chg="add mod">
          <ac:chgData name="Phyllipe Lima" userId="afbdb2a7827722fd" providerId="LiveId" clId="{FBCB8C2C-E1BA-4BBE-948A-3F181CD3ECDD}" dt="2020-01-30T18:50:19.249" v="8187" actId="1076"/>
          <ac:picMkLst>
            <pc:docMk/>
            <pc:sldMk cId="4095517561" sldId="284"/>
            <ac:picMk id="4106" creationId="{DB3DFC6E-1955-4413-BFB5-BAAA54DAB554}"/>
          </ac:picMkLst>
        </pc:picChg>
      </pc:sldChg>
      <pc:sldChg chg="addSp delSp modSp add delAnim modAnim modNotesTx">
        <pc:chgData name="Phyllipe Lima" userId="afbdb2a7827722fd" providerId="LiveId" clId="{FBCB8C2C-E1BA-4BBE-948A-3F181CD3ECDD}" dt="2020-01-30T20:49:27.022" v="10158" actId="478"/>
        <pc:sldMkLst>
          <pc:docMk/>
          <pc:sldMk cId="968131793" sldId="285"/>
        </pc:sldMkLst>
        <pc:spChg chg="del">
          <ac:chgData name="Phyllipe Lima" userId="afbdb2a7827722fd" providerId="LiveId" clId="{FBCB8C2C-E1BA-4BBE-948A-3F181CD3ECDD}" dt="2020-01-30T18:51:13.642" v="8201" actId="478"/>
          <ac:spMkLst>
            <pc:docMk/>
            <pc:sldMk cId="968131793" sldId="285"/>
            <ac:spMk id="14" creationId="{99005C77-1D8D-417D-ACDC-625A6241BD41}"/>
          </ac:spMkLst>
        </pc:spChg>
        <pc:grpChg chg="del">
          <ac:chgData name="Phyllipe Lima" userId="afbdb2a7827722fd" providerId="LiveId" clId="{FBCB8C2C-E1BA-4BBE-948A-3F181CD3ECDD}" dt="2020-01-30T18:51:09.765" v="8194" actId="478"/>
          <ac:grpSpMkLst>
            <pc:docMk/>
            <pc:sldMk cId="968131793" sldId="285"/>
            <ac:grpSpMk id="4" creationId="{EB9997D7-D967-4557-A848-CCCB19CB52CA}"/>
          </ac:grpSpMkLst>
        </pc:grpChg>
        <pc:picChg chg="del">
          <ac:chgData name="Phyllipe Lima" userId="afbdb2a7827722fd" providerId="LiveId" clId="{FBCB8C2C-E1BA-4BBE-948A-3F181CD3ECDD}" dt="2020-01-30T18:51:11.428" v="8197" actId="478"/>
          <ac:picMkLst>
            <pc:docMk/>
            <pc:sldMk cId="968131793" sldId="285"/>
            <ac:picMk id="7" creationId="{FD58BC4D-0C08-4411-B2DA-19945A29D808}"/>
          </ac:picMkLst>
        </pc:picChg>
        <pc:picChg chg="del">
          <ac:chgData name="Phyllipe Lima" userId="afbdb2a7827722fd" providerId="LiveId" clId="{FBCB8C2C-E1BA-4BBE-948A-3F181CD3ECDD}" dt="2020-01-30T18:51:14.206" v="8202" actId="478"/>
          <ac:picMkLst>
            <pc:docMk/>
            <pc:sldMk cId="968131793" sldId="285"/>
            <ac:picMk id="13" creationId="{D03EB75A-1DDE-4A51-AD27-D18930B2F46F}"/>
          </ac:picMkLst>
        </pc:picChg>
        <pc:picChg chg="del">
          <ac:chgData name="Phyllipe Lima" userId="afbdb2a7827722fd" providerId="LiveId" clId="{FBCB8C2C-E1BA-4BBE-948A-3F181CD3ECDD}" dt="2020-01-30T18:51:12.522" v="8199" actId="478"/>
          <ac:picMkLst>
            <pc:docMk/>
            <pc:sldMk cId="968131793" sldId="285"/>
            <ac:picMk id="16" creationId="{98BA49B1-82E2-40B0-9CF3-FEB799C56C47}"/>
          </ac:picMkLst>
        </pc:picChg>
        <pc:picChg chg="del">
          <ac:chgData name="Phyllipe Lima" userId="afbdb2a7827722fd" providerId="LiveId" clId="{FBCB8C2C-E1BA-4BBE-948A-3F181CD3ECDD}" dt="2020-01-30T18:51:11.978" v="8198" actId="478"/>
          <ac:picMkLst>
            <pc:docMk/>
            <pc:sldMk cId="968131793" sldId="285"/>
            <ac:picMk id="17" creationId="{EBA00B61-688F-4BB3-9780-DCB8BD7678B9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19" creationId="{AA8258E2-11A3-466D-A943-59D70B2C8FFC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20" creationId="{5402529E-8FE4-4EBC-8EF7-B3B129B4FF03}"/>
          </ac:picMkLst>
        </pc:picChg>
        <pc:picChg chg="add del">
          <ac:chgData name="Phyllipe Lima" userId="afbdb2a7827722fd" providerId="LiveId" clId="{FBCB8C2C-E1BA-4BBE-948A-3F181CD3ECDD}" dt="2020-01-30T20:49:27.022" v="10158" actId="478"/>
          <ac:picMkLst>
            <pc:docMk/>
            <pc:sldMk cId="968131793" sldId="285"/>
            <ac:picMk id="21" creationId="{60DAF753-EFD6-4A5F-8456-A26B82AA1971}"/>
          </ac:picMkLst>
        </pc:picChg>
        <pc:picChg chg="add del">
          <ac:chgData name="Phyllipe Lima" userId="afbdb2a7827722fd" providerId="LiveId" clId="{FBCB8C2C-E1BA-4BBE-948A-3F181CD3ECDD}" dt="2020-01-30T20:49:25.506" v="10157" actId="478"/>
          <ac:picMkLst>
            <pc:docMk/>
            <pc:sldMk cId="968131793" sldId="285"/>
            <ac:picMk id="22" creationId="{B73C15BA-11C3-420E-BBD6-F950F0004D98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3" creationId="{B18E8222-AD60-4207-A3ED-11DF30588A52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4" creationId="{503052CF-65E5-479C-93C6-9DB97766C5A0}"/>
          </ac:picMkLst>
        </pc:picChg>
        <pc:picChg chg="del">
          <ac:chgData name="Phyllipe Lima" userId="afbdb2a7827722fd" providerId="LiveId" clId="{FBCB8C2C-E1BA-4BBE-948A-3F181CD3ECDD}" dt="2020-01-30T18:51:10.238" v="8195" actId="478"/>
          <ac:picMkLst>
            <pc:docMk/>
            <pc:sldMk cId="968131793" sldId="285"/>
            <ac:picMk id="3074" creationId="{FAC5F619-0EB7-4E81-B101-6746A6A454B1}"/>
          </ac:picMkLst>
        </pc:picChg>
        <pc:picChg chg="del">
          <ac:chgData name="Phyllipe Lima" userId="afbdb2a7827722fd" providerId="LiveId" clId="{FBCB8C2C-E1BA-4BBE-948A-3F181CD3ECDD}" dt="2020-01-30T18:51:10.694" v="8196" actId="478"/>
          <ac:picMkLst>
            <pc:docMk/>
            <pc:sldMk cId="968131793" sldId="285"/>
            <ac:picMk id="3076" creationId="{F740BD3D-1106-43E4-8176-AF345E98DFAE}"/>
          </ac:picMkLst>
        </pc:picChg>
        <pc:picChg chg="del">
          <ac:chgData name="Phyllipe Lima" userId="afbdb2a7827722fd" providerId="LiveId" clId="{FBCB8C2C-E1BA-4BBE-948A-3F181CD3ECDD}" dt="2020-01-30T18:51:09.138" v="8193" actId="478"/>
          <ac:picMkLst>
            <pc:docMk/>
            <pc:sldMk cId="968131793" sldId="285"/>
            <ac:picMk id="3080" creationId="{50837BA3-E3A4-4F94-A65C-EF0FD1A1D6C4}"/>
          </ac:picMkLst>
        </pc:picChg>
        <pc:picChg chg="del">
          <ac:chgData name="Phyllipe Lima" userId="afbdb2a7827722fd" providerId="LiveId" clId="{FBCB8C2C-E1BA-4BBE-948A-3F181CD3ECDD}" dt="2020-01-30T18:51:13.067" v="8200" actId="478"/>
          <ac:picMkLst>
            <pc:docMk/>
            <pc:sldMk cId="968131793" sldId="285"/>
            <ac:picMk id="4106" creationId="{DB3DFC6E-1955-4413-BFB5-BAAA54DAB554}"/>
          </ac:picMkLst>
        </pc:picChg>
        <pc:picChg chg="add mod">
          <ac:chgData name="Phyllipe Lima" userId="afbdb2a7827722fd" providerId="LiveId" clId="{FBCB8C2C-E1BA-4BBE-948A-3F181CD3ECDD}" dt="2020-01-30T18:53:02.575" v="8207" actId="1076"/>
          <ac:picMkLst>
            <pc:docMk/>
            <pc:sldMk cId="968131793" sldId="285"/>
            <ac:picMk id="5122" creationId="{BE761607-D3F5-468B-8265-44122AA76264}"/>
          </ac:picMkLst>
        </pc:picChg>
      </pc:sldChg>
      <pc:sldChg chg="addSp delSp modSp add modNotesTx">
        <pc:chgData name="Phyllipe Lima" userId="afbdb2a7827722fd" providerId="LiveId" clId="{FBCB8C2C-E1BA-4BBE-948A-3F181CD3ECDD}" dt="2020-01-30T21:10:51.773" v="11281" actId="1076"/>
        <pc:sldMkLst>
          <pc:docMk/>
          <pc:sldMk cId="11908805" sldId="286"/>
        </pc:sldMkLst>
        <pc:picChg chg="add mod">
          <ac:chgData name="Phyllipe Lima" userId="afbdb2a7827722fd" providerId="LiveId" clId="{FBCB8C2C-E1BA-4BBE-948A-3F181CD3ECDD}" dt="2020-01-30T21:10:51.773" v="11281" actId="1076"/>
          <ac:picMkLst>
            <pc:docMk/>
            <pc:sldMk cId="11908805" sldId="286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21:10:49.296" v="11280" actId="478"/>
          <ac:picMkLst>
            <pc:docMk/>
            <pc:sldMk cId="11908805" sldId="286"/>
            <ac:picMk id="5122" creationId="{BE761607-D3F5-468B-8265-44122AA7626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9:07:34.850" v="8845" actId="20577"/>
        <pc:sldMkLst>
          <pc:docMk/>
          <pc:sldMk cId="336836915" sldId="287"/>
        </pc:sldMkLst>
        <pc:picChg chg="del">
          <ac:chgData name="Phyllipe Lima" userId="afbdb2a7827722fd" providerId="LiveId" clId="{FBCB8C2C-E1BA-4BBE-948A-3F181CD3ECDD}" dt="2020-01-30T19:02:52.395" v="8378" actId="478"/>
          <ac:picMkLst>
            <pc:docMk/>
            <pc:sldMk cId="336836915" sldId="287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2:53.909" v="8379" actId="478"/>
          <ac:picMkLst>
            <pc:docMk/>
            <pc:sldMk cId="336836915" sldId="287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5:19.979" v="8430" actId="14100"/>
          <ac:picMkLst>
            <pc:docMk/>
            <pc:sldMk cId="336836915" sldId="287"/>
            <ac:picMk id="6146" creationId="{E62A83F3-E8E5-4F84-A9E1-E0AA744A9C15}"/>
          </ac:picMkLst>
        </pc:picChg>
        <pc:picChg chg="add mod">
          <ac:chgData name="Phyllipe Lima" userId="afbdb2a7827722fd" providerId="LiveId" clId="{FBCB8C2C-E1BA-4BBE-948A-3F181CD3ECDD}" dt="2020-01-30T19:05:17.642" v="8429" actId="14100"/>
          <ac:picMkLst>
            <pc:docMk/>
            <pc:sldMk cId="336836915" sldId="287"/>
            <ac:picMk id="6148" creationId="{DA119467-36EF-4CE3-BFBB-2B8154232358}"/>
          </ac:picMkLst>
        </pc:picChg>
        <pc:picChg chg="add mod">
          <ac:chgData name="Phyllipe Lima" userId="afbdb2a7827722fd" providerId="LiveId" clId="{FBCB8C2C-E1BA-4BBE-948A-3F181CD3ECDD}" dt="2020-01-30T19:05:20.874" v="8431" actId="1076"/>
          <ac:picMkLst>
            <pc:docMk/>
            <pc:sldMk cId="336836915" sldId="287"/>
            <ac:picMk id="6150" creationId="{BC34936C-D72D-4DE4-9949-EA44096760FC}"/>
          </ac:picMkLst>
        </pc:picChg>
      </pc:sldChg>
      <pc:sldChg chg="addSp delSp modSp add modTransition modNotesTx">
        <pc:chgData name="Phyllipe Lima" userId="afbdb2a7827722fd" providerId="LiveId" clId="{FBCB8C2C-E1BA-4BBE-948A-3F181CD3ECDD}" dt="2020-01-30T20:26:27.735" v="9862"/>
        <pc:sldMkLst>
          <pc:docMk/>
          <pc:sldMk cId="1914554711" sldId="288"/>
        </pc:sldMkLst>
        <pc:picChg chg="del">
          <ac:chgData name="Phyllipe Lima" userId="afbdb2a7827722fd" providerId="LiveId" clId="{FBCB8C2C-E1BA-4BBE-948A-3F181CD3ECDD}" dt="2020-01-30T19:09:45.103" v="8849" actId="478"/>
          <ac:picMkLst>
            <pc:docMk/>
            <pc:sldMk cId="1914554711" sldId="288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9:46.578" v="8850" actId="478"/>
          <ac:picMkLst>
            <pc:docMk/>
            <pc:sldMk cId="1914554711" sldId="288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9:54.176" v="8853" actId="1076"/>
          <ac:picMkLst>
            <pc:docMk/>
            <pc:sldMk cId="1914554711" sldId="288"/>
            <ac:picMk id="8194" creationId="{8958B7C2-E77D-4971-A6A5-DB273C9A63A8}"/>
          </ac:picMkLst>
        </pc:picChg>
      </pc:sldChg>
      <pc:sldChg chg="addSp delSp modSp add modTransition modAnim modNotesTx">
        <pc:chgData name="Phyllipe Lima" userId="afbdb2a7827722fd" providerId="LiveId" clId="{FBCB8C2C-E1BA-4BBE-948A-3F181CD3ECDD}" dt="2020-01-30T19:20:51.330" v="9203"/>
        <pc:sldMkLst>
          <pc:docMk/>
          <pc:sldMk cId="1634372044" sldId="289"/>
        </pc:sldMkLst>
        <pc:spChg chg="add mod">
          <ac:chgData name="Phyllipe Lima" userId="afbdb2a7827722fd" providerId="LiveId" clId="{FBCB8C2C-E1BA-4BBE-948A-3F181CD3ECDD}" dt="2020-01-30T19:20:21.951" v="9199" actId="1076"/>
          <ac:spMkLst>
            <pc:docMk/>
            <pc:sldMk cId="1634372044" sldId="289"/>
            <ac:spMk id="2" creationId="{6A146D6D-F2F1-44C4-B29A-B70D247D5642}"/>
          </ac:spMkLst>
        </pc:spChg>
        <pc:picChg chg="add del mod">
          <ac:chgData name="Phyllipe Lima" userId="afbdb2a7827722fd" providerId="LiveId" clId="{FBCB8C2C-E1BA-4BBE-948A-3F181CD3ECDD}" dt="2020-01-30T19:20:49.309" v="9202" actId="478"/>
          <ac:picMkLst>
            <pc:docMk/>
            <pc:sldMk cId="1634372044" sldId="289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10:29.713" v="8947" actId="478"/>
          <ac:picMkLst>
            <pc:docMk/>
            <pc:sldMk cId="1634372044" sldId="289"/>
            <ac:picMk id="8194" creationId="{8958B7C2-E77D-4971-A6A5-DB273C9A63A8}"/>
          </ac:picMkLst>
        </pc:picChg>
        <pc:picChg chg="add mod">
          <ac:chgData name="Phyllipe Lima" userId="afbdb2a7827722fd" providerId="LiveId" clId="{FBCB8C2C-E1BA-4BBE-948A-3F181CD3ECDD}" dt="2020-01-30T19:19:47.308" v="9196" actId="1076"/>
          <ac:picMkLst>
            <pc:docMk/>
            <pc:sldMk cId="1634372044" sldId="289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28:30.881" v="9506" actId="1076"/>
        <pc:sldMkLst>
          <pc:docMk/>
          <pc:sldMk cId="3491552607" sldId="290"/>
        </pc:sldMkLst>
        <pc:spChg chg="del">
          <ac:chgData name="Phyllipe Lima" userId="afbdb2a7827722fd" providerId="LiveId" clId="{FBCB8C2C-E1BA-4BBE-948A-3F181CD3ECDD}" dt="2020-01-30T19:25:13.926" v="9206" actId="478"/>
          <ac:spMkLst>
            <pc:docMk/>
            <pc:sldMk cId="3491552607" sldId="290"/>
            <ac:spMk id="2" creationId="{6A146D6D-F2F1-44C4-B29A-B70D247D5642}"/>
          </ac:spMkLst>
        </pc:spChg>
        <pc:picChg chg="add mod modCrop">
          <ac:chgData name="Phyllipe Lima" userId="afbdb2a7827722fd" providerId="LiveId" clId="{FBCB8C2C-E1BA-4BBE-948A-3F181CD3ECDD}" dt="2020-01-30T19:28:30.881" v="9506" actId="1076"/>
          <ac:picMkLst>
            <pc:docMk/>
            <pc:sldMk cId="3491552607" sldId="290"/>
            <ac:picMk id="4" creationId="{CE8A5EB8-A39B-451D-9A8C-E6B5D2CBEB89}"/>
          </ac:picMkLst>
        </pc:picChg>
        <pc:picChg chg="del">
          <ac:chgData name="Phyllipe Lima" userId="afbdb2a7827722fd" providerId="LiveId" clId="{FBCB8C2C-E1BA-4BBE-948A-3F181CD3ECDD}" dt="2020-01-30T19:25:14.356" v="9207" actId="478"/>
          <ac:picMkLst>
            <pc:docMk/>
            <pc:sldMk cId="3491552607" sldId="290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25:13.228" v="9205" actId="478"/>
          <ac:picMkLst>
            <pc:docMk/>
            <pc:sldMk cId="3491552607" sldId="290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34:36.091" v="9688"/>
        <pc:sldMkLst>
          <pc:docMk/>
          <pc:sldMk cId="3274942739" sldId="291"/>
        </pc:sldMkLst>
        <pc:spChg chg="add del mod">
          <ac:chgData name="Phyllipe Lima" userId="afbdb2a7827722fd" providerId="LiveId" clId="{FBCB8C2C-E1BA-4BBE-948A-3F181CD3ECDD}" dt="2020-01-30T19:30:24.036" v="9535" actId="478"/>
          <ac:spMkLst>
            <pc:docMk/>
            <pc:sldMk cId="3274942739" sldId="291"/>
            <ac:spMk id="7" creationId="{5AB892BD-9066-4E89-AA2A-96D087A9EC03}"/>
          </ac:spMkLst>
        </pc:spChg>
        <pc:spChg chg="add del mod">
          <ac:chgData name="Phyllipe Lima" userId="afbdb2a7827722fd" providerId="LiveId" clId="{FBCB8C2C-E1BA-4BBE-948A-3F181CD3ECDD}" dt="2020-01-30T19:30:25.473" v="9536" actId="478"/>
          <ac:spMkLst>
            <pc:docMk/>
            <pc:sldMk cId="3274942739" sldId="291"/>
            <ac:spMk id="9" creationId="{42D45549-7752-4C94-9C7C-A5BDC43DB504}"/>
          </ac:spMkLst>
        </pc:spChg>
        <pc:spChg chg="add del mod">
          <ac:chgData name="Phyllipe Lima" userId="afbdb2a7827722fd" providerId="LiveId" clId="{FBCB8C2C-E1BA-4BBE-948A-3F181CD3ECDD}" dt="2020-01-30T19:30:26.690" v="9537" actId="478"/>
          <ac:spMkLst>
            <pc:docMk/>
            <pc:sldMk cId="3274942739" sldId="291"/>
            <ac:spMk id="10" creationId="{98C25334-B26F-47F7-9027-50D0C2D53B7F}"/>
          </ac:spMkLst>
        </pc:spChg>
        <pc:picChg chg="add del mod">
          <ac:chgData name="Phyllipe Lima" userId="afbdb2a7827722fd" providerId="LiveId" clId="{FBCB8C2C-E1BA-4BBE-948A-3F181CD3ECDD}" dt="2020-01-30T19:30:20.534" v="9532" actId="478"/>
          <ac:picMkLst>
            <pc:docMk/>
            <pc:sldMk cId="3274942739" sldId="291"/>
            <ac:picMk id="2" creationId="{CE9D8B7D-5E59-4806-8D03-F7D2B2DFF1CB}"/>
          </ac:picMkLst>
        </pc:picChg>
        <pc:picChg chg="del">
          <ac:chgData name="Phyllipe Lima" userId="afbdb2a7827722fd" providerId="LiveId" clId="{FBCB8C2C-E1BA-4BBE-948A-3F181CD3ECDD}" dt="2020-01-30T19:27:13.992" v="9240" actId="478"/>
          <ac:picMkLst>
            <pc:docMk/>
            <pc:sldMk cId="3274942739" sldId="291"/>
            <ac:picMk id="4" creationId="{CE8A5EB8-A39B-451D-9A8C-E6B5D2CBEB89}"/>
          </ac:picMkLst>
        </pc:picChg>
        <pc:picChg chg="add del mod">
          <ac:chgData name="Phyllipe Lima" userId="afbdb2a7827722fd" providerId="LiveId" clId="{FBCB8C2C-E1BA-4BBE-948A-3F181CD3ECDD}" dt="2020-01-30T19:34:35.726" v="9687" actId="478"/>
          <ac:picMkLst>
            <pc:docMk/>
            <pc:sldMk cId="3274942739" sldId="291"/>
            <ac:picMk id="11" creationId="{FA81C2EE-4DF9-4DFD-B0FC-2D4722BB735C}"/>
          </ac:picMkLst>
        </pc:picChg>
        <pc:picChg chg="add">
          <ac:chgData name="Phyllipe Lima" userId="afbdb2a7827722fd" providerId="LiveId" clId="{FBCB8C2C-E1BA-4BBE-948A-3F181CD3ECDD}" dt="2020-01-30T19:34:36.091" v="9688"/>
          <ac:picMkLst>
            <pc:docMk/>
            <pc:sldMk cId="3274942739" sldId="291"/>
            <ac:picMk id="12" creationId="{CCDED84A-7BBC-4A69-8DCB-F7FD151CC3BF}"/>
          </ac:picMkLst>
        </pc:picChg>
      </pc:sldChg>
      <pc:sldChg chg="add del">
        <pc:chgData name="Phyllipe Lima" userId="afbdb2a7827722fd" providerId="LiveId" clId="{FBCB8C2C-E1BA-4BBE-948A-3F181CD3ECDD}" dt="2020-01-30T20:27:41.654" v="9866" actId="47"/>
        <pc:sldMkLst>
          <pc:docMk/>
          <pc:sldMk cId="350642399" sldId="292"/>
        </pc:sldMkLst>
      </pc:sldChg>
      <pc:sldChg chg="addSp delSp add modNotesTx">
        <pc:chgData name="Phyllipe Lima" userId="afbdb2a7827722fd" providerId="LiveId" clId="{FBCB8C2C-E1BA-4BBE-948A-3F181CD3ECDD}" dt="2020-01-30T19:36:18.783" v="9804" actId="20577"/>
        <pc:sldMkLst>
          <pc:docMk/>
          <pc:sldMk cId="771427067" sldId="293"/>
        </pc:sldMkLst>
        <pc:picChg chg="add">
          <ac:chgData name="Phyllipe Lima" userId="afbdb2a7827722fd" providerId="LiveId" clId="{FBCB8C2C-E1BA-4BBE-948A-3F181CD3ECDD}" dt="2020-01-30T19:35:31.784" v="9691"/>
          <ac:picMkLst>
            <pc:docMk/>
            <pc:sldMk cId="771427067" sldId="293"/>
            <ac:picMk id="2" creationId="{E5883857-C7B1-4546-A8A2-F75C26DE8F3A}"/>
          </ac:picMkLst>
        </pc:picChg>
        <pc:picChg chg="del">
          <ac:chgData name="Phyllipe Lima" userId="afbdb2a7827722fd" providerId="LiveId" clId="{FBCB8C2C-E1BA-4BBE-948A-3F181CD3ECDD}" dt="2020-01-30T19:35:31.441" v="9690" actId="478"/>
          <ac:picMkLst>
            <pc:docMk/>
            <pc:sldMk cId="771427067" sldId="293"/>
            <ac:picMk id="11" creationId="{FA81C2EE-4DF9-4DFD-B0FC-2D4722BB735C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0:55:34.955" v="10944" actId="20577"/>
        <pc:sldMkLst>
          <pc:docMk/>
          <pc:sldMk cId="4235609691" sldId="294"/>
        </pc:sldMkLst>
        <pc:spChg chg="add mod">
          <ac:chgData name="Phyllipe Lima" userId="afbdb2a7827722fd" providerId="LiveId" clId="{FBCB8C2C-E1BA-4BBE-948A-3F181CD3ECDD}" dt="2020-01-30T20:28:51.519" v="9897" actId="14100"/>
          <ac:spMkLst>
            <pc:docMk/>
            <pc:sldMk cId="4235609691" sldId="294"/>
            <ac:spMk id="7" creationId="{31C399B9-16AE-4858-A02C-509A345A0FC4}"/>
          </ac:spMkLst>
        </pc:spChg>
        <pc:spChg chg="add mod">
          <ac:chgData name="Phyllipe Lima" userId="afbdb2a7827722fd" providerId="LiveId" clId="{FBCB8C2C-E1BA-4BBE-948A-3F181CD3ECDD}" dt="2020-01-30T20:29:00.047" v="9901" actId="14100"/>
          <ac:spMkLst>
            <pc:docMk/>
            <pc:sldMk cId="4235609691" sldId="294"/>
            <ac:spMk id="9" creationId="{BCC00706-232F-44A9-ADE7-D0A585A8EA83}"/>
          </ac:spMkLst>
        </pc:spChg>
        <pc:picChg chg="del">
          <ac:chgData name="Phyllipe Lima" userId="afbdb2a7827722fd" providerId="LiveId" clId="{FBCB8C2C-E1BA-4BBE-948A-3F181CD3ECDD}" dt="2020-01-30T19:39:24.148" v="9806" actId="478"/>
          <ac:picMkLst>
            <pc:docMk/>
            <pc:sldMk cId="4235609691" sldId="294"/>
            <ac:picMk id="2" creationId="{E5883857-C7B1-4546-A8A2-F75C26DE8F3A}"/>
          </ac:picMkLst>
        </pc:picChg>
        <pc:picChg chg="add mod">
          <ac:chgData name="Phyllipe Lima" userId="afbdb2a7827722fd" providerId="LiveId" clId="{FBCB8C2C-E1BA-4BBE-948A-3F181CD3ECDD}" dt="2020-01-30T19:39:30.684" v="9810" actId="1076"/>
          <ac:picMkLst>
            <pc:docMk/>
            <pc:sldMk cId="4235609691" sldId="294"/>
            <ac:picMk id="4" creationId="{33E19901-3871-4E40-89BF-2FDC4BC6BEF4}"/>
          </ac:picMkLst>
        </pc:picChg>
      </pc:sldChg>
      <pc:sldChg chg="add del">
        <pc:chgData name="Phyllipe Lima" userId="afbdb2a7827722fd" providerId="LiveId" clId="{FBCB8C2C-E1BA-4BBE-948A-3F181CD3ECDD}" dt="2020-01-30T20:26:10.518" v="9853" actId="47"/>
        <pc:sldMkLst>
          <pc:docMk/>
          <pc:sldMk cId="2574449612" sldId="295"/>
        </pc:sldMkLst>
      </pc:sldChg>
      <pc:sldChg chg="addSp delSp add ord modTransition modNotesTx">
        <pc:chgData name="Phyllipe Lima" userId="afbdb2a7827722fd" providerId="LiveId" clId="{FBCB8C2C-E1BA-4BBE-948A-3F181CD3ECDD}" dt="2020-01-30T20:26:36.968" v="9865"/>
        <pc:sldMkLst>
          <pc:docMk/>
          <pc:sldMk cId="2833415119" sldId="295"/>
        </pc:sldMkLst>
        <pc:spChg chg="del">
          <ac:chgData name="Phyllipe Lima" userId="afbdb2a7827722fd" providerId="LiveId" clId="{FBCB8C2C-E1BA-4BBE-948A-3F181CD3ECDD}" dt="2020-01-30T20:26:14.420" v="9856" actId="478"/>
          <ac:spMkLst>
            <pc:docMk/>
            <pc:sldMk cId="2833415119" sldId="295"/>
            <ac:spMk id="2" creationId="{6A146D6D-F2F1-44C4-B29A-B70D247D5642}"/>
          </ac:spMkLst>
        </pc:spChg>
        <pc:picChg chg="del">
          <ac:chgData name="Phyllipe Lima" userId="afbdb2a7827722fd" providerId="LiveId" clId="{FBCB8C2C-E1BA-4BBE-948A-3F181CD3ECDD}" dt="2020-01-30T20:26:14.879" v="9857" actId="478"/>
          <ac:picMkLst>
            <pc:docMk/>
            <pc:sldMk cId="2833415119" sldId="295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20:26:13.718" v="9855" actId="478"/>
          <ac:picMkLst>
            <pc:docMk/>
            <pc:sldMk cId="2833415119" sldId="295"/>
            <ac:picMk id="9218" creationId="{5F56FB73-5CF3-44DE-ADA1-698CD50A235B}"/>
          </ac:picMkLst>
        </pc:picChg>
        <pc:picChg chg="add">
          <ac:chgData name="Phyllipe Lima" userId="afbdb2a7827722fd" providerId="LiveId" clId="{FBCB8C2C-E1BA-4BBE-948A-3F181CD3ECDD}" dt="2020-01-30T20:26:16.184" v="9858"/>
          <ac:picMkLst>
            <pc:docMk/>
            <pc:sldMk cId="2833415119" sldId="295"/>
            <ac:picMk id="10242" creationId="{9255C987-7159-4F7C-BCDE-CEAACC3AB3C6}"/>
          </ac:picMkLst>
        </pc:picChg>
      </pc:sldChg>
      <pc:sldChg chg="delSp modSp add modAnim">
        <pc:chgData name="Phyllipe Lima" userId="afbdb2a7827722fd" providerId="LiveId" clId="{FBCB8C2C-E1BA-4BBE-948A-3F181CD3ECDD}" dt="2020-01-30T20:51:47.376" v="10173"/>
        <pc:sldMkLst>
          <pc:docMk/>
          <pc:sldMk cId="793959533" sldId="296"/>
        </pc:sldMkLst>
        <pc:picChg chg="mod">
          <ac:chgData name="Phyllipe Lima" userId="afbdb2a7827722fd" providerId="LiveId" clId="{FBCB8C2C-E1BA-4BBE-948A-3F181CD3ECDD}" dt="2020-01-30T20:49:42.151" v="10168" actId="1076"/>
          <ac:picMkLst>
            <pc:docMk/>
            <pc:sldMk cId="793959533" sldId="296"/>
            <ac:picMk id="21" creationId="{60DAF753-EFD6-4A5F-8456-A26B82AA1971}"/>
          </ac:picMkLst>
        </pc:picChg>
        <pc:picChg chg="mod">
          <ac:chgData name="Phyllipe Lima" userId="afbdb2a7827722fd" providerId="LiveId" clId="{FBCB8C2C-E1BA-4BBE-948A-3F181CD3ECDD}" dt="2020-01-30T20:49:36.242" v="10164" actId="1076"/>
          <ac:picMkLst>
            <pc:docMk/>
            <pc:sldMk cId="793959533" sldId="296"/>
            <ac:picMk id="22" creationId="{B73C15BA-11C3-420E-BBD6-F950F0004D98}"/>
          </ac:picMkLst>
        </pc:picChg>
        <pc:picChg chg="del mod">
          <ac:chgData name="Phyllipe Lima" userId="afbdb2a7827722fd" providerId="LiveId" clId="{FBCB8C2C-E1BA-4BBE-948A-3F181CD3ECDD}" dt="2020-01-30T20:49:31.236" v="10161" actId="478"/>
          <ac:picMkLst>
            <pc:docMk/>
            <pc:sldMk cId="793959533" sldId="296"/>
            <ac:picMk id="5122" creationId="{BE761607-D3F5-468B-8265-44122AA76264}"/>
          </ac:picMkLst>
        </pc:picChg>
      </pc:sldChg>
      <pc:sldChg chg="addSp delSp modSp add delAnim modNotesTx">
        <pc:chgData name="Phyllipe Lima" userId="afbdb2a7827722fd" providerId="LiveId" clId="{FBCB8C2C-E1BA-4BBE-948A-3F181CD3ECDD}" dt="2020-01-30T20:58:12.584" v="10999"/>
        <pc:sldMkLst>
          <pc:docMk/>
          <pc:sldMk cId="3376087517" sldId="297"/>
        </pc:sldMkLst>
        <pc:spChg chg="del">
          <ac:chgData name="Phyllipe Lima" userId="afbdb2a7827722fd" providerId="LiveId" clId="{FBCB8C2C-E1BA-4BBE-948A-3F181CD3ECDD}" dt="2020-01-30T20:57:23.363" v="10998" actId="478"/>
          <ac:spMkLst>
            <pc:docMk/>
            <pc:sldMk cId="3376087517" sldId="297"/>
            <ac:spMk id="7" creationId="{31C399B9-16AE-4858-A02C-509A345A0FC4}"/>
          </ac:spMkLst>
        </pc:spChg>
        <pc:spChg chg="del">
          <ac:chgData name="Phyllipe Lima" userId="afbdb2a7827722fd" providerId="LiveId" clId="{FBCB8C2C-E1BA-4BBE-948A-3F181CD3ECDD}" dt="2020-01-30T20:57:22.619" v="10997" actId="478"/>
          <ac:spMkLst>
            <pc:docMk/>
            <pc:sldMk cId="3376087517" sldId="297"/>
            <ac:spMk id="9" creationId="{BCC00706-232F-44A9-ADE7-D0A585A8EA83}"/>
          </ac:spMkLst>
        </pc:spChg>
        <pc:picChg chg="add">
          <ac:chgData name="Phyllipe Lima" userId="afbdb2a7827722fd" providerId="LiveId" clId="{FBCB8C2C-E1BA-4BBE-948A-3F181CD3ECDD}" dt="2020-01-30T20:58:12.584" v="10999"/>
          <ac:picMkLst>
            <pc:docMk/>
            <pc:sldMk cId="3376087517" sldId="297"/>
            <ac:picMk id="2" creationId="{1CCC5256-7781-44D3-853F-D7C8021F916A}"/>
          </ac:picMkLst>
        </pc:picChg>
        <pc:picChg chg="del mod">
          <ac:chgData name="Phyllipe Lima" userId="afbdb2a7827722fd" providerId="LiveId" clId="{FBCB8C2C-E1BA-4BBE-948A-3F181CD3ECDD}" dt="2020-01-30T20:57:21.861" v="10996" actId="478"/>
          <ac:picMkLst>
            <pc:docMk/>
            <pc:sldMk cId="3376087517" sldId="297"/>
            <ac:picMk id="4" creationId="{33E19901-3871-4E40-89BF-2FDC4BC6BEF4}"/>
          </ac:picMkLst>
        </pc:picChg>
      </pc:sldChg>
      <pc:sldChg chg="addSp delSp modSp add modNotesTx">
        <pc:chgData name="Phyllipe Lima" userId="afbdb2a7827722fd" providerId="LiveId" clId="{FBCB8C2C-E1BA-4BBE-948A-3F181CD3ECDD}" dt="2020-01-30T20:59:04.971" v="11045" actId="20577"/>
        <pc:sldMkLst>
          <pc:docMk/>
          <pc:sldMk cId="1982005286" sldId="298"/>
        </pc:sldMkLst>
        <pc:picChg chg="del">
          <ac:chgData name="Phyllipe Lima" userId="afbdb2a7827722fd" providerId="LiveId" clId="{FBCB8C2C-E1BA-4BBE-948A-3F181CD3ECDD}" dt="2020-01-30T20:58:50.164" v="11001" actId="478"/>
          <ac:picMkLst>
            <pc:docMk/>
            <pc:sldMk cId="1982005286" sldId="298"/>
            <ac:picMk id="2" creationId="{1CCC5256-7781-44D3-853F-D7C8021F916A}"/>
          </ac:picMkLst>
        </pc:picChg>
        <pc:picChg chg="add mod">
          <ac:chgData name="Phyllipe Lima" userId="afbdb2a7827722fd" providerId="LiveId" clId="{FBCB8C2C-E1BA-4BBE-948A-3F181CD3ECDD}" dt="2020-01-30T20:58:54.802" v="11004" actId="1076"/>
          <ac:picMkLst>
            <pc:docMk/>
            <pc:sldMk cId="1982005286" sldId="298"/>
            <ac:picMk id="4" creationId="{E68043F3-66B3-4B7E-998E-2B2364C9A461}"/>
          </ac:picMkLst>
        </pc:picChg>
      </pc:sldChg>
      <pc:sldChg chg="delSp add modNotesTx">
        <pc:chgData name="Phyllipe Lima" userId="afbdb2a7827722fd" providerId="LiveId" clId="{FBCB8C2C-E1BA-4BBE-948A-3F181CD3ECDD}" dt="2020-01-30T21:23:34.516" v="11555" actId="478"/>
        <pc:sldMkLst>
          <pc:docMk/>
          <pc:sldMk cId="1282791658" sldId="299"/>
        </pc:sldMkLst>
        <pc:picChg chg="del">
          <ac:chgData name="Phyllipe Lima" userId="afbdb2a7827722fd" providerId="LiveId" clId="{FBCB8C2C-E1BA-4BBE-948A-3F181CD3ECDD}" dt="2020-01-30T21:23:34.516" v="11555" actId="478"/>
          <ac:picMkLst>
            <pc:docMk/>
            <pc:sldMk cId="1282791658" sldId="299"/>
            <ac:picMk id="4" creationId="{E68043F3-66B3-4B7E-998E-2B2364C9A461}"/>
          </ac:picMkLst>
        </pc:picChg>
      </pc:sldChg>
    </pc:docChg>
  </pc:docChgLst>
  <pc:docChgLst>
    <pc:chgData name="Phyllipe Lima" userId="afbdb2a7827722fd" providerId="LiveId" clId="{BD884DF8-6186-C54D-B386-4960C71FB291}"/>
    <pc:docChg chg="undo custSel modSld modShowInfo">
      <pc:chgData name="Phyllipe Lima" userId="afbdb2a7827722fd" providerId="LiveId" clId="{BD884DF8-6186-C54D-B386-4960C71FB291}" dt="2021-02-26T13:51:47.066" v="6" actId="20578"/>
      <pc:docMkLst>
        <pc:docMk/>
      </pc:docMkLst>
      <pc:sldChg chg="modSp mod">
        <pc:chgData name="Phyllipe Lima" userId="afbdb2a7827722fd" providerId="LiveId" clId="{BD884DF8-6186-C54D-B386-4960C71FB291}" dt="2021-02-26T13:51:47.066" v="6" actId="20578"/>
        <pc:sldMkLst>
          <pc:docMk/>
          <pc:sldMk cId="89556030" sldId="288"/>
        </pc:sldMkLst>
        <pc:spChg chg="mod">
          <ac:chgData name="Phyllipe Lima" userId="afbdb2a7827722fd" providerId="LiveId" clId="{BD884DF8-6186-C54D-B386-4960C71FB291}" dt="2021-02-26T13:51:47.066" v="6" actId="20578"/>
          <ac:spMkLst>
            <pc:docMk/>
            <pc:sldMk cId="89556030" sldId="288"/>
            <ac:spMk id="10" creationId="{96222E76-B838-4B22-B645-303D24D47126}"/>
          </ac:spMkLst>
        </pc:spChg>
      </pc:sldChg>
    </pc:docChg>
  </pc:docChgLst>
  <pc:docChgLst>
    <pc:chgData name="Phyllipe Lima" userId="afbdb2a7827722fd" providerId="LiveId" clId="{3E1EFF44-8607-4684-8A1E-725043F23008}"/>
    <pc:docChg chg="undo custSel addSld delSld modSld sldOrd">
      <pc:chgData name="Phyllipe Lima" userId="afbdb2a7827722fd" providerId="LiveId" clId="{3E1EFF44-8607-4684-8A1E-725043F23008}" dt="2020-02-10T00:44:30.417" v="7686" actId="1076"/>
      <pc:docMkLst>
        <pc:docMk/>
      </pc:docMkLst>
      <pc:sldChg chg="modSp">
        <pc:chgData name="Phyllipe Lima" userId="afbdb2a7827722fd" providerId="LiveId" clId="{3E1EFF44-8607-4684-8A1E-725043F23008}" dt="2020-01-30T21:28:53.998" v="134" actId="1076"/>
        <pc:sldMkLst>
          <pc:docMk/>
          <pc:sldMk cId="1975627203" sldId="257"/>
        </pc:sldMkLst>
        <pc:spChg chg="mod">
          <ac:chgData name="Phyllipe Lima" userId="afbdb2a7827722fd" providerId="LiveId" clId="{3E1EFF44-8607-4684-8A1E-725043F23008}" dt="2020-01-30T21:28:53.998" v="134" actId="1076"/>
          <ac:spMkLst>
            <pc:docMk/>
            <pc:sldMk cId="1975627203" sldId="257"/>
            <ac:spMk id="2" creationId="{00000000-0000-0000-0000-000000000000}"/>
          </ac:spMkLst>
        </pc:spChg>
      </pc:sldChg>
      <pc:sldChg chg="modSp add del modAnim">
        <pc:chgData name="Phyllipe Lima" userId="afbdb2a7827722fd" providerId="LiveId" clId="{3E1EFF44-8607-4684-8A1E-725043F23008}" dt="2020-02-07T00:01:44.975" v="336" actId="20577"/>
        <pc:sldMkLst>
          <pc:docMk/>
          <pc:sldMk cId="1708451728" sldId="259"/>
        </pc:sldMkLst>
        <pc:spChg chg="mod">
          <ac:chgData name="Phyllipe Lima" userId="afbdb2a7827722fd" providerId="LiveId" clId="{3E1EFF44-8607-4684-8A1E-725043F23008}" dt="2020-02-07T00:00:41.460" v="18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00:01:44.975" v="336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0.768" v="1" actId="47"/>
        <pc:sldMkLst>
          <pc:docMk/>
          <pc:sldMk cId="561072066" sldId="260"/>
        </pc:sldMkLst>
      </pc:sldChg>
      <pc:sldChg chg="del">
        <pc:chgData name="Phyllipe Lima" userId="afbdb2a7827722fd" providerId="LiveId" clId="{3E1EFF44-8607-4684-8A1E-725043F23008}" dt="2020-01-30T21:27:40.618" v="0" actId="47"/>
        <pc:sldMkLst>
          <pc:docMk/>
          <pc:sldMk cId="2425303593" sldId="261"/>
        </pc:sldMkLst>
      </pc:sldChg>
      <pc:sldChg chg="addSp delSp modSp">
        <pc:chgData name="Phyllipe Lima" userId="afbdb2a7827722fd" providerId="LiveId" clId="{3E1EFF44-8607-4684-8A1E-725043F23008}" dt="2020-02-07T00:04:52.799" v="356" actId="1076"/>
        <pc:sldMkLst>
          <pc:docMk/>
          <pc:sldMk cId="2508260927" sldId="261"/>
        </pc:sldMkLst>
        <pc:spChg chg="mod">
          <ac:chgData name="Phyllipe Lima" userId="afbdb2a7827722fd" providerId="LiveId" clId="{3E1EFF44-8607-4684-8A1E-725043F23008}" dt="2020-02-07T00:04:17.988" v="348" actId="20577"/>
          <ac:spMkLst>
            <pc:docMk/>
            <pc:sldMk cId="2508260927" sldId="26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39.639" v="349" actId="478"/>
          <ac:spMkLst>
            <pc:docMk/>
            <pc:sldMk cId="2508260927" sldId="261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42.302" v="351" actId="478"/>
          <ac:spMkLst>
            <pc:docMk/>
            <pc:sldMk cId="2508260927" sldId="261"/>
            <ac:spMk id="9" creationId="{58980204-6334-5247-B02B-88ACF86122E9}"/>
          </ac:spMkLst>
        </pc:spChg>
        <pc:spChg chg="del mod">
          <ac:chgData name="Phyllipe Lima" userId="afbdb2a7827722fd" providerId="LiveId" clId="{3E1EFF44-8607-4684-8A1E-725043F23008}" dt="2020-02-07T00:04:43.543" v="352" actId="478"/>
          <ac:spMkLst>
            <pc:docMk/>
            <pc:sldMk cId="2508260927" sldId="261"/>
            <ac:spMk id="10" creationId="{DD230A14-9307-4247-A972-4E533A059387}"/>
          </ac:spMkLst>
        </pc:spChg>
        <pc:spChg chg="add del mod">
          <ac:chgData name="Phyllipe Lima" userId="afbdb2a7827722fd" providerId="LiveId" clId="{3E1EFF44-8607-4684-8A1E-725043F23008}" dt="2020-02-07T00:04:40.799" v="350" actId="478"/>
          <ac:spMkLst>
            <pc:docMk/>
            <pc:sldMk cId="2508260927" sldId="261"/>
            <ac:spMk id="11" creationId="{5B729DB0-9502-4C4B-8604-560E10B306D1}"/>
          </ac:spMkLst>
        </pc:spChg>
        <pc:picChg chg="add mod">
          <ac:chgData name="Phyllipe Lima" userId="afbdb2a7827722fd" providerId="LiveId" clId="{3E1EFF44-8607-4684-8A1E-725043F23008}" dt="2020-02-07T00:04:52.799" v="356" actId="1076"/>
          <ac:picMkLst>
            <pc:docMk/>
            <pc:sldMk cId="2508260927" sldId="261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0.915" v="2" actId="47"/>
        <pc:sldMkLst>
          <pc:docMk/>
          <pc:sldMk cId="28771622" sldId="262"/>
        </pc:sldMkLst>
      </pc:sldChg>
      <pc:sldChg chg="del">
        <pc:chgData name="Phyllipe Lima" userId="afbdb2a7827722fd" providerId="LiveId" clId="{3E1EFF44-8607-4684-8A1E-725043F23008}" dt="2020-01-30T21:27:41.042" v="3" actId="47"/>
        <pc:sldMkLst>
          <pc:docMk/>
          <pc:sldMk cId="1747782761" sldId="263"/>
        </pc:sldMkLst>
      </pc:sldChg>
      <pc:sldChg chg="modSp">
        <pc:chgData name="Phyllipe Lima" userId="afbdb2a7827722fd" providerId="LiveId" clId="{3E1EFF44-8607-4684-8A1E-725043F23008}" dt="2020-02-07T10:50:26.855" v="2264" actId="6549"/>
        <pc:sldMkLst>
          <pc:docMk/>
          <pc:sldMk cId="2173125368" sldId="263"/>
        </pc:sldMkLst>
        <pc:spChg chg="mod">
          <ac:chgData name="Phyllipe Lima" userId="afbdb2a7827722fd" providerId="LiveId" clId="{3E1EFF44-8607-4684-8A1E-725043F23008}" dt="2020-02-07T10:50:26.855" v="2264" actId="6549"/>
          <ac:spMkLst>
            <pc:docMk/>
            <pc:sldMk cId="2173125368" sldId="263"/>
            <ac:spMk id="2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1.262" v="5" actId="47"/>
        <pc:sldMkLst>
          <pc:docMk/>
          <pc:sldMk cId="1006599095" sldId="264"/>
        </pc:sldMkLst>
      </pc:sldChg>
      <pc:sldChg chg="del">
        <pc:chgData name="Phyllipe Lima" userId="afbdb2a7827722fd" providerId="LiveId" clId="{3E1EFF44-8607-4684-8A1E-725043F23008}" dt="2020-01-30T21:27:41.153" v="4" actId="47"/>
        <pc:sldMkLst>
          <pc:docMk/>
          <pc:sldMk cId="3716522300" sldId="265"/>
        </pc:sldMkLst>
      </pc:sldChg>
      <pc:sldChg chg="modSp add">
        <pc:chgData name="Phyllipe Lima" userId="afbdb2a7827722fd" providerId="LiveId" clId="{3E1EFF44-8607-4684-8A1E-725043F23008}" dt="2020-02-06T23:28:28.157" v="178" actId="20577"/>
        <pc:sldMkLst>
          <pc:docMk/>
          <pc:sldMk cId="1232491688" sldId="266"/>
        </pc:sldMkLst>
        <pc:spChg chg="mod">
          <ac:chgData name="Phyllipe Lima" userId="afbdb2a7827722fd" providerId="LiveId" clId="{3E1EFF44-8607-4684-8A1E-725043F23008}" dt="2020-02-06T23:28:28.157" v="178" actId="20577"/>
          <ac:spMkLst>
            <pc:docMk/>
            <pc:sldMk cId="1232491688" sldId="266"/>
            <ac:spMk id="14" creationId="{2CECDD79-1C2E-D249-A56F-3447672B1C74}"/>
          </ac:spMkLst>
        </pc:spChg>
      </pc:sldChg>
      <pc:sldChg chg="del">
        <pc:chgData name="Phyllipe Lima" userId="afbdb2a7827722fd" providerId="LiveId" clId="{3E1EFF44-8607-4684-8A1E-725043F23008}" dt="2020-01-30T21:27:41.395" v="6" actId="47"/>
        <pc:sldMkLst>
          <pc:docMk/>
          <pc:sldMk cId="4013429473" sldId="266"/>
        </pc:sldMkLst>
      </pc:sldChg>
      <pc:sldChg chg="del">
        <pc:chgData name="Phyllipe Lima" userId="afbdb2a7827722fd" providerId="LiveId" clId="{3E1EFF44-8607-4684-8A1E-725043F23008}" dt="2020-01-30T21:27:41.520" v="7" actId="47"/>
        <pc:sldMkLst>
          <pc:docMk/>
          <pc:sldMk cId="1646407365" sldId="267"/>
        </pc:sldMkLst>
      </pc:sldChg>
      <pc:sldChg chg="add">
        <pc:chgData name="Phyllipe Lima" userId="afbdb2a7827722fd" providerId="LiveId" clId="{3E1EFF44-8607-4684-8A1E-725043F23008}" dt="2020-02-07T00:04:13.527" v="337"/>
        <pc:sldMkLst>
          <pc:docMk/>
          <pc:sldMk cId="3757638696" sldId="267"/>
        </pc:sldMkLst>
      </pc:sldChg>
      <pc:sldChg chg="addSp modSp add">
        <pc:chgData name="Phyllipe Lima" userId="afbdb2a7827722fd" providerId="LiveId" clId="{3E1EFF44-8607-4684-8A1E-725043F23008}" dt="2020-02-07T00:06:58.954" v="511" actId="20577"/>
        <pc:sldMkLst>
          <pc:docMk/>
          <pc:sldMk cId="1308615653" sldId="268"/>
        </pc:sldMkLst>
        <pc:spChg chg="add mod">
          <ac:chgData name="Phyllipe Lima" userId="afbdb2a7827722fd" providerId="LiveId" clId="{3E1EFF44-8607-4684-8A1E-725043F23008}" dt="2020-02-07T00:06:58.954" v="511" actId="20577"/>
          <ac:spMkLst>
            <pc:docMk/>
            <pc:sldMk cId="1308615653" sldId="268"/>
            <ac:spMk id="9" creationId="{E5236E54-E001-4655-B779-ABC32852C863}"/>
          </ac:spMkLst>
        </pc:spChg>
        <pc:picChg chg="mod">
          <ac:chgData name="Phyllipe Lima" userId="afbdb2a7827722fd" providerId="LiveId" clId="{3E1EFF44-8607-4684-8A1E-725043F23008}" dt="2020-02-07T00:05:40.015" v="362" actId="14100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1.635" v="8" actId="47"/>
        <pc:sldMkLst>
          <pc:docMk/>
          <pc:sldMk cId="2451114365" sldId="269"/>
        </pc:sldMkLst>
      </pc:sldChg>
      <pc:sldChg chg="addSp delSp modSp add ord">
        <pc:chgData name="Phyllipe Lima" userId="afbdb2a7827722fd" providerId="LiveId" clId="{3E1EFF44-8607-4684-8A1E-725043F23008}" dt="2020-02-07T10:16:03.772" v="677" actId="113"/>
        <pc:sldMkLst>
          <pc:docMk/>
          <pc:sldMk cId="3451812744" sldId="269"/>
        </pc:sldMkLst>
        <pc:spChg chg="mod">
          <ac:chgData name="Phyllipe Lima" userId="afbdb2a7827722fd" providerId="LiveId" clId="{3E1EFF44-8607-4684-8A1E-725043F23008}" dt="2020-02-07T10:16:03.772" v="677" actId="113"/>
          <ac:spMkLst>
            <pc:docMk/>
            <pc:sldMk cId="3451812744" sldId="269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5:16.863" v="667" actId="478"/>
          <ac:spMkLst>
            <pc:docMk/>
            <pc:sldMk cId="3451812744" sldId="269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5:26.744" v="670" actId="478"/>
          <ac:spMkLst>
            <pc:docMk/>
            <pc:sldMk cId="3451812744" sldId="269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5:25.371" v="669" actId="478"/>
          <ac:spMkLst>
            <pc:docMk/>
            <pc:sldMk cId="3451812744" sldId="269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5:24.101" v="668" actId="478"/>
          <ac:spMkLst>
            <pc:docMk/>
            <pc:sldMk cId="3451812744" sldId="269"/>
            <ac:spMk id="12" creationId="{1A4694F5-F467-1D44-A367-EC9F786926EE}"/>
          </ac:spMkLst>
        </pc:spChg>
        <pc:picChg chg="add mod">
          <ac:chgData name="Phyllipe Lima" userId="afbdb2a7827722fd" providerId="LiveId" clId="{3E1EFF44-8607-4684-8A1E-725043F23008}" dt="2020-02-07T10:15:58.751" v="676" actId="14100"/>
          <ac:picMkLst>
            <pc:docMk/>
            <pc:sldMk cId="3451812744" sldId="269"/>
            <ac:picMk id="2050" creationId="{D3F096A1-54C7-4FC9-B671-2EC4C1769766}"/>
          </ac:picMkLst>
        </pc:picChg>
      </pc:sldChg>
      <pc:sldChg chg="del">
        <pc:chgData name="Phyllipe Lima" userId="afbdb2a7827722fd" providerId="LiveId" clId="{3E1EFF44-8607-4684-8A1E-725043F23008}" dt="2020-01-30T21:27:41.790" v="9" actId="47"/>
        <pc:sldMkLst>
          <pc:docMk/>
          <pc:sldMk cId="1043969216" sldId="270"/>
        </pc:sldMkLst>
      </pc:sldChg>
      <pc:sldChg chg="addSp delSp modSp add">
        <pc:chgData name="Phyllipe Lima" userId="afbdb2a7827722fd" providerId="LiveId" clId="{3E1EFF44-8607-4684-8A1E-725043F23008}" dt="2020-02-07T10:18:39.221" v="723" actId="1076"/>
        <pc:sldMkLst>
          <pc:docMk/>
          <pc:sldMk cId="3763516862" sldId="270"/>
        </pc:sldMkLst>
        <pc:spChg chg="mod">
          <ac:chgData name="Phyllipe Lima" userId="afbdb2a7827722fd" providerId="LiveId" clId="{3E1EFF44-8607-4684-8A1E-725043F23008}" dt="2020-02-07T10:16:53.806" v="694" actId="20577"/>
          <ac:spMkLst>
            <pc:docMk/>
            <pc:sldMk cId="3763516862" sldId="270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2.666" v="699" actId="478"/>
          <ac:spMkLst>
            <pc:docMk/>
            <pc:sldMk cId="3763516862" sldId="270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1.011" v="698" actId="478"/>
          <ac:spMkLst>
            <pc:docMk/>
            <pc:sldMk cId="3763516862" sldId="270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6:59.862" v="697" actId="478"/>
          <ac:spMkLst>
            <pc:docMk/>
            <pc:sldMk cId="3763516862" sldId="270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6:58.804" v="696" actId="478"/>
          <ac:spMkLst>
            <pc:docMk/>
            <pc:sldMk cId="3763516862" sldId="270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6:57.352" v="695" actId="478"/>
          <ac:spMkLst>
            <pc:docMk/>
            <pc:sldMk cId="3763516862" sldId="270"/>
            <ac:spMk id="12" creationId="{1A4694F5-F467-1D44-A367-EC9F786926EE}"/>
          </ac:spMkLst>
        </pc:spChg>
        <pc:spChg chg="add del mod">
          <ac:chgData name="Phyllipe Lima" userId="afbdb2a7827722fd" providerId="LiveId" clId="{3E1EFF44-8607-4684-8A1E-725043F23008}" dt="2020-02-07T10:17:05.353" v="700" actId="478"/>
          <ac:spMkLst>
            <pc:docMk/>
            <pc:sldMk cId="3763516862" sldId="270"/>
            <ac:spMk id="13" creationId="{AD08CACD-2E2B-40C6-88ED-71975181CC88}"/>
          </ac:spMkLst>
        </pc:spChg>
        <pc:graphicFrameChg chg="add del mod modGraphic">
          <ac:chgData name="Phyllipe Lima" userId="afbdb2a7827722fd" providerId="LiveId" clId="{3E1EFF44-8607-4684-8A1E-725043F23008}" dt="2020-02-07T10:17:49.348" v="716" actId="478"/>
          <ac:graphicFrameMkLst>
            <pc:docMk/>
            <pc:sldMk cId="3763516862" sldId="270"/>
            <ac:graphicFrameMk id="14" creationId="{7B3A5080-74B5-4785-8BB6-978ADECE8249}"/>
          </ac:graphicFrameMkLst>
        </pc:graphicFrameChg>
        <pc:picChg chg="add mod">
          <ac:chgData name="Phyllipe Lima" userId="afbdb2a7827722fd" providerId="LiveId" clId="{3E1EFF44-8607-4684-8A1E-725043F23008}" dt="2020-02-07T10:18:39.221" v="723" actId="1076"/>
          <ac:picMkLst>
            <pc:docMk/>
            <pc:sldMk cId="3763516862" sldId="270"/>
            <ac:picMk id="16" creationId="{434C1B96-8A08-48CA-8D42-1A526E7AE563}"/>
          </ac:picMkLst>
        </pc:picChg>
      </pc:sldChg>
      <pc:sldChg chg="addSp delSp modSp add">
        <pc:chgData name="Phyllipe Lima" userId="afbdb2a7827722fd" providerId="LiveId" clId="{3E1EFF44-8607-4684-8A1E-725043F23008}" dt="2020-02-07T10:21:33.310" v="1106" actId="20577"/>
        <pc:sldMkLst>
          <pc:docMk/>
          <pc:sldMk cId="504254968" sldId="271"/>
        </pc:sldMkLst>
        <pc:spChg chg="mod">
          <ac:chgData name="Phyllipe Lima" userId="afbdb2a7827722fd" providerId="LiveId" clId="{3E1EFF44-8607-4684-8A1E-725043F23008}" dt="2020-02-07T10:19:21.284" v="739" actId="20577"/>
          <ac:spMkLst>
            <pc:docMk/>
            <pc:sldMk cId="504254968" sldId="271"/>
            <ac:spMk id="2" creationId="{00000000-0000-0000-0000-000000000000}"/>
          </ac:spMkLst>
        </pc:spChg>
        <pc:spChg chg="add del mod">
          <ac:chgData name="Phyllipe Lima" userId="afbdb2a7827722fd" providerId="LiveId" clId="{3E1EFF44-8607-4684-8A1E-725043F23008}" dt="2020-02-07T10:19:48.533" v="748" actId="478"/>
          <ac:spMkLst>
            <pc:docMk/>
            <pc:sldMk cId="504254968" sldId="271"/>
            <ac:spMk id="4" creationId="{081E054F-F138-49E9-B2DA-2CC2FF38AEB3}"/>
          </ac:spMkLst>
        </pc:spChg>
        <pc:spChg chg="add del mod">
          <ac:chgData name="Phyllipe Lima" userId="afbdb2a7827722fd" providerId="LiveId" clId="{3E1EFF44-8607-4684-8A1E-725043F23008}" dt="2020-02-07T10:19:41.754" v="746" actId="478"/>
          <ac:spMkLst>
            <pc:docMk/>
            <pc:sldMk cId="504254968" sldId="271"/>
            <ac:spMk id="9" creationId="{D24C64FA-F62E-4CA6-AE55-037AC7466673}"/>
          </ac:spMkLst>
        </pc:spChg>
        <pc:spChg chg="add mod">
          <ac:chgData name="Phyllipe Lima" userId="afbdb2a7827722fd" providerId="LiveId" clId="{3E1EFF44-8607-4684-8A1E-725043F23008}" dt="2020-02-07T10:21:33.310" v="1106" actId="20577"/>
          <ac:spMkLst>
            <pc:docMk/>
            <pc:sldMk cId="504254968" sldId="271"/>
            <ac:spMk id="11" creationId="{B4F582CA-24FA-4ACF-BD12-13DC2C1793D7}"/>
          </ac:spMkLst>
        </pc:spChg>
        <pc:picChg chg="del">
          <ac:chgData name="Phyllipe Lima" userId="afbdb2a7827722fd" providerId="LiveId" clId="{3E1EFF44-8607-4684-8A1E-725043F23008}" dt="2020-02-07T10:19:27.636" v="740" actId="478"/>
          <ac:picMkLst>
            <pc:docMk/>
            <pc:sldMk cId="504254968" sldId="271"/>
            <ac:picMk id="16" creationId="{434C1B96-8A08-48CA-8D42-1A526E7AE563}"/>
          </ac:picMkLst>
        </pc:picChg>
      </pc:sldChg>
      <pc:sldChg chg="del">
        <pc:chgData name="Phyllipe Lima" userId="afbdb2a7827722fd" providerId="LiveId" clId="{3E1EFF44-8607-4684-8A1E-725043F23008}" dt="2020-01-30T21:27:41.898" v="10" actId="47"/>
        <pc:sldMkLst>
          <pc:docMk/>
          <pc:sldMk cId="3986390276" sldId="271"/>
        </pc:sldMkLst>
      </pc:sldChg>
      <pc:sldChg chg="del">
        <pc:chgData name="Phyllipe Lima" userId="afbdb2a7827722fd" providerId="LiveId" clId="{3E1EFF44-8607-4684-8A1E-725043F23008}" dt="2020-01-30T21:27:42.020" v="11" actId="47"/>
        <pc:sldMkLst>
          <pc:docMk/>
          <pc:sldMk cId="451738443" sldId="272"/>
        </pc:sldMkLst>
      </pc:sldChg>
      <pc:sldChg chg="addSp delSp modSp add">
        <pc:chgData name="Phyllipe Lima" userId="afbdb2a7827722fd" providerId="LiveId" clId="{3E1EFF44-8607-4684-8A1E-725043F23008}" dt="2020-02-07T10:28:16.542" v="1483" actId="207"/>
        <pc:sldMkLst>
          <pc:docMk/>
          <pc:sldMk cId="1521340370" sldId="272"/>
        </pc:sldMkLst>
        <pc:spChg chg="add mod">
          <ac:chgData name="Phyllipe Lima" userId="afbdb2a7827722fd" providerId="LiveId" clId="{3E1EFF44-8607-4684-8A1E-725043F23008}" dt="2020-02-07T10:28:16.542" v="1483" actId="207"/>
          <ac:spMkLst>
            <pc:docMk/>
            <pc:sldMk cId="1521340370" sldId="272"/>
            <ac:spMk id="9" creationId="{2F92EDD3-3C84-4C36-A90F-64AAD75026DE}"/>
          </ac:spMkLst>
        </pc:spChg>
        <pc:spChg chg="add del mod">
          <ac:chgData name="Phyllipe Lima" userId="afbdb2a7827722fd" providerId="LiveId" clId="{3E1EFF44-8607-4684-8A1E-725043F23008}" dt="2020-02-07T10:24:55.433" v="1155" actId="478"/>
          <ac:spMkLst>
            <pc:docMk/>
            <pc:sldMk cId="1521340370" sldId="272"/>
            <ac:spMk id="11" creationId="{B4F582CA-24FA-4ACF-BD12-13DC2C1793D7}"/>
          </ac:spMkLst>
        </pc:spChg>
      </pc:sldChg>
      <pc:sldChg chg="addSp delSp modSp add">
        <pc:chgData name="Phyllipe Lima" userId="afbdb2a7827722fd" providerId="LiveId" clId="{3E1EFF44-8607-4684-8A1E-725043F23008}" dt="2020-02-07T10:30:35.719" v="1530" actId="1076"/>
        <pc:sldMkLst>
          <pc:docMk/>
          <pc:sldMk cId="1701185182" sldId="273"/>
        </pc:sldMkLst>
        <pc:spChg chg="mod">
          <ac:chgData name="Phyllipe Lima" userId="afbdb2a7827722fd" providerId="LiveId" clId="{3E1EFF44-8607-4684-8A1E-725043F23008}" dt="2020-02-07T10:30:24.029" v="1526" actId="20577"/>
          <ac:spMkLst>
            <pc:docMk/>
            <pc:sldMk cId="1701185182" sldId="273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28:59.891" v="1487" actId="478"/>
          <ac:spMkLst>
            <pc:docMk/>
            <pc:sldMk cId="1701185182" sldId="273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0:28.160" v="1527" actId="107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Phyllipe Lima" userId="afbdb2a7827722fd" providerId="LiveId" clId="{3E1EFF44-8607-4684-8A1E-725043F23008}" dt="2020-02-07T10:30:35.719" v="1530" actId="1076"/>
          <ac:picMkLst>
            <pc:docMk/>
            <pc:sldMk cId="1701185182" sldId="273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142" v="12" actId="47"/>
        <pc:sldMkLst>
          <pc:docMk/>
          <pc:sldMk cId="2823578990" sldId="273"/>
        </pc:sldMkLst>
      </pc:sldChg>
      <pc:sldChg chg="del">
        <pc:chgData name="Phyllipe Lima" userId="afbdb2a7827722fd" providerId="LiveId" clId="{3E1EFF44-8607-4684-8A1E-725043F23008}" dt="2020-01-30T21:27:42.246" v="13" actId="47"/>
        <pc:sldMkLst>
          <pc:docMk/>
          <pc:sldMk cId="80793574" sldId="274"/>
        </pc:sldMkLst>
      </pc:sldChg>
      <pc:sldChg chg="delSp modSp add">
        <pc:chgData name="Phyllipe Lima" userId="afbdb2a7827722fd" providerId="LiveId" clId="{3E1EFF44-8607-4684-8A1E-725043F23008}" dt="2020-02-07T10:36:36.634" v="1892" actId="20577"/>
        <pc:sldMkLst>
          <pc:docMk/>
          <pc:sldMk cId="2299184995" sldId="274"/>
        </pc:sldMkLst>
        <pc:spChg chg="mod">
          <ac:chgData name="Phyllipe Lima" userId="afbdb2a7827722fd" providerId="LiveId" clId="{3E1EFF44-8607-4684-8A1E-725043F23008}" dt="2020-02-07T10:36:36.634" v="1892" actId="20577"/>
          <ac:spMkLst>
            <pc:docMk/>
            <pc:sldMk cId="2299184995" sldId="274"/>
            <ac:spMk id="10" creationId="{2B510928-F819-46EF-A30F-0AD644B0D07F}"/>
          </ac:spMkLst>
        </pc:spChg>
        <pc:picChg chg="del">
          <ac:chgData name="Phyllipe Lima" userId="afbdb2a7827722fd" providerId="LiveId" clId="{3E1EFF44-8607-4684-8A1E-725043F23008}" dt="2020-02-07T10:32:07.557" v="1532" actId="478"/>
          <ac:picMkLst>
            <pc:docMk/>
            <pc:sldMk cId="2299184995" sldId="274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658" v="16" actId="47"/>
        <pc:sldMkLst>
          <pc:docMk/>
          <pc:sldMk cId="625973866" sldId="275"/>
        </pc:sldMkLst>
      </pc:sldChg>
      <pc:sldChg chg="addSp delSp modSp add modAnim">
        <pc:chgData name="Phyllipe Lima" userId="afbdb2a7827722fd" providerId="LiveId" clId="{3E1EFF44-8607-4684-8A1E-725043F23008}" dt="2020-02-07T10:50:38.228" v="2265" actId="20577"/>
        <pc:sldMkLst>
          <pc:docMk/>
          <pc:sldMk cId="2061566248" sldId="275"/>
        </pc:sldMkLst>
        <pc:spChg chg="mod">
          <ac:chgData name="Phyllipe Lima" userId="afbdb2a7827722fd" providerId="LiveId" clId="{3E1EFF44-8607-4684-8A1E-725043F23008}" dt="2020-02-07T10:50:38.228" v="2265" actId="20577"/>
          <ac:spMkLst>
            <pc:docMk/>
            <pc:sldMk cId="2061566248" sldId="275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7T10:39:00.559" v="1977" actId="208"/>
          <ac:spMkLst>
            <pc:docMk/>
            <pc:sldMk cId="2061566248" sldId="275"/>
            <ac:spMk id="4" creationId="{D7F551AB-1CE4-4D41-84E3-EFFC82D45AE6}"/>
          </ac:spMkLst>
        </pc:spChg>
        <pc:spChg chg="del mod">
          <ac:chgData name="Phyllipe Lima" userId="afbdb2a7827722fd" providerId="LiveId" clId="{3E1EFF44-8607-4684-8A1E-725043F23008}" dt="2020-02-07T10:38:10.919" v="1972" actId="478"/>
          <ac:spMkLst>
            <pc:docMk/>
            <pc:sldMk cId="2061566248" sldId="275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8:02.630" v="1971" actId="20577"/>
          <ac:spMkLst>
            <pc:docMk/>
            <pc:sldMk cId="2061566248" sldId="275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39:07.509" v="1979" actId="1076"/>
          <ac:spMkLst>
            <pc:docMk/>
            <pc:sldMk cId="2061566248" sldId="275"/>
            <ac:spMk id="11" creationId="{5F03E168-CCA6-4EFE-8D6E-040602E538FE}"/>
          </ac:spMkLst>
        </pc:spChg>
        <pc:picChg chg="add mod">
          <ac:chgData name="Phyllipe Lima" userId="afbdb2a7827722fd" providerId="LiveId" clId="{3E1EFF44-8607-4684-8A1E-725043F23008}" dt="2020-02-07T10:38:35.852" v="1974" actId="1076"/>
          <ac:picMkLst>
            <pc:docMk/>
            <pc:sldMk cId="2061566248" sldId="275"/>
            <ac:picMk id="3" creationId="{0A5732C4-781F-400D-8415-D3E4125D0A1A}"/>
          </ac:picMkLst>
        </pc:picChg>
      </pc:sldChg>
      <pc:sldChg chg="del">
        <pc:chgData name="Phyllipe Lima" userId="afbdb2a7827722fd" providerId="LiveId" clId="{3E1EFF44-8607-4684-8A1E-725043F23008}" dt="2020-01-30T21:27:42.383" v="14" actId="47"/>
        <pc:sldMkLst>
          <pc:docMk/>
          <pc:sldMk cId="1703856576" sldId="276"/>
        </pc:sldMkLst>
      </pc:sldChg>
      <pc:sldChg chg="addSp delSp modSp add delAnim">
        <pc:chgData name="Phyllipe Lima" userId="afbdb2a7827722fd" providerId="LiveId" clId="{3E1EFF44-8607-4684-8A1E-725043F23008}" dt="2020-02-07T10:51:10.432" v="2269"/>
        <pc:sldMkLst>
          <pc:docMk/>
          <pc:sldMk cId="3912412744" sldId="276"/>
        </pc:sldMkLst>
        <pc:spChg chg="mod">
          <ac:chgData name="Phyllipe Lima" userId="afbdb2a7827722fd" providerId="LiveId" clId="{3E1EFF44-8607-4684-8A1E-725043F23008}" dt="2020-02-07T10:41:40.839" v="2032" actId="20577"/>
          <ac:spMkLst>
            <pc:docMk/>
            <pc:sldMk cId="3912412744" sldId="276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3:40.502" v="2051" actId="478"/>
          <ac:spMkLst>
            <pc:docMk/>
            <pc:sldMk cId="3912412744" sldId="276"/>
            <ac:spMk id="4" creationId="{D7F551AB-1CE4-4D41-84E3-EFFC82D45AE6}"/>
          </ac:spMkLst>
        </pc:spChg>
        <pc:spChg chg="mod">
          <ac:chgData name="Phyllipe Lima" userId="afbdb2a7827722fd" providerId="LiveId" clId="{3E1EFF44-8607-4684-8A1E-725043F23008}" dt="2020-02-07T10:43:58.040" v="2097" actId="20577"/>
          <ac:spMkLst>
            <pc:docMk/>
            <pc:sldMk cId="3912412744" sldId="276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7T10:43:41.134" v="2052" actId="478"/>
          <ac:spMkLst>
            <pc:docMk/>
            <pc:sldMk cId="3912412744" sldId="276"/>
            <ac:spMk id="11" creationId="{5F03E168-CCA6-4EFE-8D6E-040602E538FE}"/>
          </ac:spMkLst>
        </pc:spChg>
        <pc:spChg chg="add mod">
          <ac:chgData name="Phyllipe Lima" userId="afbdb2a7827722fd" providerId="LiveId" clId="{3E1EFF44-8607-4684-8A1E-725043F23008}" dt="2020-02-07T10:47:44.728" v="2168" actId="14100"/>
          <ac:spMkLst>
            <pc:docMk/>
            <pc:sldMk cId="3912412744" sldId="276"/>
            <ac:spMk id="12" creationId="{C54A1486-B2D3-40C4-B493-E53BAC8644CA}"/>
          </ac:spMkLst>
        </pc:spChg>
        <pc:spChg chg="add mod">
          <ac:chgData name="Phyllipe Lima" userId="afbdb2a7827722fd" providerId="LiveId" clId="{3E1EFF44-8607-4684-8A1E-725043F23008}" dt="2020-02-07T10:49:07.253" v="2238" actId="207"/>
          <ac:spMkLst>
            <pc:docMk/>
            <pc:sldMk cId="3912412744" sldId="276"/>
            <ac:spMk id="13" creationId="{8924A411-9BC3-4B2B-BD14-011C36DCE1D1}"/>
          </ac:spMkLst>
        </pc:spChg>
        <pc:spChg chg="add del">
          <ac:chgData name="Phyllipe Lima" userId="afbdb2a7827722fd" providerId="LiveId" clId="{3E1EFF44-8607-4684-8A1E-725043F23008}" dt="2020-02-07T10:51:10.432" v="2269"/>
          <ac:spMkLst>
            <pc:docMk/>
            <pc:sldMk cId="3912412744" sldId="276"/>
            <ac:spMk id="14" creationId="{A097ABD2-09A5-48ED-829C-C30E78F3EAFC}"/>
          </ac:spMkLst>
        </pc:spChg>
        <pc:picChg chg="del">
          <ac:chgData name="Phyllipe Lima" userId="afbdb2a7827722fd" providerId="LiveId" clId="{3E1EFF44-8607-4684-8A1E-725043F23008}" dt="2020-02-07T10:43:41.700" v="2053" actId="478"/>
          <ac:picMkLst>
            <pc:docMk/>
            <pc:sldMk cId="3912412744" sldId="276"/>
            <ac:picMk id="3" creationId="{0A5732C4-781F-400D-8415-D3E4125D0A1A}"/>
          </ac:picMkLst>
        </pc:picChg>
        <pc:picChg chg="add del mod modCrop">
          <ac:chgData name="Phyllipe Lima" userId="afbdb2a7827722fd" providerId="LiveId" clId="{3E1EFF44-8607-4684-8A1E-725043F23008}" dt="2020-02-07T10:46:31.266" v="2101" actId="478"/>
          <ac:picMkLst>
            <pc:docMk/>
            <pc:sldMk cId="3912412744" sldId="276"/>
            <ac:picMk id="9" creationId="{FEF1CA3B-E9C9-48D7-8126-00E8CCA15954}"/>
          </ac:picMkLst>
        </pc:picChg>
      </pc:sldChg>
      <pc:sldChg chg="del">
        <pc:chgData name="Phyllipe Lima" userId="afbdb2a7827722fd" providerId="LiveId" clId="{3E1EFF44-8607-4684-8A1E-725043F23008}" dt="2020-01-30T21:27:42.531" v="15" actId="47"/>
        <pc:sldMkLst>
          <pc:docMk/>
          <pc:sldMk cId="1349803393" sldId="277"/>
        </pc:sldMkLst>
      </pc:sldChg>
      <pc:sldChg chg="delSp modSp add delAnim">
        <pc:chgData name="Phyllipe Lima" userId="afbdb2a7827722fd" providerId="LiveId" clId="{3E1EFF44-8607-4684-8A1E-725043F23008}" dt="2020-02-07T10:50:41.343" v="2266" actId="20577"/>
        <pc:sldMkLst>
          <pc:docMk/>
          <pc:sldMk cId="1476832011" sldId="277"/>
        </pc:sldMkLst>
        <pc:spChg chg="mod">
          <ac:chgData name="Phyllipe Lima" userId="afbdb2a7827722fd" providerId="LiveId" clId="{3E1EFF44-8607-4684-8A1E-725043F23008}" dt="2020-02-07T10:50:41.343" v="2266" actId="20577"/>
          <ac:spMkLst>
            <pc:docMk/>
            <pc:sldMk cId="1476832011" sldId="277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1:58.533" v="2034" actId="478"/>
          <ac:spMkLst>
            <pc:docMk/>
            <pc:sldMk cId="1476832011" sldId="277"/>
            <ac:spMk id="4" creationId="{D7F551AB-1CE4-4D41-84E3-EFFC82D45AE6}"/>
          </ac:spMkLst>
        </pc:spChg>
      </pc:sldChg>
      <pc:sldChg chg="delSp modSp add delAnim">
        <pc:chgData name="Phyllipe Lima" userId="afbdb2a7827722fd" providerId="LiveId" clId="{3E1EFF44-8607-4684-8A1E-725043F23008}" dt="2020-02-07T10:51:24.559" v="2270" actId="20577"/>
        <pc:sldMkLst>
          <pc:docMk/>
          <pc:sldMk cId="900619597" sldId="278"/>
        </pc:sldMkLst>
        <pc:spChg chg="mod">
          <ac:chgData name="Phyllipe Lima" userId="afbdb2a7827722fd" providerId="LiveId" clId="{3E1EFF44-8607-4684-8A1E-725043F23008}" dt="2020-02-07T10:51:24.559" v="2270" actId="20577"/>
          <ac:spMkLst>
            <pc:docMk/>
            <pc:sldMk cId="900619597" sldId="278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2:04.510" v="2036" actId="478"/>
          <ac:spMkLst>
            <pc:docMk/>
            <pc:sldMk cId="900619597" sldId="278"/>
            <ac:spMk id="11" creationId="{5F03E168-CCA6-4EFE-8D6E-040602E538FE}"/>
          </ac:spMkLst>
        </pc:spChg>
      </pc:sldChg>
      <pc:sldChg chg="del">
        <pc:chgData name="Phyllipe Lima" userId="afbdb2a7827722fd" providerId="LiveId" clId="{3E1EFF44-8607-4684-8A1E-725043F23008}" dt="2020-01-30T21:27:42.904" v="18" actId="47"/>
        <pc:sldMkLst>
          <pc:docMk/>
          <pc:sldMk cId="2081309303" sldId="278"/>
        </pc:sldMkLst>
      </pc:sldChg>
      <pc:sldChg chg="addSp delSp modSp add modAnim">
        <pc:chgData name="Phyllipe Lima" userId="afbdb2a7827722fd" providerId="LiveId" clId="{3E1EFF44-8607-4684-8A1E-725043F23008}" dt="2020-02-07T10:54:39.757" v="2433" actId="14100"/>
        <pc:sldMkLst>
          <pc:docMk/>
          <pc:sldMk cId="1360485360" sldId="279"/>
        </pc:sldMkLst>
        <pc:spChg chg="mod">
          <ac:chgData name="Phyllipe Lima" userId="afbdb2a7827722fd" providerId="LiveId" clId="{3E1EFF44-8607-4684-8A1E-725043F23008}" dt="2020-02-07T10:51:44.275" v="2285" actId="20577"/>
          <ac:spMkLst>
            <pc:docMk/>
            <pc:sldMk cId="1360485360" sldId="27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3:40.974" v="2421" actId="1076"/>
          <ac:spMkLst>
            <pc:docMk/>
            <pc:sldMk cId="1360485360" sldId="27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54:28.357" v="2429" actId="14100"/>
          <ac:spMkLst>
            <pc:docMk/>
            <pc:sldMk cId="1360485360" sldId="279"/>
            <ac:spMk id="11" creationId="{23478A85-52FA-482C-9C65-C3397920BE1C}"/>
          </ac:spMkLst>
        </pc:spChg>
        <pc:spChg chg="del">
          <ac:chgData name="Phyllipe Lima" userId="afbdb2a7827722fd" providerId="LiveId" clId="{3E1EFF44-8607-4684-8A1E-725043F23008}" dt="2020-02-07T10:52:11.340" v="2361" actId="478"/>
          <ac:spMkLst>
            <pc:docMk/>
            <pc:sldMk cId="1360485360" sldId="279"/>
            <ac:spMk id="12" creationId="{C54A1486-B2D3-40C4-B493-E53BAC8644CA}"/>
          </ac:spMkLst>
        </pc:spChg>
        <pc:spChg chg="add del mod">
          <ac:chgData name="Phyllipe Lima" userId="afbdb2a7827722fd" providerId="LiveId" clId="{3E1EFF44-8607-4684-8A1E-725043F23008}" dt="2020-02-07T10:53:56.400" v="2425" actId="403"/>
          <ac:spMkLst>
            <pc:docMk/>
            <pc:sldMk cId="1360485360" sldId="279"/>
            <ac:spMk id="13" creationId="{8924A411-9BC3-4B2B-BD14-011C36DCE1D1}"/>
          </ac:spMkLst>
        </pc:spChg>
        <pc:spChg chg="add mod">
          <ac:chgData name="Phyllipe Lima" userId="afbdb2a7827722fd" providerId="LiveId" clId="{3E1EFF44-8607-4684-8A1E-725043F23008}" dt="2020-02-07T10:54:39.757" v="2433" actId="14100"/>
          <ac:spMkLst>
            <pc:docMk/>
            <pc:sldMk cId="1360485360" sldId="279"/>
            <ac:spMk id="14" creationId="{0207F720-2924-41D3-BFC9-9479945F329E}"/>
          </ac:spMkLst>
        </pc:spChg>
        <pc:picChg chg="add mod">
          <ac:chgData name="Phyllipe Lima" userId="afbdb2a7827722fd" providerId="LiveId" clId="{3E1EFF44-8607-4684-8A1E-725043F23008}" dt="2020-02-07T10:54:03.101" v="2426" actId="1076"/>
          <ac:picMkLst>
            <pc:docMk/>
            <pc:sldMk cId="1360485360" sldId="279"/>
            <ac:picMk id="3" creationId="{08B388A9-A71E-40B3-B0EB-18834E61A4D5}"/>
          </ac:picMkLst>
        </pc:picChg>
      </pc:sldChg>
      <pc:sldChg chg="del">
        <pc:chgData name="Phyllipe Lima" userId="afbdb2a7827722fd" providerId="LiveId" clId="{3E1EFF44-8607-4684-8A1E-725043F23008}" dt="2020-01-30T21:27:42.780" v="17" actId="47"/>
        <pc:sldMkLst>
          <pc:docMk/>
          <pc:sldMk cId="1681685702" sldId="279"/>
        </pc:sldMkLst>
      </pc:sldChg>
      <pc:sldChg chg="del">
        <pc:chgData name="Phyllipe Lima" userId="afbdb2a7827722fd" providerId="LiveId" clId="{3E1EFF44-8607-4684-8A1E-725043F23008}" dt="2020-01-30T21:27:43.164" v="20" actId="47"/>
        <pc:sldMkLst>
          <pc:docMk/>
          <pc:sldMk cId="3343682325" sldId="280"/>
        </pc:sldMkLst>
      </pc:sldChg>
      <pc:sldChg chg="delSp add delAnim">
        <pc:chgData name="Phyllipe Lima" userId="afbdb2a7827722fd" providerId="LiveId" clId="{3E1EFF44-8607-4684-8A1E-725043F23008}" dt="2020-02-07T10:54:56.555" v="2435" actId="478"/>
        <pc:sldMkLst>
          <pc:docMk/>
          <pc:sldMk cId="4101338575" sldId="280"/>
        </pc:sldMkLst>
        <pc:spChg chg="del">
          <ac:chgData name="Phyllipe Lima" userId="afbdb2a7827722fd" providerId="LiveId" clId="{3E1EFF44-8607-4684-8A1E-725043F23008}" dt="2020-02-07T10:54:56.555" v="2435" actId="478"/>
          <ac:spMkLst>
            <pc:docMk/>
            <pc:sldMk cId="4101338575" sldId="280"/>
            <ac:spMk id="11" creationId="{23478A85-52FA-482C-9C65-C3397920BE1C}"/>
          </ac:spMkLst>
        </pc:spChg>
      </pc:sldChg>
      <pc:sldChg chg="addSp delSp modSp add delAnim modAnim">
        <pc:chgData name="Phyllipe Lima" userId="afbdb2a7827722fd" providerId="LiveId" clId="{3E1EFF44-8607-4684-8A1E-725043F23008}" dt="2020-02-07T11:17:04.188" v="2851" actId="1076"/>
        <pc:sldMkLst>
          <pc:docMk/>
          <pc:sldMk cId="3044436789" sldId="281"/>
        </pc:sldMkLst>
        <pc:spChg chg="mod">
          <ac:chgData name="Phyllipe Lima" userId="afbdb2a7827722fd" providerId="LiveId" clId="{3E1EFF44-8607-4684-8A1E-725043F23008}" dt="2020-02-07T10:59:00.434" v="2444" actId="20577"/>
          <ac:spMkLst>
            <pc:docMk/>
            <pc:sldMk cId="3044436789" sldId="281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9:48.392" v="2539" actId="20577"/>
          <ac:spMkLst>
            <pc:docMk/>
            <pc:sldMk cId="3044436789" sldId="281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1:16:57.844" v="2847" actId="1076"/>
          <ac:spMkLst>
            <pc:docMk/>
            <pc:sldMk cId="3044436789" sldId="281"/>
            <ac:spMk id="12" creationId="{3A61FFE9-F183-43E1-877F-0C330E7DFC43}"/>
          </ac:spMkLst>
        </pc:spChg>
        <pc:spChg chg="del mod">
          <ac:chgData name="Phyllipe Lima" userId="afbdb2a7827722fd" providerId="LiveId" clId="{3E1EFF44-8607-4684-8A1E-725043F23008}" dt="2020-02-07T11:16:17.311" v="2842" actId="478"/>
          <ac:spMkLst>
            <pc:docMk/>
            <pc:sldMk cId="3044436789" sldId="281"/>
            <ac:spMk id="13" creationId="{8924A411-9BC3-4B2B-BD14-011C36DCE1D1}"/>
          </ac:spMkLst>
        </pc:spChg>
        <pc:spChg chg="del">
          <ac:chgData name="Phyllipe Lima" userId="afbdb2a7827722fd" providerId="LiveId" clId="{3E1EFF44-8607-4684-8A1E-725043F23008}" dt="2020-02-07T10:55:06.808" v="2437" actId="478"/>
          <ac:spMkLst>
            <pc:docMk/>
            <pc:sldMk cId="3044436789" sldId="281"/>
            <ac:spMk id="14" creationId="{0207F720-2924-41D3-BFC9-9479945F329E}"/>
          </ac:spMkLst>
        </pc:spChg>
        <pc:spChg chg="add mod">
          <ac:chgData name="Phyllipe Lima" userId="afbdb2a7827722fd" providerId="LiveId" clId="{3E1EFF44-8607-4684-8A1E-725043F23008}" dt="2020-02-07T11:17:00.804" v="2849" actId="1076"/>
          <ac:spMkLst>
            <pc:docMk/>
            <pc:sldMk cId="3044436789" sldId="281"/>
            <ac:spMk id="15" creationId="{FD2CA97B-EB13-427C-9C98-1D0C3F8AED9F}"/>
          </ac:spMkLst>
        </pc:spChg>
        <pc:spChg chg="add mod">
          <ac:chgData name="Phyllipe Lima" userId="afbdb2a7827722fd" providerId="LiveId" clId="{3E1EFF44-8607-4684-8A1E-725043F23008}" dt="2020-02-07T11:17:04.188" v="2851" actId="1076"/>
          <ac:spMkLst>
            <pc:docMk/>
            <pc:sldMk cId="3044436789" sldId="281"/>
            <ac:spMk id="16" creationId="{128ED8DD-6D69-4737-AF5F-3AD8052D21D8}"/>
          </ac:spMkLst>
        </pc:spChg>
        <pc:picChg chg="del">
          <ac:chgData name="Phyllipe Lima" userId="afbdb2a7827722fd" providerId="LiveId" clId="{3E1EFF44-8607-4684-8A1E-725043F23008}" dt="2020-02-07T11:00:29.727" v="2540" actId="478"/>
          <ac:picMkLst>
            <pc:docMk/>
            <pc:sldMk cId="3044436789" sldId="281"/>
            <ac:picMk id="3" creationId="{08B388A9-A71E-40B3-B0EB-18834E61A4D5}"/>
          </ac:picMkLst>
        </pc:picChg>
        <pc:picChg chg="add mod">
          <ac:chgData name="Phyllipe Lima" userId="afbdb2a7827722fd" providerId="LiveId" clId="{3E1EFF44-8607-4684-8A1E-725043F23008}" dt="2020-02-07T11:16:29.643" v="2845" actId="1076"/>
          <ac:picMkLst>
            <pc:docMk/>
            <pc:sldMk cId="3044436789" sldId="281"/>
            <ac:picMk id="4" creationId="{8D1C6460-C3D8-41C4-9E0E-0B76579CEA34}"/>
          </ac:picMkLst>
        </pc:picChg>
      </pc:sldChg>
      <pc:sldChg chg="del">
        <pc:chgData name="Phyllipe Lima" userId="afbdb2a7827722fd" providerId="LiveId" clId="{3E1EFF44-8607-4684-8A1E-725043F23008}" dt="2020-01-30T21:27:43.036" v="19" actId="47"/>
        <pc:sldMkLst>
          <pc:docMk/>
          <pc:sldMk cId="3916945433" sldId="281"/>
        </pc:sldMkLst>
      </pc:sldChg>
      <pc:sldChg chg="del">
        <pc:chgData name="Phyllipe Lima" userId="afbdb2a7827722fd" providerId="LiveId" clId="{3E1EFF44-8607-4684-8A1E-725043F23008}" dt="2020-01-30T21:27:43.322" v="21" actId="47"/>
        <pc:sldMkLst>
          <pc:docMk/>
          <pc:sldMk cId="2060609831" sldId="282"/>
        </pc:sldMkLst>
      </pc:sldChg>
      <pc:sldChg chg="delSp add delAnim">
        <pc:chgData name="Phyllipe Lima" userId="afbdb2a7827722fd" providerId="LiveId" clId="{3E1EFF44-8607-4684-8A1E-725043F23008}" dt="2020-02-07T11:17:13.713" v="2853" actId="478"/>
        <pc:sldMkLst>
          <pc:docMk/>
          <pc:sldMk cId="2268395916" sldId="282"/>
        </pc:sldMkLst>
        <pc:spChg chg="del">
          <ac:chgData name="Phyllipe Lima" userId="afbdb2a7827722fd" providerId="LiveId" clId="{3E1EFF44-8607-4684-8A1E-725043F23008}" dt="2020-02-07T11:17:13.713" v="2853" actId="478"/>
          <ac:spMkLst>
            <pc:docMk/>
            <pc:sldMk cId="2268395916" sldId="282"/>
            <ac:spMk id="12" creationId="{3A61FFE9-F183-43E1-877F-0C330E7DFC43}"/>
          </ac:spMkLst>
        </pc:spChg>
      </pc:sldChg>
      <pc:sldChg chg="delSp add delAnim">
        <pc:chgData name="Phyllipe Lima" userId="afbdb2a7827722fd" providerId="LiveId" clId="{3E1EFF44-8607-4684-8A1E-725043F23008}" dt="2020-02-07T11:17:18.772" v="2855" actId="478"/>
        <pc:sldMkLst>
          <pc:docMk/>
          <pc:sldMk cId="363290423" sldId="283"/>
        </pc:sldMkLst>
        <pc:spChg chg="del">
          <ac:chgData name="Phyllipe Lima" userId="afbdb2a7827722fd" providerId="LiveId" clId="{3E1EFF44-8607-4684-8A1E-725043F23008}" dt="2020-02-07T11:17:18.772" v="2855" actId="478"/>
          <ac:spMkLst>
            <pc:docMk/>
            <pc:sldMk cId="363290423" sldId="283"/>
            <ac:spMk id="15" creationId="{FD2CA97B-EB13-427C-9C98-1D0C3F8AED9F}"/>
          </ac:spMkLst>
        </pc:spChg>
      </pc:sldChg>
      <pc:sldChg chg="del">
        <pc:chgData name="Phyllipe Lima" userId="afbdb2a7827722fd" providerId="LiveId" clId="{3E1EFF44-8607-4684-8A1E-725043F23008}" dt="2020-01-30T21:27:43.452" v="22" actId="47"/>
        <pc:sldMkLst>
          <pc:docMk/>
          <pc:sldMk cId="1912724735" sldId="283"/>
        </pc:sldMkLst>
      </pc:sldChg>
      <pc:sldChg chg="delSp add delAnim">
        <pc:chgData name="Phyllipe Lima" userId="afbdb2a7827722fd" providerId="LiveId" clId="{3E1EFF44-8607-4684-8A1E-725043F23008}" dt="2020-02-07T11:17:23.932" v="2857" actId="478"/>
        <pc:sldMkLst>
          <pc:docMk/>
          <pc:sldMk cId="310157646" sldId="284"/>
        </pc:sldMkLst>
        <pc:spChg chg="del">
          <ac:chgData name="Phyllipe Lima" userId="afbdb2a7827722fd" providerId="LiveId" clId="{3E1EFF44-8607-4684-8A1E-725043F23008}" dt="2020-02-07T11:17:23.932" v="2857" actId="478"/>
          <ac:spMkLst>
            <pc:docMk/>
            <pc:sldMk cId="310157646" sldId="284"/>
            <ac:spMk id="16" creationId="{128ED8DD-6D69-4737-AF5F-3AD8052D21D8}"/>
          </ac:spMkLst>
        </pc:spChg>
      </pc:sldChg>
      <pc:sldChg chg="del">
        <pc:chgData name="Phyllipe Lima" userId="afbdb2a7827722fd" providerId="LiveId" clId="{3E1EFF44-8607-4684-8A1E-725043F23008}" dt="2020-01-30T21:27:43.584" v="23" actId="47"/>
        <pc:sldMkLst>
          <pc:docMk/>
          <pc:sldMk cId="4095517561" sldId="284"/>
        </pc:sldMkLst>
      </pc:sldChg>
      <pc:sldChg chg="del">
        <pc:chgData name="Phyllipe Lima" userId="afbdb2a7827722fd" providerId="LiveId" clId="{3E1EFF44-8607-4684-8A1E-725043F23008}" dt="2020-01-30T21:27:43.710" v="24" actId="47"/>
        <pc:sldMkLst>
          <pc:docMk/>
          <pc:sldMk cId="968131793" sldId="285"/>
        </pc:sldMkLst>
      </pc:sldChg>
      <pc:sldChg chg="modSp add">
        <pc:chgData name="Phyllipe Lima" userId="afbdb2a7827722fd" providerId="LiveId" clId="{3E1EFF44-8607-4684-8A1E-725043F23008}" dt="2020-02-07T11:18:00.937" v="2863" actId="20577"/>
        <pc:sldMkLst>
          <pc:docMk/>
          <pc:sldMk cId="1834044315" sldId="285"/>
        </pc:sldMkLst>
        <pc:spChg chg="mod">
          <ac:chgData name="Phyllipe Lima" userId="afbdb2a7827722fd" providerId="LiveId" clId="{3E1EFF44-8607-4684-8A1E-725043F23008}" dt="2020-02-07T11:17:52.160" v="2860" actId="20577"/>
          <ac:spMkLst>
            <pc:docMk/>
            <pc:sldMk cId="1834044315" sldId="285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1:18:00.937" v="2863" actId="20577"/>
          <ac:spMkLst>
            <pc:docMk/>
            <pc:sldMk cId="1834044315" sldId="285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992" v="26" actId="47"/>
        <pc:sldMkLst>
          <pc:docMk/>
          <pc:sldMk cId="11908805" sldId="286"/>
        </pc:sldMkLst>
      </pc:sldChg>
      <pc:sldChg chg="modSp add">
        <pc:chgData name="Phyllipe Lima" userId="afbdb2a7827722fd" providerId="LiveId" clId="{3E1EFF44-8607-4684-8A1E-725043F23008}" dt="2020-02-09T21:53:12.340" v="3158" actId="20577"/>
        <pc:sldMkLst>
          <pc:docMk/>
          <pc:sldMk cId="4197074197" sldId="286"/>
        </pc:sldMkLst>
        <pc:spChg chg="mod">
          <ac:chgData name="Phyllipe Lima" userId="afbdb2a7827722fd" providerId="LiveId" clId="{3E1EFF44-8607-4684-8A1E-725043F23008}" dt="2020-02-07T11:52:39.938" v="3146" actId="20577"/>
          <ac:spMkLst>
            <pc:docMk/>
            <pc:sldMk cId="4197074197" sldId="28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1:53:12.340" v="3158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127" v="27" actId="47"/>
        <pc:sldMkLst>
          <pc:docMk/>
          <pc:sldMk cId="336836915" sldId="287"/>
        </pc:sldMkLst>
      </pc:sldChg>
      <pc:sldChg chg="addSp modSp modAnim">
        <pc:chgData name="Phyllipe Lima" userId="afbdb2a7827722fd" providerId="LiveId" clId="{3E1EFF44-8607-4684-8A1E-725043F23008}" dt="2020-02-09T22:35:52.389" v="3679"/>
        <pc:sldMkLst>
          <pc:docMk/>
          <pc:sldMk cId="2390170882" sldId="287"/>
        </pc:sldMkLst>
        <pc:spChg chg="mod">
          <ac:chgData name="Phyllipe Lima" userId="afbdb2a7827722fd" providerId="LiveId" clId="{3E1EFF44-8607-4684-8A1E-725043F23008}" dt="2020-02-09T22:20:04.273" v="3675" actId="20577"/>
          <ac:spMkLst>
            <pc:docMk/>
            <pc:sldMk cId="2390170882" sldId="287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5:44.140" v="3678" actId="403"/>
          <ac:spMkLst>
            <pc:docMk/>
            <pc:sldMk cId="2390170882" sldId="287"/>
            <ac:spMk id="9" creationId="{B476ED1F-D95B-470D-8C44-EC257D84CB17}"/>
          </ac:spMkLst>
        </pc:spChg>
        <pc:spChg chg="mod">
          <ac:chgData name="Phyllipe Lima" userId="afbdb2a7827722fd" providerId="LiveId" clId="{3E1EFF44-8607-4684-8A1E-725043F23008}" dt="2020-02-09T22:19:57.286" v="3673" actId="1076"/>
          <ac:spMkLst>
            <pc:docMk/>
            <pc:sldMk cId="2390170882" sldId="287"/>
            <ac:spMk id="10" creationId="{96222E76-B838-4B22-B645-303D24D47126}"/>
          </ac:spMkLst>
        </pc:spChg>
      </pc:sldChg>
      <pc:sldChg chg="modSp">
        <pc:chgData name="Phyllipe Lima" userId="afbdb2a7827722fd" providerId="LiveId" clId="{3E1EFF44-8607-4684-8A1E-725043F23008}" dt="2020-02-09T21:56:20.351" v="3302" actId="20577"/>
        <pc:sldMkLst>
          <pc:docMk/>
          <pc:sldMk cId="89556030" sldId="288"/>
        </pc:sldMkLst>
        <pc:spChg chg="mod">
          <ac:chgData name="Phyllipe Lima" userId="afbdb2a7827722fd" providerId="LiveId" clId="{3E1EFF44-8607-4684-8A1E-725043F23008}" dt="2020-02-09T21:56:20.351" v="3302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415" v="29" actId="47"/>
        <pc:sldMkLst>
          <pc:docMk/>
          <pc:sldMk cId="1914554711" sldId="288"/>
        </pc:sldMkLst>
      </pc:sldChg>
      <pc:sldChg chg="modSp">
        <pc:chgData name="Phyllipe Lima" userId="afbdb2a7827722fd" providerId="LiveId" clId="{3E1EFF44-8607-4684-8A1E-725043F23008}" dt="2020-02-09T21:59:15.758" v="3598" actId="20577"/>
        <pc:sldMkLst>
          <pc:docMk/>
          <pc:sldMk cId="1555508947" sldId="289"/>
        </pc:sldMkLst>
        <pc:spChg chg="mod">
          <ac:chgData name="Phyllipe Lima" userId="afbdb2a7827722fd" providerId="LiveId" clId="{3E1EFF44-8607-4684-8A1E-725043F23008}" dt="2020-02-09T21:59:15.758" v="3598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544" v="30" actId="47"/>
        <pc:sldMkLst>
          <pc:docMk/>
          <pc:sldMk cId="1634372044" sldId="289"/>
        </pc:sldMkLst>
      </pc:sldChg>
      <pc:sldChg chg="addSp modSp add modAnim">
        <pc:chgData name="Phyllipe Lima" userId="afbdb2a7827722fd" providerId="LiveId" clId="{3E1EFF44-8607-4684-8A1E-725043F23008}" dt="2020-02-09T22:43:31.749" v="4010"/>
        <pc:sldMkLst>
          <pc:docMk/>
          <pc:sldMk cId="2512761923" sldId="290"/>
        </pc:sldMkLst>
        <pc:spChg chg="mod">
          <ac:chgData name="Phyllipe Lima" userId="afbdb2a7827722fd" providerId="LiveId" clId="{3E1EFF44-8607-4684-8A1E-725043F23008}" dt="2020-02-09T22:42:03.371" v="3978" actId="14100"/>
          <ac:spMkLst>
            <pc:docMk/>
            <pc:sldMk cId="2512761923" sldId="290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6:48.543" v="3693" actId="20577"/>
          <ac:spMkLst>
            <pc:docMk/>
            <pc:sldMk cId="2512761923" sldId="290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2:43:20.053" v="4007" actId="207"/>
          <ac:spMkLst>
            <pc:docMk/>
            <pc:sldMk cId="2512761923" sldId="290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693" v="31" actId="47"/>
        <pc:sldMkLst>
          <pc:docMk/>
          <pc:sldMk cId="3491552607" sldId="290"/>
        </pc:sldMkLst>
      </pc:sldChg>
      <pc:sldChg chg="add del">
        <pc:chgData name="Phyllipe Lima" userId="afbdb2a7827722fd" providerId="LiveId" clId="{3E1EFF44-8607-4684-8A1E-725043F23008}" dt="2020-02-09T21:59:39.054" v="3600" actId="47"/>
        <pc:sldMkLst>
          <pc:docMk/>
          <pc:sldMk cId="3566708846" sldId="290"/>
        </pc:sldMkLst>
      </pc:sldChg>
      <pc:sldChg chg="delSp modSp add modAnim">
        <pc:chgData name="Phyllipe Lima" userId="afbdb2a7827722fd" providerId="LiveId" clId="{3E1EFF44-8607-4684-8A1E-725043F23008}" dt="2020-02-09T22:53:06.164" v="4487" actId="207"/>
        <pc:sldMkLst>
          <pc:docMk/>
          <pc:sldMk cId="1951767344" sldId="291"/>
        </pc:sldMkLst>
        <pc:spChg chg="mod">
          <ac:chgData name="Phyllipe Lima" userId="afbdb2a7827722fd" providerId="LiveId" clId="{3E1EFF44-8607-4684-8A1E-725043F23008}" dt="2020-02-09T22:53:06.164" v="4487" actId="207"/>
          <ac:spMkLst>
            <pc:docMk/>
            <pc:sldMk cId="1951767344" sldId="291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09T22:43:36.948" v="4011" actId="478"/>
          <ac:spMkLst>
            <pc:docMk/>
            <pc:sldMk cId="1951767344" sldId="291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829" v="32" actId="47"/>
        <pc:sldMkLst>
          <pc:docMk/>
          <pc:sldMk cId="3274942739" sldId="291"/>
        </pc:sldMkLst>
      </pc:sldChg>
      <pc:sldChg chg="modSp add">
        <pc:chgData name="Phyllipe Lima" userId="afbdb2a7827722fd" providerId="LiveId" clId="{3E1EFF44-8607-4684-8A1E-725043F23008}" dt="2020-02-09T23:08:21.316" v="4756" actId="207"/>
        <pc:sldMkLst>
          <pc:docMk/>
          <pc:sldMk cId="3692882971" sldId="292"/>
        </pc:sldMkLst>
        <pc:spChg chg="mod">
          <ac:chgData name="Phyllipe Lima" userId="afbdb2a7827722fd" providerId="LiveId" clId="{3E1EFF44-8607-4684-8A1E-725043F23008}" dt="2020-02-09T22:55:41.181" v="4520" actId="6549"/>
          <ac:spMkLst>
            <pc:docMk/>
            <pc:sldMk cId="3692882971" sldId="292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08:21.316" v="4756" actId="207"/>
          <ac:spMkLst>
            <pc:docMk/>
            <pc:sldMk cId="3692882971" sldId="292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974" v="33" actId="47"/>
        <pc:sldMkLst>
          <pc:docMk/>
          <pc:sldMk cId="771427067" sldId="293"/>
        </pc:sldMkLst>
      </pc:sldChg>
      <pc:sldChg chg="modSp add">
        <pc:chgData name="Phyllipe Lima" userId="afbdb2a7827722fd" providerId="LiveId" clId="{3E1EFF44-8607-4684-8A1E-725043F23008}" dt="2020-02-09T23:26:49.509" v="5454" actId="20577"/>
        <pc:sldMkLst>
          <pc:docMk/>
          <pc:sldMk cId="3127325082" sldId="293"/>
        </pc:sldMkLst>
        <pc:spChg chg="mod">
          <ac:chgData name="Phyllipe Lima" userId="afbdb2a7827722fd" providerId="LiveId" clId="{3E1EFF44-8607-4684-8A1E-725043F23008}" dt="2020-02-09T23:09:46.694" v="4759" actId="20577"/>
          <ac:spMkLst>
            <pc:docMk/>
            <pc:sldMk cId="3127325082" sldId="293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6:49.509" v="545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del">
        <pc:chgData name="Phyllipe Lima" userId="afbdb2a7827722fd" providerId="LiveId" clId="{3E1EFF44-8607-4684-8A1E-725043F23008}" dt="2020-02-09T23:29:16.612" v="5460" actId="47"/>
        <pc:sldMkLst>
          <pc:docMk/>
          <pc:sldMk cId="2544985160" sldId="294"/>
        </pc:sldMkLst>
        <pc:spChg chg="mod">
          <ac:chgData name="Phyllipe Lima" userId="afbdb2a7827722fd" providerId="LiveId" clId="{3E1EFF44-8607-4684-8A1E-725043F23008}" dt="2020-02-09T23:26:57.076" v="5457" actId="20577"/>
          <ac:spMkLst>
            <pc:docMk/>
            <pc:sldMk cId="2544985160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7:01.398" v="5459" actId="20577"/>
          <ac:spMkLst>
            <pc:docMk/>
            <pc:sldMk cId="2544985160" sldId="294"/>
            <ac:spMk id="10" creationId="{2B510928-F819-46EF-A30F-0AD644B0D07F}"/>
          </ac:spMkLst>
        </pc:spChg>
      </pc:sldChg>
      <pc:sldChg chg="addSp modSp add modAnim">
        <pc:chgData name="Phyllipe Lima" userId="afbdb2a7827722fd" providerId="LiveId" clId="{3E1EFF44-8607-4684-8A1E-725043F23008}" dt="2020-02-09T23:34:40.707" v="5706"/>
        <pc:sldMkLst>
          <pc:docMk/>
          <pc:sldMk cId="2966981107" sldId="294"/>
        </pc:sldMkLst>
        <pc:spChg chg="mod">
          <ac:chgData name="Phyllipe Lima" userId="afbdb2a7827722fd" providerId="LiveId" clId="{3E1EFF44-8607-4684-8A1E-725043F23008}" dt="2020-02-09T23:29:46.299" v="5486" actId="20577"/>
          <ac:spMkLst>
            <pc:docMk/>
            <pc:sldMk cId="2966981107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9:52.025" v="5491" actId="20577"/>
          <ac:spMkLst>
            <pc:docMk/>
            <pc:sldMk cId="2966981107" sldId="294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31:43.179" v="5573" actId="6549"/>
          <ac:spMkLst>
            <pc:docMk/>
            <pc:sldMk cId="2966981107" sldId="294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9T23:31:50.966" v="5580" actId="20577"/>
          <ac:spMkLst>
            <pc:docMk/>
            <pc:sldMk cId="2966981107" sldId="294"/>
            <ac:spMk id="11" creationId="{E53836EA-CE38-4AEC-92AC-F77FE7EFC078}"/>
          </ac:spMkLst>
        </pc:spChg>
        <pc:spChg chg="add mod">
          <ac:chgData name="Phyllipe Lima" userId="afbdb2a7827722fd" providerId="LiveId" clId="{3E1EFF44-8607-4684-8A1E-725043F23008}" dt="2020-02-09T23:33:40.586" v="5701" actId="20577"/>
          <ac:spMkLst>
            <pc:docMk/>
            <pc:sldMk cId="2966981107" sldId="294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5.105" v="34" actId="47"/>
        <pc:sldMkLst>
          <pc:docMk/>
          <pc:sldMk cId="4235609691" sldId="294"/>
        </pc:sldMkLst>
      </pc:sldChg>
      <pc:sldChg chg="delSp modSp add modAnim">
        <pc:chgData name="Phyllipe Lima" userId="afbdb2a7827722fd" providerId="LiveId" clId="{3E1EFF44-8607-4684-8A1E-725043F23008}" dt="2020-02-09T23:41:51.424" v="5775" actId="20577"/>
        <pc:sldMkLst>
          <pc:docMk/>
          <pc:sldMk cId="1017040323" sldId="295"/>
        </pc:sldMkLst>
        <pc:spChg chg="mod">
          <ac:chgData name="Phyllipe Lima" userId="afbdb2a7827722fd" providerId="LiveId" clId="{3E1EFF44-8607-4684-8A1E-725043F23008}" dt="2020-02-09T23:35:11.345" v="5713" actId="20577"/>
          <ac:spMkLst>
            <pc:docMk/>
            <pc:sldMk cId="1017040323" sldId="295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41:51.424" v="5775" actId="20577"/>
          <ac:spMkLst>
            <pc:docMk/>
            <pc:sldMk cId="1017040323" sldId="295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9T23:35:15.847" v="5715" actId="478"/>
          <ac:spMkLst>
            <pc:docMk/>
            <pc:sldMk cId="1017040323" sldId="295"/>
            <ac:spMk id="11" creationId="{E53836EA-CE38-4AEC-92AC-F77FE7EFC078}"/>
          </ac:spMkLst>
        </pc:spChg>
        <pc:spChg chg="del">
          <ac:chgData name="Phyllipe Lima" userId="afbdb2a7827722fd" providerId="LiveId" clId="{3E1EFF44-8607-4684-8A1E-725043F23008}" dt="2020-02-09T23:35:14.509" v="5714" actId="478"/>
          <ac:spMkLst>
            <pc:docMk/>
            <pc:sldMk cId="1017040323" sldId="295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4.264" v="28" actId="47"/>
        <pc:sldMkLst>
          <pc:docMk/>
          <pc:sldMk cId="2833415119" sldId="295"/>
        </pc:sldMkLst>
      </pc:sldChg>
      <pc:sldChg chg="modSp add">
        <pc:chgData name="Phyllipe Lima" userId="afbdb2a7827722fd" providerId="LiveId" clId="{3E1EFF44-8607-4684-8A1E-725043F23008}" dt="2020-02-09T23:59:11.955" v="6155" actId="20577"/>
        <pc:sldMkLst>
          <pc:docMk/>
          <pc:sldMk cId="41123775" sldId="296"/>
        </pc:sldMkLst>
        <pc:spChg chg="mod">
          <ac:chgData name="Phyllipe Lima" userId="afbdb2a7827722fd" providerId="LiveId" clId="{3E1EFF44-8607-4684-8A1E-725043F23008}" dt="2020-02-09T23:49:46.245" v="5778" actId="20577"/>
          <ac:spMkLst>
            <pc:docMk/>
            <pc:sldMk cId="41123775" sldId="29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59:11.955" v="6155" actId="20577"/>
          <ac:spMkLst>
            <pc:docMk/>
            <pc:sldMk cId="41123775" sldId="29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857" v="25" actId="47"/>
        <pc:sldMkLst>
          <pc:docMk/>
          <pc:sldMk cId="793959533" sldId="296"/>
        </pc:sldMkLst>
      </pc:sldChg>
      <pc:sldChg chg="modSp add">
        <pc:chgData name="Phyllipe Lima" userId="afbdb2a7827722fd" providerId="LiveId" clId="{3E1EFF44-8607-4684-8A1E-725043F23008}" dt="2020-02-10T00:07:46.530" v="6346" actId="20577"/>
        <pc:sldMkLst>
          <pc:docMk/>
          <pc:sldMk cId="2681994655" sldId="297"/>
        </pc:sldMkLst>
        <pc:spChg chg="mod">
          <ac:chgData name="Phyllipe Lima" userId="afbdb2a7827722fd" providerId="LiveId" clId="{3E1EFF44-8607-4684-8A1E-725043F23008}" dt="2020-02-10T00:00:39.420" v="6169" actId="20577"/>
          <ac:spMkLst>
            <pc:docMk/>
            <pc:sldMk cId="2681994655" sldId="297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07:46.530" v="6346" actId="20577"/>
          <ac:spMkLst>
            <pc:docMk/>
            <pc:sldMk cId="2681994655" sldId="297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5.228" v="35" actId="47"/>
        <pc:sldMkLst>
          <pc:docMk/>
          <pc:sldMk cId="3376087517" sldId="297"/>
        </pc:sldMkLst>
      </pc:sldChg>
      <pc:sldChg chg="del">
        <pc:chgData name="Phyllipe Lima" userId="afbdb2a7827722fd" providerId="LiveId" clId="{3E1EFF44-8607-4684-8A1E-725043F23008}" dt="2020-01-30T21:27:45.367" v="36" actId="47"/>
        <pc:sldMkLst>
          <pc:docMk/>
          <pc:sldMk cId="1982005286" sldId="298"/>
        </pc:sldMkLst>
      </pc:sldChg>
      <pc:sldChg chg="delSp modSp add">
        <pc:chgData name="Phyllipe Lima" userId="afbdb2a7827722fd" providerId="LiveId" clId="{3E1EFF44-8607-4684-8A1E-725043F23008}" dt="2020-02-10T00:21:18.243" v="7138" actId="1076"/>
        <pc:sldMkLst>
          <pc:docMk/>
          <pc:sldMk cId="2985636008" sldId="298"/>
        </pc:sldMkLst>
        <pc:spChg chg="mod">
          <ac:chgData name="Phyllipe Lima" userId="afbdb2a7827722fd" providerId="LiveId" clId="{3E1EFF44-8607-4684-8A1E-725043F23008}" dt="2020-02-10T00:08:51.709" v="6385" actId="20577"/>
          <ac:spMkLst>
            <pc:docMk/>
            <pc:sldMk cId="2985636008" sldId="298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1:18.243" v="7138" actId="1076"/>
          <ac:spMkLst>
            <pc:docMk/>
            <pc:sldMk cId="2985636008" sldId="298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10T00:08:54.358" v="6386" actId="478"/>
          <ac:spMkLst>
            <pc:docMk/>
            <pc:sldMk cId="2985636008" sldId="29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5.537" v="37" actId="47"/>
        <pc:sldMkLst>
          <pc:docMk/>
          <pc:sldMk cId="1282791658" sldId="299"/>
        </pc:sldMkLst>
      </pc:sldChg>
      <pc:sldChg chg="addSp delSp modSp add">
        <pc:chgData name="Phyllipe Lima" userId="afbdb2a7827722fd" providerId="LiveId" clId="{3E1EFF44-8607-4684-8A1E-725043F23008}" dt="2020-02-10T00:21:00.716" v="7137"/>
        <pc:sldMkLst>
          <pc:docMk/>
          <pc:sldMk cId="2523393844" sldId="299"/>
        </pc:sldMkLst>
        <pc:spChg chg="mod">
          <ac:chgData name="Phyllipe Lima" userId="afbdb2a7827722fd" providerId="LiveId" clId="{3E1EFF44-8607-4684-8A1E-725043F23008}" dt="2020-02-10T00:21:00.716" v="7137"/>
          <ac:spMkLst>
            <pc:docMk/>
            <pc:sldMk cId="2523393844" sldId="299"/>
            <ac:spMk id="2" creationId="{00000000-0000-0000-0000-000000000000}"/>
          </ac:spMkLst>
        </pc:spChg>
        <pc:spChg chg="del mod">
          <ac:chgData name="Phyllipe Lima" userId="afbdb2a7827722fd" providerId="LiveId" clId="{3E1EFF44-8607-4684-8A1E-725043F23008}" dt="2020-02-10T00:19:36.534" v="7055" actId="478"/>
          <ac:spMkLst>
            <pc:docMk/>
            <pc:sldMk cId="2523393844" sldId="299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10T00:20:28.037" v="7133" actId="20577"/>
          <ac:spMkLst>
            <pc:docMk/>
            <pc:sldMk cId="2523393844" sldId="29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10T00:19:39.859" v="7056" actId="1076"/>
          <ac:spMkLst>
            <pc:docMk/>
            <pc:sldMk cId="2523393844" sldId="299"/>
            <ac:spMk id="11" creationId="{E2C7B0A5-98E0-477A-912E-4A20C2E7F322}"/>
          </ac:spMkLst>
        </pc:spChg>
      </pc:sldChg>
      <pc:sldChg chg="delSp modSp add ord">
        <pc:chgData name="Phyllipe Lima" userId="afbdb2a7827722fd" providerId="LiveId" clId="{3E1EFF44-8607-4684-8A1E-725043F23008}" dt="2020-02-10T00:26:08.429" v="7381" actId="20577"/>
        <pc:sldMkLst>
          <pc:docMk/>
          <pc:sldMk cId="2441352197" sldId="300"/>
        </pc:sldMkLst>
        <pc:spChg chg="mod">
          <ac:chgData name="Phyllipe Lima" userId="afbdb2a7827722fd" providerId="LiveId" clId="{3E1EFF44-8607-4684-8A1E-725043F23008}" dt="2020-02-10T00:20:57.611" v="7136"/>
          <ac:spMkLst>
            <pc:docMk/>
            <pc:sldMk cId="2441352197" sldId="300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6:08.429" v="7381" actId="20577"/>
          <ac:spMkLst>
            <pc:docMk/>
            <pc:sldMk cId="2441352197" sldId="300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10T00:19:08.764" v="7017" actId="478"/>
          <ac:spMkLst>
            <pc:docMk/>
            <pc:sldMk cId="2441352197" sldId="300"/>
            <ac:spMk id="11" creationId="{E2C7B0A5-98E0-477A-912E-4A20C2E7F322}"/>
          </ac:spMkLst>
        </pc:spChg>
      </pc:sldChg>
      <pc:sldChg chg="delSp modSp add modTransition">
        <pc:chgData name="Phyllipe Lima" userId="afbdb2a7827722fd" providerId="LiveId" clId="{3E1EFF44-8607-4684-8A1E-725043F23008}" dt="2020-02-10T00:23:19.336" v="7371" actId="20577"/>
        <pc:sldMkLst>
          <pc:docMk/>
          <pc:sldMk cId="1332724778" sldId="301"/>
        </pc:sldMkLst>
        <pc:spChg chg="mod">
          <ac:chgData name="Phyllipe Lima" userId="afbdb2a7827722fd" providerId="LiveId" clId="{3E1EFF44-8607-4684-8A1E-725043F23008}" dt="2020-02-10T00:22:11.681" v="7163" actId="20577"/>
          <ac:spMkLst>
            <pc:docMk/>
            <pc:sldMk cId="1332724778" sldId="30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10T00:22:58.782" v="7287" actId="478"/>
          <ac:spMkLst>
            <pc:docMk/>
            <pc:sldMk cId="1332724778" sldId="301"/>
            <ac:spMk id="10" creationId="{96222E76-B838-4B22-B645-303D24D47126}"/>
          </ac:spMkLst>
        </pc:spChg>
        <pc:spChg chg="mod">
          <ac:chgData name="Phyllipe Lima" userId="afbdb2a7827722fd" providerId="LiveId" clId="{3E1EFF44-8607-4684-8A1E-725043F23008}" dt="2020-02-10T00:23:19.336" v="7371" actId="20577"/>
          <ac:spMkLst>
            <pc:docMk/>
            <pc:sldMk cId="1332724778" sldId="301"/>
            <ac:spMk id="11" creationId="{E2C7B0A5-98E0-477A-912E-4A20C2E7F322}"/>
          </ac:spMkLst>
        </pc:spChg>
      </pc:sldChg>
      <pc:sldChg chg="addSp delSp modSp add modTransition">
        <pc:chgData name="Phyllipe Lima" userId="afbdb2a7827722fd" providerId="LiveId" clId="{3E1EFF44-8607-4684-8A1E-725043F23008}" dt="2020-02-10T00:34:15.621" v="7581"/>
        <pc:sldMkLst>
          <pc:docMk/>
          <pc:sldMk cId="885061036" sldId="302"/>
        </pc:sldMkLst>
        <pc:spChg chg="add mod">
          <ac:chgData name="Phyllipe Lima" userId="afbdb2a7827722fd" providerId="LiveId" clId="{3E1EFF44-8607-4684-8A1E-725043F23008}" dt="2020-02-10T00:33:58.100" v="7580" actId="404"/>
          <ac:spMkLst>
            <pc:docMk/>
            <pc:sldMk cId="885061036" sldId="302"/>
            <ac:spMk id="9" creationId="{DED9E584-412A-4191-ABB5-66147879ADD7}"/>
          </ac:spMkLst>
        </pc:spChg>
        <pc:spChg chg="del">
          <ac:chgData name="Phyllipe Lima" userId="afbdb2a7827722fd" providerId="LiveId" clId="{3E1EFF44-8607-4684-8A1E-725043F23008}" dt="2020-02-10T00:26:33.643" v="7383" actId="478"/>
          <ac:spMkLst>
            <pc:docMk/>
            <pc:sldMk cId="885061036" sldId="302"/>
            <ac:spMk id="11" creationId="{E2C7B0A5-98E0-477A-912E-4A20C2E7F322}"/>
          </ac:spMkLst>
        </pc:spChg>
      </pc:sldChg>
      <pc:sldChg chg="addSp modSp add">
        <pc:chgData name="Phyllipe Lima" userId="afbdb2a7827722fd" providerId="LiveId" clId="{3E1EFF44-8607-4684-8A1E-725043F23008}" dt="2020-02-10T00:44:30.417" v="7686" actId="1076"/>
        <pc:sldMkLst>
          <pc:docMk/>
          <pc:sldMk cId="985259302" sldId="303"/>
        </pc:sldMkLst>
        <pc:spChg chg="mod">
          <ac:chgData name="Phyllipe Lima" userId="afbdb2a7827722fd" providerId="LiveId" clId="{3E1EFF44-8607-4684-8A1E-725043F23008}" dt="2020-02-10T00:44:26.423" v="7684" actId="20577"/>
          <ac:spMkLst>
            <pc:docMk/>
            <pc:sldMk cId="985259302" sldId="303"/>
            <ac:spMk id="9" creationId="{DED9E584-412A-4191-ABB5-66147879ADD7}"/>
          </ac:spMkLst>
        </pc:spChg>
        <pc:picChg chg="add mod">
          <ac:chgData name="Phyllipe Lima" userId="afbdb2a7827722fd" providerId="LiveId" clId="{3E1EFF44-8607-4684-8A1E-725043F23008}" dt="2020-02-10T00:44:30.417" v="7686" actId="1076"/>
          <ac:picMkLst>
            <pc:docMk/>
            <pc:sldMk cId="985259302" sldId="303"/>
            <ac:picMk id="1026" creationId="{30636FB5-FE3A-4A1D-B02F-58D48357EDF0}"/>
          </ac:picMkLst>
        </pc:picChg>
      </pc:sldChg>
    </pc:docChg>
  </pc:docChgLst>
  <pc:docChgLst>
    <pc:chgData name="Chris Lima" userId="b5ea056ce2397b48" providerId="LiveId" clId="{3DF5587F-A476-4C0E-8A91-77E56CC1FCA5}"/>
    <pc:docChg chg="undo custSel addSld delSld modSld">
      <pc:chgData name="Chris Lima" userId="b5ea056ce2397b48" providerId="LiveId" clId="{3DF5587F-A476-4C0E-8A91-77E56CC1FCA5}" dt="2022-08-05T20:37:22.621" v="724" actId="20577"/>
      <pc:docMkLst>
        <pc:docMk/>
      </pc:docMkLst>
      <pc:sldChg chg="del">
        <pc:chgData name="Chris Lima" userId="b5ea056ce2397b48" providerId="LiveId" clId="{3DF5587F-A476-4C0E-8A91-77E56CC1FCA5}" dt="2022-08-04T16:43:21.875" v="0" actId="47"/>
        <pc:sldMkLst>
          <pc:docMk/>
          <pc:sldMk cId="2508260927" sldId="261"/>
        </pc:sldMkLst>
      </pc:sldChg>
      <pc:sldChg chg="modSp mod">
        <pc:chgData name="Chris Lima" userId="b5ea056ce2397b48" providerId="LiveId" clId="{3DF5587F-A476-4C0E-8A91-77E56CC1FCA5}" dt="2022-08-04T16:44:29.085" v="9" actId="113"/>
        <pc:sldMkLst>
          <pc:docMk/>
          <pc:sldMk cId="3757638696" sldId="267"/>
        </pc:sldMkLst>
        <pc:spChg chg="mod">
          <ac:chgData name="Chris Lima" userId="b5ea056ce2397b48" providerId="LiveId" clId="{3DF5587F-A476-4C0E-8A91-77E56CC1FCA5}" dt="2022-08-04T16:44:29.085" v="9" actId="113"/>
          <ac:spMkLst>
            <pc:docMk/>
            <pc:sldMk cId="3757638696" sldId="267"/>
            <ac:spMk id="3" creationId="{00000000-0000-0000-0000-000000000000}"/>
          </ac:spMkLst>
        </pc:spChg>
      </pc:sldChg>
      <pc:sldChg chg="delSp modSp mod">
        <pc:chgData name="Chris Lima" userId="b5ea056ce2397b48" providerId="LiveId" clId="{3DF5587F-A476-4C0E-8A91-77E56CC1FCA5}" dt="2022-08-04T16:43:28.701" v="2" actId="1076"/>
        <pc:sldMkLst>
          <pc:docMk/>
          <pc:sldMk cId="1308615653" sldId="268"/>
        </pc:sldMkLst>
        <pc:spChg chg="mod">
          <ac:chgData name="Chris Lima" userId="b5ea056ce2397b48" providerId="LiveId" clId="{3DF5587F-A476-4C0E-8A91-77E56CC1FCA5}" dt="2022-08-04T16:43:28.701" v="2" actId="1076"/>
          <ac:spMkLst>
            <pc:docMk/>
            <pc:sldMk cId="1308615653" sldId="268"/>
            <ac:spMk id="9" creationId="{E5236E54-E001-4655-B779-ABC32852C863}"/>
          </ac:spMkLst>
        </pc:spChg>
        <pc:picChg chg="del">
          <ac:chgData name="Chris Lima" userId="b5ea056ce2397b48" providerId="LiveId" clId="{3DF5587F-A476-4C0E-8A91-77E56CC1FCA5}" dt="2022-08-04T16:43:24.354" v="1" actId="478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Sp modSp mod">
        <pc:chgData name="Chris Lima" userId="b5ea056ce2397b48" providerId="LiveId" clId="{3DF5587F-A476-4C0E-8A91-77E56CC1FCA5}" dt="2022-08-04T16:44:01.988" v="6" actId="207"/>
        <pc:sldMkLst>
          <pc:docMk/>
          <pc:sldMk cId="3451812744" sldId="269"/>
        </pc:sldMkLst>
        <pc:spChg chg="mod">
          <ac:chgData name="Chris Lima" userId="b5ea056ce2397b48" providerId="LiveId" clId="{3DF5587F-A476-4C0E-8A91-77E56CC1FCA5}" dt="2022-08-04T16:44:01.988" v="6" actId="207"/>
          <ac:spMkLst>
            <pc:docMk/>
            <pc:sldMk cId="3451812744" sldId="269"/>
            <ac:spMk id="3" creationId="{00000000-0000-0000-0000-000000000000}"/>
          </ac:spMkLst>
        </pc:spChg>
        <pc:picChg chg="del">
          <ac:chgData name="Chris Lima" userId="b5ea056ce2397b48" providerId="LiveId" clId="{3DF5587F-A476-4C0E-8A91-77E56CC1FCA5}" dt="2022-08-04T16:43:41.717" v="3" actId="478"/>
          <ac:picMkLst>
            <pc:docMk/>
            <pc:sldMk cId="3451812744" sldId="269"/>
            <ac:picMk id="2050" creationId="{D3F096A1-54C7-4FC9-B671-2EC4C1769766}"/>
          </ac:picMkLst>
        </pc:picChg>
      </pc:sldChg>
      <pc:sldChg chg="modSp mod">
        <pc:chgData name="Chris Lima" userId="b5ea056ce2397b48" providerId="LiveId" clId="{3DF5587F-A476-4C0E-8A91-77E56CC1FCA5}" dt="2022-08-04T17:11:57.761" v="17" actId="20577"/>
        <pc:sldMkLst>
          <pc:docMk/>
          <pc:sldMk cId="504254968" sldId="271"/>
        </pc:sldMkLst>
        <pc:spChg chg="mod">
          <ac:chgData name="Chris Lima" userId="b5ea056ce2397b48" providerId="LiveId" clId="{3DF5587F-A476-4C0E-8A91-77E56CC1FCA5}" dt="2022-08-04T17:11:57.761" v="17" actId="20577"/>
          <ac:spMkLst>
            <pc:docMk/>
            <pc:sldMk cId="504254968" sldId="271"/>
            <ac:spMk id="11" creationId="{B4F582CA-24FA-4ACF-BD12-13DC2C1793D7}"/>
          </ac:spMkLst>
        </pc:spChg>
      </pc:sldChg>
      <pc:sldChg chg="modSp mod">
        <pc:chgData name="Chris Lima" userId="b5ea056ce2397b48" providerId="LiveId" clId="{3DF5587F-A476-4C0E-8A91-77E56CC1FCA5}" dt="2022-08-04T17:14:36.328" v="46" actId="20577"/>
        <pc:sldMkLst>
          <pc:docMk/>
          <pc:sldMk cId="1521340370" sldId="272"/>
        </pc:sldMkLst>
        <pc:spChg chg="mod">
          <ac:chgData name="Chris Lima" userId="b5ea056ce2397b48" providerId="LiveId" clId="{3DF5587F-A476-4C0E-8A91-77E56CC1FCA5}" dt="2022-08-04T17:14:36.328" v="46" actId="20577"/>
          <ac:spMkLst>
            <pc:docMk/>
            <pc:sldMk cId="1521340370" sldId="272"/>
            <ac:spMk id="9" creationId="{2F92EDD3-3C84-4C36-A90F-64AAD75026DE}"/>
          </ac:spMkLst>
        </pc:spChg>
      </pc:sldChg>
      <pc:sldChg chg="addSp delSp modSp mod">
        <pc:chgData name="Chris Lima" userId="b5ea056ce2397b48" providerId="LiveId" clId="{3DF5587F-A476-4C0E-8A91-77E56CC1FCA5}" dt="2022-08-04T17:22:33.575" v="139" actId="1076"/>
        <pc:sldMkLst>
          <pc:docMk/>
          <pc:sldMk cId="1701185182" sldId="273"/>
        </pc:sldMkLst>
        <pc:spChg chg="mod">
          <ac:chgData name="Chris Lima" userId="b5ea056ce2397b48" providerId="LiveId" clId="{3DF5587F-A476-4C0E-8A91-77E56CC1FCA5}" dt="2022-08-04T17:22:28.811" v="13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Chris Lima" userId="b5ea056ce2397b48" providerId="LiveId" clId="{3DF5587F-A476-4C0E-8A91-77E56CC1FCA5}" dt="2022-08-04T17:22:33.575" v="139" actId="1076"/>
          <ac:picMkLst>
            <pc:docMk/>
            <pc:sldMk cId="1701185182" sldId="273"/>
            <ac:picMk id="1026" creationId="{2D569DAF-0CD3-A2D3-7D9C-1F3F8B1C059D}"/>
          </ac:picMkLst>
        </pc:picChg>
        <pc:picChg chg="del">
          <ac:chgData name="Chris Lima" userId="b5ea056ce2397b48" providerId="LiveId" clId="{3DF5587F-A476-4C0E-8A91-77E56CC1FCA5}" dt="2022-08-04T17:22:30.331" v="137" actId="478"/>
          <ac:picMkLst>
            <pc:docMk/>
            <pc:sldMk cId="1701185182" sldId="273"/>
            <ac:picMk id="4098" creationId="{D490CC3F-7142-46C6-948B-91D773049747}"/>
          </ac:picMkLst>
        </pc:picChg>
      </pc:sldChg>
      <pc:sldChg chg="modSp mod">
        <pc:chgData name="Chris Lima" userId="b5ea056ce2397b48" providerId="LiveId" clId="{3DF5587F-A476-4C0E-8A91-77E56CC1FCA5}" dt="2022-08-04T17:25:01.032" v="245" actId="20577"/>
        <pc:sldMkLst>
          <pc:docMk/>
          <pc:sldMk cId="2299184995" sldId="274"/>
        </pc:sldMkLst>
        <pc:spChg chg="mod">
          <ac:chgData name="Chris Lima" userId="b5ea056ce2397b48" providerId="LiveId" clId="{3DF5587F-A476-4C0E-8A91-77E56CC1FCA5}" dt="2022-08-04T17:25:01.032" v="245" actId="20577"/>
          <ac:spMkLst>
            <pc:docMk/>
            <pc:sldMk cId="2299184995" sldId="274"/>
            <ac:spMk id="10" creationId="{2B510928-F819-46EF-A30F-0AD644B0D07F}"/>
          </ac:spMkLst>
        </pc:spChg>
      </pc:sldChg>
      <pc:sldChg chg="modSp mod">
        <pc:chgData name="Chris Lima" userId="b5ea056ce2397b48" providerId="LiveId" clId="{3DF5587F-A476-4C0E-8A91-77E56CC1FCA5}" dt="2022-08-04T17:27:41.866" v="248" actId="1036"/>
        <pc:sldMkLst>
          <pc:docMk/>
          <pc:sldMk cId="900619597" sldId="278"/>
        </pc:sldMkLst>
        <pc:picChg chg="mod">
          <ac:chgData name="Chris Lima" userId="b5ea056ce2397b48" providerId="LiveId" clId="{3DF5587F-A476-4C0E-8A91-77E56CC1FCA5}" dt="2022-08-04T17:27:41.866" v="248" actId="1036"/>
          <ac:picMkLst>
            <pc:docMk/>
            <pc:sldMk cId="900619597" sldId="278"/>
            <ac:picMk id="3" creationId="{0A5732C4-781F-400D-8415-D3E4125D0A1A}"/>
          </ac:picMkLst>
        </pc:picChg>
      </pc:sldChg>
      <pc:sldChg chg="modSp mod">
        <pc:chgData name="Chris Lima" userId="b5ea056ce2397b48" providerId="LiveId" clId="{3DF5587F-A476-4C0E-8A91-77E56CC1FCA5}" dt="2022-08-04T17:31:29.625" v="249" actId="20577"/>
        <pc:sldMkLst>
          <pc:docMk/>
          <pc:sldMk cId="4101338575" sldId="280"/>
        </pc:sldMkLst>
        <pc:spChg chg="mod">
          <ac:chgData name="Chris Lima" userId="b5ea056ce2397b48" providerId="LiveId" clId="{3DF5587F-A476-4C0E-8A91-77E56CC1FCA5}" dt="2022-08-04T17:31:29.625" v="249" actId="20577"/>
          <ac:spMkLst>
            <pc:docMk/>
            <pc:sldMk cId="4101338575" sldId="280"/>
            <ac:spMk id="13" creationId="{8924A411-9BC3-4B2B-BD14-011C36DCE1D1}"/>
          </ac:spMkLst>
        </pc:spChg>
      </pc:sldChg>
      <pc:sldChg chg="del">
        <pc:chgData name="Chris Lima" userId="b5ea056ce2397b48" providerId="LiveId" clId="{3DF5587F-A476-4C0E-8A91-77E56CC1FCA5}" dt="2022-08-04T17:50:52.409" v="251" actId="47"/>
        <pc:sldMkLst>
          <pc:docMk/>
          <pc:sldMk cId="1834044315" sldId="285"/>
        </pc:sldMkLst>
      </pc:sldChg>
      <pc:sldChg chg="modSp mod">
        <pc:chgData name="Chris Lima" userId="b5ea056ce2397b48" providerId="LiveId" clId="{3DF5587F-A476-4C0E-8A91-77E56CC1FCA5}" dt="2022-08-04T20:21:07.239" v="414" actId="20577"/>
        <pc:sldMkLst>
          <pc:docMk/>
          <pc:sldMk cId="4197074197" sldId="286"/>
        </pc:sldMkLst>
        <pc:spChg chg="mod">
          <ac:chgData name="Chris Lima" userId="b5ea056ce2397b48" providerId="LiveId" clId="{3DF5587F-A476-4C0E-8A91-77E56CC1FCA5}" dt="2022-08-04T20:21:07.239" v="414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modSp mod">
        <pc:chgData name="Chris Lima" userId="b5ea056ce2397b48" providerId="LiveId" clId="{3DF5587F-A476-4C0E-8A91-77E56CC1FCA5}" dt="2022-08-05T20:29:06.293" v="554" actId="20577"/>
        <pc:sldMkLst>
          <pc:docMk/>
          <pc:sldMk cId="89556030" sldId="288"/>
        </pc:sldMkLst>
        <pc:spChg chg="mod">
          <ac:chgData name="Chris Lima" userId="b5ea056ce2397b48" providerId="LiveId" clId="{3DF5587F-A476-4C0E-8A91-77E56CC1FCA5}" dt="2022-08-05T20:29:06.293" v="554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modSp mod">
        <pc:chgData name="Chris Lima" userId="b5ea056ce2397b48" providerId="LiveId" clId="{3DF5587F-A476-4C0E-8A91-77E56CC1FCA5}" dt="2022-08-05T20:32:11.360" v="557" actId="20577"/>
        <pc:sldMkLst>
          <pc:docMk/>
          <pc:sldMk cId="1555508947" sldId="289"/>
        </pc:sldMkLst>
        <pc:spChg chg="mod">
          <ac:chgData name="Chris Lima" userId="b5ea056ce2397b48" providerId="LiveId" clId="{3DF5587F-A476-4C0E-8A91-77E56CC1FCA5}" dt="2022-08-05T20:32:11.360" v="557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modSp modAnim">
        <pc:chgData name="Chris Lima" userId="b5ea056ce2397b48" providerId="LiveId" clId="{3DF5587F-A476-4C0E-8A91-77E56CC1FCA5}" dt="2022-08-05T20:34:56.655" v="559" actId="20577"/>
        <pc:sldMkLst>
          <pc:docMk/>
          <pc:sldMk cId="1951767344" sldId="291"/>
        </pc:sldMkLst>
        <pc:spChg chg="mod">
          <ac:chgData name="Chris Lima" userId="b5ea056ce2397b48" providerId="LiveId" clId="{3DF5587F-A476-4C0E-8A91-77E56CC1FCA5}" dt="2022-08-05T20:34:56.655" v="559" actId="20577"/>
          <ac:spMkLst>
            <pc:docMk/>
            <pc:sldMk cId="1951767344" sldId="291"/>
            <ac:spMk id="9" creationId="{4011D698-1C24-45F7-A698-D301A2124914}"/>
          </ac:spMkLst>
        </pc:spChg>
      </pc:sldChg>
      <pc:sldChg chg="modSp mod">
        <pc:chgData name="Chris Lima" userId="b5ea056ce2397b48" providerId="LiveId" clId="{3DF5587F-A476-4C0E-8A91-77E56CC1FCA5}" dt="2022-08-05T20:36:54.925" v="715" actId="27636"/>
        <pc:sldMkLst>
          <pc:docMk/>
          <pc:sldMk cId="3692882971" sldId="292"/>
        </pc:sldMkLst>
        <pc:spChg chg="mod">
          <ac:chgData name="Chris Lima" userId="b5ea056ce2397b48" providerId="LiveId" clId="{3DF5587F-A476-4C0E-8A91-77E56CC1FCA5}" dt="2022-08-05T20:36:54.925" v="715" actId="27636"/>
          <ac:spMkLst>
            <pc:docMk/>
            <pc:sldMk cId="3692882971" sldId="292"/>
            <ac:spMk id="10" creationId="{96222E76-B838-4B22-B645-303D24D47126}"/>
          </ac:spMkLst>
        </pc:spChg>
      </pc:sldChg>
      <pc:sldChg chg="modSp mod">
        <pc:chgData name="Chris Lima" userId="b5ea056ce2397b48" providerId="LiveId" clId="{3DF5587F-A476-4C0E-8A91-77E56CC1FCA5}" dt="2022-08-05T20:37:22.621" v="724" actId="20577"/>
        <pc:sldMkLst>
          <pc:docMk/>
          <pc:sldMk cId="3127325082" sldId="293"/>
        </pc:sldMkLst>
        <pc:spChg chg="mod">
          <ac:chgData name="Chris Lima" userId="b5ea056ce2397b48" providerId="LiveId" clId="{3DF5587F-A476-4C0E-8A91-77E56CC1FCA5}" dt="2022-08-05T20:37:22.621" v="72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mod">
        <pc:chgData name="Chris Lima" userId="b5ea056ce2397b48" providerId="LiveId" clId="{3DF5587F-A476-4C0E-8A91-77E56CC1FCA5}" dt="2022-08-04T17:50:58.235" v="253" actId="20577"/>
        <pc:sldMkLst>
          <pc:docMk/>
          <pc:sldMk cId="4007328095" sldId="451"/>
        </pc:sldMkLst>
        <pc:spChg chg="mod">
          <ac:chgData name="Chris Lima" userId="b5ea056ce2397b48" providerId="LiveId" clId="{3DF5587F-A476-4C0E-8A91-77E56CC1FCA5}" dt="2022-08-04T17:50:55.164" v="252" actId="20577"/>
          <ac:spMkLst>
            <pc:docMk/>
            <pc:sldMk cId="4007328095" sldId="451"/>
            <ac:spMk id="2" creationId="{00000000-0000-0000-0000-000000000000}"/>
          </ac:spMkLst>
        </pc:spChg>
        <pc:spChg chg="mod">
          <ac:chgData name="Chris Lima" userId="b5ea056ce2397b48" providerId="LiveId" clId="{3DF5587F-A476-4C0E-8A91-77E56CC1FCA5}" dt="2022-08-04T17:50:58.235" v="253" actId="20577"/>
          <ac:spMkLst>
            <pc:docMk/>
            <pc:sldMk cId="4007328095" sldId="451"/>
            <ac:spMk id="10" creationId="{2B510928-F819-46EF-A30F-0AD644B0D07F}"/>
          </ac:spMkLst>
        </pc:spChg>
      </pc:sldChg>
    </pc:docChg>
  </pc:docChgLst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  <pc:spChg chg="mod">
          <ac:chgData name="Phyllipe Lima" userId="afbdb2a7827722fd" providerId="LiveId" clId="{3C619352-384E-430E-AA76-5AFC9FF70154}" dt="2020-01-27T14:31:10.936" v="414" actId="20577"/>
          <ac:spMkLst>
            <pc:docMk/>
            <pc:sldMk cId="1975627203" sldId="257"/>
            <ac:spMk id="2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14.356" v="427" actId="1076"/>
          <ac:picMkLst>
            <pc:docMk/>
            <pc:sldMk cId="1975627203" sldId="257"/>
            <ac:picMk id="5" creationId="{09D4156E-DED7-4A92-A7EB-63CE7DCC3BC2}"/>
          </ac:picMkLst>
        </pc:picChg>
        <pc:picChg chg="add mod">
          <ac:chgData name="Phyllipe Lima" userId="afbdb2a7827722fd" providerId="LiveId" clId="{3C619352-384E-430E-AA76-5AFC9FF70154}" dt="2020-01-27T14:32:22.092" v="430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  <pc:spChg chg="mod">
          <ac:chgData name="Phyllipe Lima" userId="afbdb2a7827722fd" providerId="LiveId" clId="{3C619352-384E-430E-AA76-5AFC9FF70154}" dt="2020-01-27T14:08:13.766" v="77" actId="20577"/>
          <ac:spMkLst>
            <pc:docMk/>
            <pc:sldMk cId="1708451728" sldId="259"/>
            <ac:spMk id="3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35.868" v="433" actId="1076"/>
          <ac:picMkLst>
            <pc:docMk/>
            <pc:sldMk cId="1708451728" sldId="259"/>
            <ac:picMk id="7" creationId="{9CB328E3-8806-47F5-A0EB-1D7FDF40F5A3}"/>
          </ac:picMkLst>
        </pc:picChg>
        <pc:picChg chg="add del">
          <ac:chgData name="Phyllipe Lima" userId="afbdb2a7827722fd" providerId="LiveId" clId="{3C619352-384E-430E-AA76-5AFC9FF70154}" dt="2020-01-27T14:32:31.263" v="432" actId="478"/>
          <ac:picMkLst>
            <pc:docMk/>
            <pc:sldMk cId="1708451728" sldId="259"/>
            <ac:picMk id="9" creationId="{842C84B4-FEFB-4EA1-BE9C-ADF3EA2E1317}"/>
          </ac:picMkLst>
        </pc:picChg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  <pc:spChg chg="mod">
          <ac:chgData name="Phyllipe Lima" userId="afbdb2a7827722fd" providerId="LiveId" clId="{3C619352-384E-430E-AA76-5AFC9FF70154}" dt="2020-01-27T14:11:13.249" v="152" actId="207"/>
          <ac:spMkLst>
            <pc:docMk/>
            <pc:sldMk cId="3998571704" sldId="260"/>
            <ac:spMk id="3" creationId="{00000000-0000-0000-0000-000000000000}"/>
          </ac:spMkLst>
        </pc:spChg>
        <pc:picChg chg="add">
          <ac:chgData name="Phyllipe Lima" userId="afbdb2a7827722fd" providerId="LiveId" clId="{3C619352-384E-430E-AA76-5AFC9FF70154}" dt="2020-01-27T14:32:42.727" v="434"/>
          <ac:picMkLst>
            <pc:docMk/>
            <pc:sldMk cId="3998571704" sldId="260"/>
            <ac:picMk id="9" creationId="{A0593A93-9610-4F95-8DEC-FE519C0227A0}"/>
          </ac:picMkLst>
        </pc:picChg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  <pc:picChg chg="add">
          <ac:chgData name="Phyllipe Lima" userId="afbdb2a7827722fd" providerId="LiveId" clId="{3C619352-384E-430E-AA76-5AFC9FF70154}" dt="2020-01-27T14:32:44.941" v="435"/>
          <ac:picMkLst>
            <pc:docMk/>
            <pc:sldMk cId="2520274987" sldId="266"/>
            <ac:picMk id="12" creationId="{B63FD02C-55C9-4DA8-907D-3FAD0640230F}"/>
          </ac:picMkLst>
        </pc:picChg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  <pc:spChg chg="mod">
          <ac:chgData name="Phyllipe Lima" userId="afbdb2a7827722fd" providerId="LiveId" clId="{3C619352-384E-430E-AA76-5AFC9FF70154}" dt="2020-01-27T14:37:08.248" v="652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4:36:57.304" v="645" actId="20577"/>
          <ac:spMkLst>
            <pc:docMk/>
            <pc:sldMk cId="1484936085" sldId="267"/>
            <ac:spMk id="3" creationId="{00000000-0000-0000-0000-000000000000}"/>
          </ac:spMkLst>
        </pc:spChg>
        <pc:picChg chg="add del mod">
          <ac:chgData name="Phyllipe Lima" userId="afbdb2a7827722fd" providerId="LiveId" clId="{3C619352-384E-430E-AA76-5AFC9FF70154}" dt="2020-01-27T14:32:49.696" v="437" actId="478"/>
          <ac:picMkLst>
            <pc:docMk/>
            <pc:sldMk cId="1484936085" sldId="267"/>
            <ac:picMk id="6" creationId="{72BD1229-8A91-4FAE-B1CB-A43C0CE7D7AF}"/>
          </ac:picMkLst>
        </pc:picChg>
        <pc:picChg chg="add">
          <ac:chgData name="Phyllipe Lima" userId="afbdb2a7827722fd" providerId="LiveId" clId="{3C619352-384E-430E-AA76-5AFC9FF70154}" dt="2020-01-27T14:32:47.838" v="436"/>
          <ac:picMkLst>
            <pc:docMk/>
            <pc:sldMk cId="1484936085" sldId="267"/>
            <ac:picMk id="10" creationId="{0BE4FF90-3C41-4B13-85D1-8D0A03AB26D3}"/>
          </ac:picMkLst>
        </pc:picChg>
        <pc:picChg chg="del">
          <ac:chgData name="Phyllipe Lima" userId="afbdb2a7827722fd" providerId="LiveId" clId="{3C619352-384E-430E-AA76-5AFC9FF70154}" dt="2020-01-27T14:33:14.317" v="439" actId="478"/>
          <ac:picMkLst>
            <pc:docMk/>
            <pc:sldMk cId="1484936085" sldId="267"/>
            <ac:picMk id="3074" creationId="{00000000-0000-0000-0000-000000000000}"/>
          </ac:picMkLst>
        </pc:picChg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  <pc:spChg chg="mod">
          <ac:chgData name="Phyllipe Lima" userId="afbdb2a7827722fd" providerId="LiveId" clId="{3C619352-384E-430E-AA76-5AFC9FF70154}" dt="2020-01-27T14:43:26.401" v="655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6:03:34.780" v="1067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  <pc:spChg chg="mod">
          <ac:chgData name="Phyllipe Lima" userId="afbdb2a7827722fd" providerId="LiveId" clId="{3C619352-384E-430E-AA76-5AFC9FF70154}" dt="2020-01-27T16:11:07.654" v="1101" actId="6549"/>
          <ac:spMkLst>
            <pc:docMk/>
            <pc:sldMk cId="3188602342" sldId="269"/>
            <ac:spMk id="2" creationId="{00000000-0000-0000-0000-000000000000}"/>
          </ac:spMkLst>
        </pc:spChg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  <pc:spChg chg="add">
          <ac:chgData name="Phyllipe Lima" userId="afbdb2a7827722fd" providerId="LiveId" clId="{3C619352-384E-430E-AA76-5AFC9FF70154}" dt="2020-01-27T16:18:21.571" v="1128"/>
          <ac:spMkLst>
            <pc:docMk/>
            <pc:sldMk cId="2910371004" sldId="270"/>
            <ac:spMk id="6" creationId="{6DF7294F-1B8C-4740-A4E8-E43A1A34B273}"/>
          </ac:spMkLst>
        </pc:spChg>
        <pc:spChg chg="del">
          <ac:chgData name="Phyllipe Lima" userId="afbdb2a7827722fd" providerId="LiveId" clId="{3C619352-384E-430E-AA76-5AFC9FF70154}" dt="2020-01-27T16:18:21.275" v="1127" actId="478"/>
          <ac:spMkLst>
            <pc:docMk/>
            <pc:sldMk cId="2910371004" sldId="270"/>
            <ac:spMk id="7" creationId="{00000000-0000-0000-0000-000000000000}"/>
          </ac:spMkLst>
        </pc:spChg>
        <pc:picChg chg="add del">
          <ac:chgData name="Phyllipe Lima" userId="afbdb2a7827722fd" providerId="LiveId" clId="{3C619352-384E-430E-AA76-5AFC9FF70154}" dt="2020-01-27T16:16:55.730" v="1105"/>
          <ac:picMkLst>
            <pc:docMk/>
            <pc:sldMk cId="2910371004" sldId="270"/>
            <ac:picMk id="5" creationId="{69EB3DB7-46A6-420A-A039-CB00CE147604}"/>
          </ac:picMkLst>
        </pc:picChg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  <pc:picChg chg="add del mod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3" creationId="{4F650F4E-8855-4B81-B1F5-BA23F897B465}"/>
          </ac:picMkLst>
        </pc:picChg>
        <pc:picChg chg="add del mod">
          <ac:chgData name="Phyllipe Lima" userId="afbdb2a7827722fd" providerId="LiveId" clId="{3C619352-384E-430E-AA76-5AFC9FF70154}" dt="2020-01-27T16:17:53.244" v="1118" actId="478"/>
          <ac:picMkLst>
            <pc:docMk/>
            <pc:sldMk cId="1114093104" sldId="271"/>
            <ac:picMk id="6" creationId="{6F38B8BD-3E97-40B8-9807-617F1443054C}"/>
          </ac:picMkLst>
        </pc:picChg>
        <pc:picChg chg="del">
          <ac:chgData name="Phyllipe Lima" userId="afbdb2a7827722fd" providerId="LiveId" clId="{3C619352-384E-430E-AA76-5AFC9FF70154}" dt="2020-01-27T16:16:57.949" v="1106" actId="478"/>
          <ac:picMkLst>
            <pc:docMk/>
            <pc:sldMk cId="1114093104" sldId="271"/>
            <ac:picMk id="9" creationId="{C8857688-C15B-44A5-B695-963D614F1BE3}"/>
          </ac:picMkLst>
        </pc:picChg>
        <pc:picChg chg="del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10" creationId="{2D046E1E-1FE7-B044-B143-B3E34E53E00C}"/>
          </ac:picMkLst>
        </pc:picChg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  <pc:spChg chg="del">
          <ac:chgData name="Phyllipe Lima" userId="afbdb2a7827722fd" providerId="LiveId" clId="{3C619352-384E-430E-AA76-5AFC9FF70154}" dt="2020-01-27T16:18:41.609" v="1132" actId="478"/>
          <ac:spMkLst>
            <pc:docMk/>
            <pc:sldMk cId="3494630145" sldId="272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8:40.100" v="1131" actId="478"/>
          <ac:spMkLst>
            <pc:docMk/>
            <pc:sldMk cId="3494630145" sldId="272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8:42.419" v="1133" actId="478"/>
          <ac:spMkLst>
            <pc:docMk/>
            <pc:sldMk cId="3494630145" sldId="272"/>
            <ac:spMk id="6" creationId="{C4026F12-080E-4414-906C-DB9E7A563AAE}"/>
          </ac:spMkLst>
        </pc:spChg>
        <pc:spChg chg="add del mod">
          <ac:chgData name="Phyllipe Lima" userId="afbdb2a7827722fd" providerId="LiveId" clId="{3C619352-384E-430E-AA76-5AFC9FF70154}" dt="2020-01-27T16:18:43.155" v="1134" actId="478"/>
          <ac:spMkLst>
            <pc:docMk/>
            <pc:sldMk cId="3494630145" sldId="272"/>
            <ac:spMk id="9" creationId="{08A62A67-98F3-4471-A2E1-A15497E4F798}"/>
          </ac:spMkLst>
        </pc:spChg>
        <pc:picChg chg="del">
          <ac:chgData name="Phyllipe Lima" userId="afbdb2a7827722fd" providerId="LiveId" clId="{3C619352-384E-430E-AA76-5AFC9FF70154}" dt="2020-01-27T16:18:45.019" v="1135" actId="478"/>
          <ac:picMkLst>
            <pc:docMk/>
            <pc:sldMk cId="3494630145" sldId="272"/>
            <ac:picMk id="10" creationId="{0BE4FF90-3C41-4B13-85D1-8D0A03AB26D3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2" creationId="{FB2D376F-A9CE-4452-A4BF-913799696ACC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3" creationId="{704D63B5-C8CC-4048-9179-2FA2A36377BC}"/>
          </ac:picMkLst>
        </pc:picChg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  <pc:spChg chg="mod">
          <ac:chgData name="Phyllipe Lima" userId="afbdb2a7827722fd" providerId="LiveId" clId="{3C619352-384E-430E-AA76-5AFC9FF70154}" dt="2020-01-27T16:19:21.101" v="1183" actId="20577"/>
          <ac:spMkLst>
            <pc:docMk/>
            <pc:sldMk cId="1775699977" sldId="273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9:23.486" v="1184" actId="478"/>
          <ac:spMkLst>
            <pc:docMk/>
            <pc:sldMk cId="1775699977" sldId="273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9:25.539" v="1185" actId="478"/>
          <ac:spMkLst>
            <pc:docMk/>
            <pc:sldMk cId="1775699977" sldId="273"/>
            <ac:spMk id="6" creationId="{D5894A6C-4603-4C81-8CE4-F924A51D8EC7}"/>
          </ac:spMkLst>
        </pc:spChg>
        <pc:spChg chg="add mod">
          <ac:chgData name="Phyllipe Lima" userId="afbdb2a7827722fd" providerId="LiveId" clId="{3C619352-384E-430E-AA76-5AFC9FF70154}" dt="2020-01-27T16:21:24.612" v="1256" actId="20577"/>
          <ac:spMkLst>
            <pc:docMk/>
            <pc:sldMk cId="1775699977" sldId="273"/>
            <ac:spMk id="12" creationId="{5E3F0775-CEF1-4882-B918-DF6DB7961D0D}"/>
          </ac:spMkLst>
        </pc:spChg>
        <pc:picChg chg="add mod">
          <ac:chgData name="Phyllipe Lima" userId="afbdb2a7827722fd" providerId="LiveId" clId="{3C619352-384E-430E-AA76-5AFC9FF70154}" dt="2020-01-27T16:21:28.752" v="1257" actId="14100"/>
          <ac:picMkLst>
            <pc:docMk/>
            <pc:sldMk cId="1775699977" sldId="273"/>
            <ac:picMk id="9" creationId="{8B5AE368-F3F0-4BC8-BE31-9C50ACBB0473}"/>
          </ac:picMkLst>
        </pc:picChg>
        <pc:picChg chg="add mod">
          <ac:chgData name="Phyllipe Lima" userId="afbdb2a7827722fd" providerId="LiveId" clId="{3C619352-384E-430E-AA76-5AFC9FF70154}" dt="2020-01-27T16:25:06.623" v="1264" actId="1076"/>
          <ac:picMkLst>
            <pc:docMk/>
            <pc:sldMk cId="1775699977" sldId="273"/>
            <ac:picMk id="14" creationId="{83D78AAA-FA04-4F51-9874-29F115D797DC}"/>
          </ac:picMkLst>
        </pc:picChg>
      </pc:sldChg>
    </pc:docChg>
  </pc:docChgLst>
  <pc:docChgLst>
    <pc:chgData name="Phyllipe Lima" userId="afbdb2a7827722fd" providerId="LiveId" clId="{6EA72BE0-A81B-D74D-AC02-C40EC20749D2}"/>
    <pc:docChg chg="custSel addSld modSld">
      <pc:chgData name="Phyllipe Lima" userId="afbdb2a7827722fd" providerId="LiveId" clId="{6EA72BE0-A81B-D74D-AC02-C40EC20749D2}" dt="2020-08-17T13:16:20.032" v="135" actId="20577"/>
      <pc:docMkLst>
        <pc:docMk/>
      </pc:docMkLst>
      <pc:sldChg chg="addSp delSp modSp mod">
        <pc:chgData name="Phyllipe Lima" userId="afbdb2a7827722fd" providerId="LiveId" clId="{6EA72BE0-A81B-D74D-AC02-C40EC20749D2}" dt="2020-08-14T12:58:37.296" v="87"/>
        <pc:sldMkLst>
          <pc:docMk/>
          <pc:sldMk cId="1975627203" sldId="257"/>
        </pc:sldMkLst>
        <pc:spChg chg="mod">
          <ac:chgData name="Phyllipe Lima" userId="afbdb2a7827722fd" providerId="LiveId" clId="{6EA72BE0-A81B-D74D-AC02-C40EC20749D2}" dt="2020-08-05T01:02:25.517" v="21" actId="20577"/>
          <ac:spMkLst>
            <pc:docMk/>
            <pc:sldMk cId="1975627203" sldId="257"/>
            <ac:spMk id="3" creationId="{00000000-0000-0000-0000-000000000000}"/>
          </ac:spMkLst>
        </pc:spChg>
        <pc:spChg chg="add del mod">
          <ac:chgData name="Phyllipe Lima" userId="afbdb2a7827722fd" providerId="LiveId" clId="{6EA72BE0-A81B-D74D-AC02-C40EC20749D2}" dt="2020-08-14T12:58:37.296" v="87"/>
          <ac:spMkLst>
            <pc:docMk/>
            <pc:sldMk cId="1975627203" sldId="257"/>
            <ac:spMk id="4" creationId="{28248682-3297-A74A-AEE7-D5461DBA03BA}"/>
          </ac:spMkLst>
        </pc:spChg>
      </pc:sldChg>
      <pc:sldChg chg="modSp mod">
        <pc:chgData name="Phyllipe Lima" userId="afbdb2a7827722fd" providerId="LiveId" clId="{6EA72BE0-A81B-D74D-AC02-C40EC20749D2}" dt="2020-08-05T01:03:53.966" v="24" actId="20577"/>
        <pc:sldMkLst>
          <pc:docMk/>
          <pc:sldMk cId="3409021958" sldId="260"/>
        </pc:sldMkLst>
        <pc:spChg chg="mod">
          <ac:chgData name="Phyllipe Lima" userId="afbdb2a7827722fd" providerId="LiveId" clId="{6EA72BE0-A81B-D74D-AC02-C40EC20749D2}" dt="2020-08-05T01:03:53.966" v="24" actId="20577"/>
          <ac:spMkLst>
            <pc:docMk/>
            <pc:sldMk cId="3409021958" sldId="260"/>
            <ac:spMk id="3" creationId="{00000000-0000-0000-0000-000000000000}"/>
          </ac:spMkLst>
        </pc:spChg>
      </pc:sldChg>
      <pc:sldChg chg="modSp mod">
        <pc:chgData name="Phyllipe Lima" userId="afbdb2a7827722fd" providerId="LiveId" clId="{6EA72BE0-A81B-D74D-AC02-C40EC20749D2}" dt="2020-08-14T23:39:35.854" v="132" actId="20577"/>
        <pc:sldMkLst>
          <pc:docMk/>
          <pc:sldMk cId="4197074197" sldId="286"/>
        </pc:sldMkLst>
        <pc:spChg chg="mod">
          <ac:chgData name="Phyllipe Lima" userId="afbdb2a7827722fd" providerId="LiveId" clId="{6EA72BE0-A81B-D74D-AC02-C40EC20749D2}" dt="2020-08-14T23:39:35.854" v="132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modSp">
        <pc:chgData name="Phyllipe Lima" userId="afbdb2a7827722fd" providerId="LiveId" clId="{6EA72BE0-A81B-D74D-AC02-C40EC20749D2}" dt="2020-08-17T13:16:20.032" v="135" actId="20577"/>
        <pc:sldMkLst>
          <pc:docMk/>
          <pc:sldMk cId="1951767344" sldId="291"/>
        </pc:sldMkLst>
        <pc:spChg chg="mod">
          <ac:chgData name="Phyllipe Lima" userId="afbdb2a7827722fd" providerId="LiveId" clId="{6EA72BE0-A81B-D74D-AC02-C40EC20749D2}" dt="2020-08-17T13:16:20.032" v="135" actId="20577"/>
          <ac:spMkLst>
            <pc:docMk/>
            <pc:sldMk cId="1951767344" sldId="291"/>
            <ac:spMk id="9" creationId="{4011D698-1C24-45F7-A698-D301A2124914}"/>
          </ac:spMkLst>
        </pc:spChg>
      </pc:sldChg>
      <pc:sldChg chg="modSp">
        <pc:chgData name="Phyllipe Lima" userId="afbdb2a7827722fd" providerId="LiveId" clId="{6EA72BE0-A81B-D74D-AC02-C40EC20749D2}" dt="2020-08-05T01:03:46.567" v="22"/>
        <pc:sldMkLst>
          <pc:docMk/>
          <pc:sldMk cId="1913185060" sldId="304"/>
        </pc:sldMkLst>
        <pc:spChg chg="mod">
          <ac:chgData name="Phyllipe Lima" userId="afbdb2a7827722fd" providerId="LiveId" clId="{6EA72BE0-A81B-D74D-AC02-C40EC20749D2}" dt="2020-08-05T01:03:46.567" v="22"/>
          <ac:spMkLst>
            <pc:docMk/>
            <pc:sldMk cId="1913185060" sldId="304"/>
            <ac:spMk id="9" creationId="{DED9E584-412A-4191-ABB5-66147879ADD7}"/>
          </ac:spMkLst>
        </pc:spChg>
      </pc:sldChg>
      <pc:sldChg chg="modSp add mod">
        <pc:chgData name="Phyllipe Lima" userId="afbdb2a7827722fd" providerId="LiveId" clId="{6EA72BE0-A81B-D74D-AC02-C40EC20749D2}" dt="2020-08-05T03:37:05.764" v="84" actId="20577"/>
        <pc:sldMkLst>
          <pc:docMk/>
          <pc:sldMk cId="1633547835" sldId="450"/>
        </pc:sldMkLst>
        <pc:spChg chg="mod">
          <ac:chgData name="Phyllipe Lima" userId="afbdb2a7827722fd" providerId="LiveId" clId="{6EA72BE0-A81B-D74D-AC02-C40EC20749D2}" dt="2020-08-05T03:37:05.764" v="84" actId="20577"/>
          <ac:spMkLst>
            <pc:docMk/>
            <pc:sldMk cId="1633547835" sldId="450"/>
            <ac:spMk id="10" creationId="{B49B171B-8E2E-4B50-ADB2-87B0FC0D608E}"/>
          </ac:spMkLst>
        </pc:spChg>
      </pc:sldChg>
    </pc:docChg>
  </pc:docChgLst>
  <pc:docChgLst>
    <pc:chgData name="Chris Lima" userId="b5ea056ce2397b48" providerId="LiveId" clId="{9B16F383-2996-48A9-8E72-059DA29042D3}"/>
    <pc:docChg chg="delSld modSld modShowInfo">
      <pc:chgData name="Chris Lima" userId="b5ea056ce2397b48" providerId="LiveId" clId="{9B16F383-2996-48A9-8E72-059DA29042D3}" dt="2022-03-01T16:52:35.775" v="4"/>
      <pc:docMkLst>
        <pc:docMk/>
      </pc:docMkLst>
      <pc:sldChg chg="modSp mod">
        <pc:chgData name="Chris Lima" userId="b5ea056ce2397b48" providerId="LiveId" clId="{9B16F383-2996-48A9-8E72-059DA29042D3}" dt="2022-03-01T16:52:35.775" v="4"/>
        <pc:sldMkLst>
          <pc:docMk/>
          <pc:sldMk cId="1975627203" sldId="257"/>
        </pc:sldMkLst>
        <pc:spChg chg="mod">
          <ac:chgData name="Chris Lima" userId="b5ea056ce2397b48" providerId="LiveId" clId="{9B16F383-2996-48A9-8E72-059DA29042D3}" dt="2022-03-01T16:52:35.775" v="4"/>
          <ac:spMkLst>
            <pc:docMk/>
            <pc:sldMk cId="1975627203" sldId="257"/>
            <ac:spMk id="3" creationId="{00000000-0000-0000-0000-000000000000}"/>
          </ac:spMkLst>
        </pc:spChg>
      </pc:sldChg>
      <pc:sldChg chg="del">
        <pc:chgData name="Chris Lima" userId="b5ea056ce2397b48" providerId="LiveId" clId="{9B16F383-2996-48A9-8E72-059DA29042D3}" dt="2022-03-01T16:14:19.065" v="1" actId="47"/>
        <pc:sldMkLst>
          <pc:docMk/>
          <pc:sldMk cId="3409021958" sldId="260"/>
        </pc:sldMkLst>
      </pc:sldChg>
      <pc:sldChg chg="modSp mod">
        <pc:chgData name="Chris Lima" userId="b5ea056ce2397b48" providerId="LiveId" clId="{9B16F383-2996-48A9-8E72-059DA29042D3}" dt="2022-03-01T16:14:28.882" v="2"/>
        <pc:sldMkLst>
          <pc:docMk/>
          <pc:sldMk cId="1913185060" sldId="304"/>
        </pc:sldMkLst>
        <pc:spChg chg="mod">
          <ac:chgData name="Chris Lima" userId="b5ea056ce2397b48" providerId="LiveId" clId="{9B16F383-2996-48A9-8E72-059DA29042D3}" dt="2022-03-01T16:14:28.882" v="2"/>
          <ac:spMkLst>
            <pc:docMk/>
            <pc:sldMk cId="1913185060" sldId="304"/>
            <ac:spMk id="9" creationId="{DED9E584-412A-4191-ABB5-66147879ADD7}"/>
          </ac:spMkLst>
        </pc:spChg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  <pc:spChg chg="mod">
          <ac:chgData name="Phyllipe Lima" userId="afbdb2a7827722fd" providerId="LiveId" clId="{EABA14E6-BB53-48BD-89FA-0347F2E57598}" dt="2020-01-25T18:35:49.067" v="25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  <pc:spChg chg="mod">
          <ac:chgData name="Phyllipe Lima" userId="afbdb2a7827722fd" providerId="LiveId" clId="{EABA14E6-BB53-48BD-89FA-0347F2E57598}" dt="2020-01-25T18:23:29.549" v="127" actId="790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23:16.669" v="126" actId="790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33:39.589" v="236" actId="14100"/>
          <ac:spMkLst>
            <pc:docMk/>
            <pc:sldMk cId="1708451728" sldId="259"/>
            <ac:spMk id="6" creationId="{3959E6A8-C362-429C-AC1C-5AE5D4AFD5EC}"/>
          </ac:spMkLst>
        </pc:spChg>
        <pc:spChg chg="del mod">
          <ac:chgData name="Phyllipe Lima" userId="afbdb2a7827722fd" providerId="LiveId" clId="{EABA14E6-BB53-48BD-89FA-0347F2E57598}" dt="2020-01-25T18:33:32.787" v="233" actId="478"/>
          <ac:spMkLst>
            <pc:docMk/>
            <pc:sldMk cId="1708451728" sldId="259"/>
            <ac:spMk id="7" creationId="{00000000-0000-0000-0000-000000000000}"/>
          </ac:spMkLst>
        </pc:spChg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  <pc:spChg chg="mod">
          <ac:chgData name="Phyllipe Lima" userId="afbdb2a7827722fd" providerId="LiveId" clId="{EABA14E6-BB53-48BD-89FA-0347F2E57598}" dt="2020-01-25T18:24:07.137" v="129" actId="790"/>
          <ac:spMkLst>
            <pc:docMk/>
            <pc:sldMk cId="3998571704" sldId="260"/>
            <ac:spMk id="2" creationId="{00000000-0000-0000-0000-000000000000}"/>
          </ac:spMkLst>
        </pc:spChg>
        <pc:spChg chg="del">
          <ac:chgData name="Phyllipe Lima" userId="afbdb2a7827722fd" providerId="LiveId" clId="{EABA14E6-BB53-48BD-89FA-0347F2E57598}" dt="2020-01-25T18:33:44.389" v="237" actId="478"/>
          <ac:spMkLst>
            <pc:docMk/>
            <pc:sldMk cId="3998571704" sldId="260"/>
            <ac:spMk id="6" creationId="{55DB3C71-FCDB-44F4-BFD5-1DF7680F6690}"/>
          </ac:spMkLst>
        </pc:spChg>
        <pc:spChg chg="del">
          <ac:chgData name="Phyllipe Lima" userId="afbdb2a7827722fd" providerId="LiveId" clId="{EABA14E6-BB53-48BD-89FA-0347F2E57598}" dt="2020-01-25T18:24:47.897" v="227" actId="478"/>
          <ac:spMkLst>
            <pc:docMk/>
            <pc:sldMk cId="3998571704" sldId="260"/>
            <ac:spMk id="7" creationId="{00000000-0000-0000-0000-000000000000}"/>
          </ac:spMkLst>
        </pc:spChg>
        <pc:spChg chg="add del">
          <ac:chgData name="Phyllipe Lima" userId="afbdb2a7827722fd" providerId="LiveId" clId="{EABA14E6-BB53-48BD-89FA-0347F2E57598}" dt="2020-01-25T18:33:52.520" v="239" actId="478"/>
          <ac:spMkLst>
            <pc:docMk/>
            <pc:sldMk cId="3998571704" sldId="260"/>
            <ac:spMk id="9" creationId="{BC82D702-844F-401F-9F1A-BD0338E78B21}"/>
          </ac:spMkLst>
        </pc:spChg>
        <pc:spChg chg="add">
          <ac:chgData name="Phyllipe Lima" userId="afbdb2a7827722fd" providerId="LiveId" clId="{EABA14E6-BB53-48BD-89FA-0347F2E57598}" dt="2020-01-25T18:34:08.171" v="242"/>
          <ac:spMkLst>
            <pc:docMk/>
            <pc:sldMk cId="3998571704" sldId="260"/>
            <ac:spMk id="11" creationId="{F3863AAD-4437-4832-9F99-F73D3B4639BE}"/>
          </ac:spMkLst>
        </pc:spChg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  <pc:spChg chg="del">
          <ac:chgData name="Phyllipe Lima" userId="afbdb2a7827722fd" providerId="LiveId" clId="{EABA14E6-BB53-48BD-89FA-0347F2E57598}" dt="2020-01-25T18:33:47.850" v="238" actId="478"/>
          <ac:spMkLst>
            <pc:docMk/>
            <pc:sldMk cId="2520274987" sldId="266"/>
            <ac:spMk id="4" creationId="{234A53FB-91A4-4836-B3CA-2C890766C406}"/>
          </ac:spMkLst>
        </pc:spChg>
        <pc:spChg chg="del">
          <ac:chgData name="Phyllipe Lima" userId="afbdb2a7827722fd" providerId="LiveId" clId="{EABA14E6-BB53-48BD-89FA-0347F2E57598}" dt="2020-01-25T18:24:52.445" v="229" actId="478"/>
          <ac:spMkLst>
            <pc:docMk/>
            <pc:sldMk cId="2520274987" sldId="266"/>
            <ac:spMk id="7" creationId="{00000000-0000-0000-0000-000000000000}"/>
          </ac:spMkLst>
        </pc:spChg>
        <pc:spChg chg="add mod">
          <ac:chgData name="Phyllipe Lima" userId="afbdb2a7827722fd" providerId="LiveId" clId="{EABA14E6-BB53-48BD-89FA-0347F2E57598}" dt="2020-01-25T18:32:58.959" v="232" actId="20577"/>
          <ac:spMkLst>
            <pc:docMk/>
            <pc:sldMk cId="2520274987" sldId="266"/>
            <ac:spMk id="11" creationId="{AA703FFE-BAC0-425B-8ED3-551AD3ED7B61}"/>
          </ac:spMkLst>
        </pc:spChg>
        <pc:spChg chg="add">
          <ac:chgData name="Phyllipe Lima" userId="afbdb2a7827722fd" providerId="LiveId" clId="{EABA14E6-BB53-48BD-89FA-0347F2E57598}" dt="2020-01-25T18:34:10.334" v="243"/>
          <ac:spMkLst>
            <pc:docMk/>
            <pc:sldMk cId="2520274987" sldId="266"/>
            <ac:spMk id="14" creationId="{36001938-1102-46CC-A993-E5EA50D2A491}"/>
          </ac:spMkLst>
        </pc:spChg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EE778-30DB-A258-B398-405DD8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AA6A0-DD8F-8D65-A4CA-EA3C7A14C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8DCC4-9BE4-75CC-328F-449AEC2884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98790-D843-431F-B681-EEFA959893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85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143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74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53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90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976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765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48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83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74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3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215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547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5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103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424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363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182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796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232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53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428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906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60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86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553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83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98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460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437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471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79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3807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73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861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27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00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44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64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90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74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2D4-520F-4E33-A101-4F9EFD3074D2}" type="datetime1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2EA6-5B50-4C7B-B193-FD36988E2E1F}" type="datetime1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DF03-B710-4BD2-A2E7-C8BDE2BC7D10}" type="datetime1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ED6-6237-4B79-9B64-F9A3A3F2863E}" type="datetime1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7EF-E634-46E4-A2F0-895CF9C950B1}" type="datetime1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03C-9E90-495E-96CD-EC1C1057B161}" type="datetime1">
              <a:rPr lang="pt-BR" smtClean="0"/>
              <a:t>06/02/2024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0ABD-A703-4402-BB54-032BE497D5B1}" type="datetime1">
              <a:rPr lang="pt-BR" smtClean="0"/>
              <a:t>06/02/2024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3FF5-F54C-43C7-8C65-20E475CE6071}" type="datetime1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0A-DBFF-4356-B12F-ED0384435507}" type="datetime1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C890-7CB1-47C2-817B-2A8619B55E35}" type="datetime1">
              <a:rPr lang="pt-BR" smtClean="0"/>
              <a:t>06/02/2024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CCC-5F1F-4369-96B9-66BF06C36CD1}" type="datetime1">
              <a:rPr lang="pt-BR" smtClean="0"/>
              <a:t>06/02/2024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CEDD-398A-47E8-883D-0C0D4F5D04DE}" type="datetime1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TIPOS PRIMITIVOS E CONTROLE DE FLUXO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1 – Zé do Lanche</a:t>
            </a:r>
          </a:p>
        </p:txBody>
      </p:sp>
      <p:pic>
        <p:nvPicPr>
          <p:cNvPr id="1026" name="Picture 2" descr="Zé Trailler Santa Rita - Santa Rita do Sapucaí- UaiRango Delivery">
            <a:extLst>
              <a:ext uri="{FF2B5EF4-FFF2-40B4-BE49-F238E27FC236}">
                <a16:creationId xmlns:a16="http://schemas.microsoft.com/office/drawing/2014/main" id="{2D569DAF-0CD3-A2D3-7D9C-1F3F8B1C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0" y="2329068"/>
            <a:ext cx="2905539" cy="29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8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1 – Zé do Lanche</a:t>
            </a:r>
          </a:p>
          <a:p>
            <a:pPr marL="0" indent="0">
              <a:buNone/>
            </a:pPr>
            <a:r>
              <a:rPr lang="pt-BR" sz="3200" dirty="0"/>
              <a:t>Você e seus amigos estão no famoso </a:t>
            </a:r>
            <a:r>
              <a:rPr lang="pt-BR" sz="3200" dirty="0" err="1"/>
              <a:t>trailler</a:t>
            </a:r>
            <a:r>
              <a:rPr lang="pt-BR" sz="3200" dirty="0"/>
              <a:t> do Zé e querem computar quantos lanches foram consumidos nas últimas três horas. Na primeira hora foram 10, na segunda 4 e na terceira 2. Faça um programa que calcule e imprima o número total e a média de lanches consumidos.</a:t>
            </a:r>
          </a:p>
        </p:txBody>
      </p:sp>
    </p:spTree>
    <p:extLst>
      <p:ext uri="{BB962C8B-B14F-4D97-AF65-F5344CB8AC3E}">
        <p14:creationId xmlns:p14="http://schemas.microsoft.com/office/powerpoint/2010/main" val="229918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en-US" sz="3200" dirty="0"/>
              <a:t> A</a:t>
            </a:r>
            <a:r>
              <a:rPr lang="pt-BR" sz="3200" dirty="0"/>
              <a:t>lguns valores são incompatíveis se tentarmos fazer uma atribuição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732C4-781F-400D-8415-D3E4125D0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070860"/>
            <a:ext cx="8382000" cy="29813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7F551AB-1CE4-4D41-84E3-EFFC82D45AE6}"/>
              </a:ext>
            </a:extLst>
          </p:cNvPr>
          <p:cNvSpPr/>
          <p:nvPr/>
        </p:nvSpPr>
        <p:spPr>
          <a:xfrm>
            <a:off x="1905000" y="4090987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03E168-CCA6-4EFE-8D6E-040602E538FE}"/>
              </a:ext>
            </a:extLst>
          </p:cNvPr>
          <p:cNvSpPr/>
          <p:nvPr/>
        </p:nvSpPr>
        <p:spPr>
          <a:xfrm>
            <a:off x="2057400" y="5161280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6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en-US" sz="3200" dirty="0"/>
              <a:t> A</a:t>
            </a:r>
            <a:r>
              <a:rPr lang="pt-BR" sz="3200" dirty="0"/>
              <a:t>lguns valores são incompatíveis se tentarmos fazer uma atribuição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732C4-781F-400D-8415-D3E4125D0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070860"/>
            <a:ext cx="8382000" cy="298132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F03E168-CCA6-4EFE-8D6E-040602E538FE}"/>
              </a:ext>
            </a:extLst>
          </p:cNvPr>
          <p:cNvSpPr/>
          <p:nvPr/>
        </p:nvSpPr>
        <p:spPr>
          <a:xfrm>
            <a:off x="2057400" y="5161280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3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en-US" sz="3200" dirty="0"/>
              <a:t> A</a:t>
            </a:r>
            <a:r>
              <a:rPr lang="pt-BR" sz="3200" dirty="0"/>
              <a:t>lguns valores são incompatíveis se tentarmos fazer uma atribuição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732C4-781F-400D-8415-D3E4125D0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080799"/>
            <a:ext cx="8382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Como resolver esse problema?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Com o </a:t>
            </a:r>
            <a:r>
              <a:rPr lang="pt-BR" sz="3200" i="1" dirty="0"/>
              <a:t>Casting</a:t>
            </a:r>
            <a:r>
              <a:rPr lang="pt-BR" sz="3200" dirty="0"/>
              <a:t>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A Promoção pode ser vista como um </a:t>
            </a:r>
            <a:r>
              <a:rPr lang="pt-BR" sz="3200" i="1" dirty="0"/>
              <a:t>Casting </a:t>
            </a:r>
            <a:r>
              <a:rPr lang="pt-BR" sz="3200" dirty="0"/>
              <a:t>implícito!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54A1486-B2D3-40C4-B493-E53BAC8644CA}"/>
              </a:ext>
            </a:extLst>
          </p:cNvPr>
          <p:cNvSpPr txBox="1">
            <a:spLocks/>
          </p:cNvSpPr>
          <p:nvPr/>
        </p:nvSpPr>
        <p:spPr>
          <a:xfrm>
            <a:off x="719356" y="4229892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double</a:t>
            </a:r>
            <a:r>
              <a:rPr lang="pt-BR" dirty="0"/>
              <a:t> numero= 3.14;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numero2 = (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)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numero;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24A411-9BC3-4B2B-BD14-011C36DCE1D1}"/>
              </a:ext>
            </a:extLst>
          </p:cNvPr>
          <p:cNvSpPr txBox="1">
            <a:spLocks/>
          </p:cNvSpPr>
          <p:nvPr/>
        </p:nvSpPr>
        <p:spPr>
          <a:xfrm>
            <a:off x="5550436" y="4253544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 x= 10;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long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x1 = x; </a:t>
            </a:r>
            <a:r>
              <a:rPr lang="pt-BR" dirty="0">
                <a:solidFill>
                  <a:schemeClr val="accent6"/>
                </a:solidFill>
              </a:rPr>
              <a:t>//Promoção</a:t>
            </a:r>
          </a:p>
        </p:txBody>
      </p:sp>
    </p:spTree>
    <p:extLst>
      <p:ext uri="{BB962C8B-B14F-4D97-AF65-F5344CB8AC3E}">
        <p14:creationId xmlns:p14="http://schemas.microsoft.com/office/powerpoint/2010/main" val="391241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Saída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É quando pegamos algo da memória e mostramos para o usuário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24A411-9BC3-4B2B-BD14-011C36DCE1D1}"/>
              </a:ext>
            </a:extLst>
          </p:cNvPr>
          <p:cNvSpPr txBox="1">
            <a:spLocks/>
          </p:cNvSpPr>
          <p:nvPr/>
        </p:nvSpPr>
        <p:spPr>
          <a:xfrm>
            <a:off x="1054286" y="2766218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 err="1">
                <a:solidFill>
                  <a:schemeClr val="accent1"/>
                </a:solidFill>
              </a:rPr>
              <a:t>float</a:t>
            </a:r>
            <a:r>
              <a:rPr lang="pt-BR" sz="3600" dirty="0">
                <a:solidFill>
                  <a:schemeClr val="accent1"/>
                </a:solidFill>
              </a:rPr>
              <a:t> </a:t>
            </a:r>
            <a:r>
              <a:rPr lang="pt-BR" sz="3600" dirty="0"/>
              <a:t>nota = 7.5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B388A9-A71E-40B3-B0EB-18834E61A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023" y="3293587"/>
            <a:ext cx="9105900" cy="318135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3478A85-52FA-482C-9C65-C3397920BE1C}"/>
              </a:ext>
            </a:extLst>
          </p:cNvPr>
          <p:cNvSpPr/>
          <p:nvPr/>
        </p:nvSpPr>
        <p:spPr>
          <a:xfrm>
            <a:off x="1546489" y="4107179"/>
            <a:ext cx="8382000" cy="845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07F720-2924-41D3-BFC9-9479945F329E}"/>
              </a:ext>
            </a:extLst>
          </p:cNvPr>
          <p:cNvSpPr/>
          <p:nvPr/>
        </p:nvSpPr>
        <p:spPr>
          <a:xfrm>
            <a:off x="1745023" y="4997924"/>
            <a:ext cx="9105900" cy="1358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4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Saída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É quando pegamos algo da memória e mostramos para o usuário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24A411-9BC3-4B2B-BD14-011C36DCE1D1}"/>
              </a:ext>
            </a:extLst>
          </p:cNvPr>
          <p:cNvSpPr txBox="1">
            <a:spLocks/>
          </p:cNvSpPr>
          <p:nvPr/>
        </p:nvSpPr>
        <p:spPr>
          <a:xfrm>
            <a:off x="1054286" y="2766218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 err="1">
                <a:solidFill>
                  <a:schemeClr val="accent1"/>
                </a:solidFill>
              </a:rPr>
              <a:t>float</a:t>
            </a:r>
            <a:r>
              <a:rPr lang="pt-BR" sz="3600" dirty="0">
                <a:solidFill>
                  <a:schemeClr val="accent1"/>
                </a:solidFill>
              </a:rPr>
              <a:t> </a:t>
            </a:r>
            <a:r>
              <a:rPr lang="pt-BR" sz="3600" dirty="0"/>
              <a:t>nota = 7.5F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B388A9-A71E-40B3-B0EB-18834E61A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023" y="3293587"/>
            <a:ext cx="9105900" cy="31813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207F720-2924-41D3-BFC9-9479945F329E}"/>
              </a:ext>
            </a:extLst>
          </p:cNvPr>
          <p:cNvSpPr/>
          <p:nvPr/>
        </p:nvSpPr>
        <p:spPr>
          <a:xfrm>
            <a:off x="1745023" y="4997924"/>
            <a:ext cx="9105900" cy="1358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3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A61FFE9-F183-43E1-877F-0C330E7DFC43}"/>
              </a:ext>
            </a:extLst>
          </p:cNvPr>
          <p:cNvSpPr/>
          <p:nvPr/>
        </p:nvSpPr>
        <p:spPr>
          <a:xfrm>
            <a:off x="2301240" y="3911600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D2CA97B-EB13-427C-9C98-1D0C3F8AED9F}"/>
              </a:ext>
            </a:extLst>
          </p:cNvPr>
          <p:cNvSpPr/>
          <p:nvPr/>
        </p:nvSpPr>
        <p:spPr>
          <a:xfrm>
            <a:off x="2468923" y="4971733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8ED8DD-6D69-4737-AF5F-3AD8052D21D8}"/>
              </a:ext>
            </a:extLst>
          </p:cNvPr>
          <p:cNvSpPr/>
          <p:nvPr/>
        </p:nvSpPr>
        <p:spPr>
          <a:xfrm>
            <a:off x="2398634" y="5768181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43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D2CA97B-EB13-427C-9C98-1D0C3F8AED9F}"/>
              </a:ext>
            </a:extLst>
          </p:cNvPr>
          <p:cNvSpPr/>
          <p:nvPr/>
        </p:nvSpPr>
        <p:spPr>
          <a:xfrm>
            <a:off x="2468923" y="4971733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8ED8DD-6D69-4737-AF5F-3AD8052D21D8}"/>
              </a:ext>
            </a:extLst>
          </p:cNvPr>
          <p:cNvSpPr/>
          <p:nvPr/>
        </p:nvSpPr>
        <p:spPr>
          <a:xfrm>
            <a:off x="2398634" y="5768181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9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Comentários</a:t>
            </a:r>
          </a:p>
          <a:p>
            <a:pPr>
              <a:buBlip>
                <a:blip r:embed="rId3"/>
              </a:buBlip>
            </a:pPr>
            <a:r>
              <a:rPr lang="pt-BR" dirty="0"/>
              <a:t>Variáveis e tipos primitivos</a:t>
            </a:r>
          </a:p>
          <a:p>
            <a:pPr>
              <a:buBlip>
                <a:blip r:embed="rId3"/>
              </a:buBlip>
            </a:pPr>
            <a:r>
              <a:rPr lang="pt-BR" dirty="0"/>
              <a:t>Casting </a:t>
            </a:r>
          </a:p>
          <a:p>
            <a:pPr>
              <a:buBlip>
                <a:blip r:embed="rId3"/>
              </a:buBlip>
            </a:pPr>
            <a:r>
              <a:rPr lang="pt-BR" dirty="0"/>
              <a:t>Saída de Dados</a:t>
            </a:r>
          </a:p>
          <a:p>
            <a:pPr>
              <a:buBlip>
                <a:blip r:embed="rId3"/>
              </a:buBlip>
            </a:pPr>
            <a:r>
              <a:rPr lang="pt-BR" dirty="0"/>
              <a:t>Entrada de Dados</a:t>
            </a:r>
          </a:p>
          <a:p>
            <a:pPr>
              <a:buBlip>
                <a:blip r:embed="rId3"/>
              </a:buBlip>
            </a:pPr>
            <a:r>
              <a:rPr lang="pt-BR" dirty="0"/>
              <a:t>Estruturas de Decisão</a:t>
            </a:r>
          </a:p>
          <a:p>
            <a:pPr>
              <a:buBlip>
                <a:blip r:embed="rId3"/>
              </a:buBlip>
            </a:pPr>
            <a:r>
              <a:rPr lang="pt-BR" dirty="0"/>
              <a:t>Controlando Loops</a:t>
            </a:r>
          </a:p>
          <a:p>
            <a:pPr>
              <a:buBlip>
                <a:blip r:embed="rId3"/>
              </a:buBlip>
            </a:pPr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28ED8DD-6D69-4737-AF5F-3AD8052D21D8}"/>
              </a:ext>
            </a:extLst>
          </p:cNvPr>
          <p:cNvSpPr/>
          <p:nvPr/>
        </p:nvSpPr>
        <p:spPr>
          <a:xfrm>
            <a:off x="2398634" y="5768181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2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2 – Zé do Lanche</a:t>
            </a:r>
          </a:p>
        </p:txBody>
      </p:sp>
      <p:pic>
        <p:nvPicPr>
          <p:cNvPr id="1026" name="Picture 2" descr="Zé Trailler Santa Rita - Santa Rita do Sapucaí- UaiRango Delivery">
            <a:extLst>
              <a:ext uri="{FF2B5EF4-FFF2-40B4-BE49-F238E27FC236}">
                <a16:creationId xmlns:a16="http://schemas.microsoft.com/office/drawing/2014/main" id="{2D569DAF-0CD3-A2D3-7D9C-1F3F8B1C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0" y="2329068"/>
            <a:ext cx="2905539" cy="29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2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Exercício 2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711070" cy="5312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2 – Zé do Lanche 2</a:t>
            </a:r>
          </a:p>
          <a:p>
            <a:pPr marL="0" indent="0">
              <a:buNone/>
            </a:pPr>
            <a:r>
              <a:rPr lang="pt-BR" sz="3200" dirty="0"/>
              <a:t>Faça um programa que consiga ler o número de lanches consumidos no </a:t>
            </a:r>
            <a:r>
              <a:rPr lang="pt-BR" sz="3200" dirty="0" err="1"/>
              <a:t>trailler</a:t>
            </a:r>
            <a:r>
              <a:rPr lang="pt-BR" sz="3200" dirty="0"/>
              <a:t> do Zé. Mostre a soma e a média. Utilize o pacote </a:t>
            </a:r>
            <a:r>
              <a:rPr lang="pt-BR" sz="3200" i="1" dirty="0" err="1"/>
              <a:t>java.util.Scanner</a:t>
            </a:r>
            <a:r>
              <a:rPr lang="pt-BR" sz="3200" dirty="0"/>
              <a:t> para ler os dados e utilize a saída com o método </a:t>
            </a:r>
            <a:r>
              <a:rPr lang="pt-BR" sz="3200" dirty="0" err="1"/>
              <a:t>System.out.</a:t>
            </a:r>
            <a:r>
              <a:rPr lang="pt-BR" sz="3200" i="1" dirty="0" err="1"/>
              <a:t>println</a:t>
            </a:r>
            <a:r>
              <a:rPr lang="pt-BR" sz="3200" i="1" dirty="0"/>
              <a:t>()</a:t>
            </a:r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r>
              <a:rPr lang="en-US" dirty="0"/>
              <a:t>Scanner </a:t>
            </a:r>
            <a:r>
              <a:rPr lang="en-US" u="sng" dirty="0"/>
              <a:t>entrada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</a:t>
            </a:r>
            <a:r>
              <a:rPr lang="en-US" b="1" i="1" dirty="0" err="1"/>
              <a:t>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 = </a:t>
            </a:r>
            <a:r>
              <a:rPr lang="en-US" dirty="0" err="1"/>
              <a:t>entrada.nextInt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do Scanner,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fechá</a:t>
            </a:r>
            <a:r>
              <a:rPr lang="en-US" dirty="0"/>
              <a:t>-lo:</a:t>
            </a:r>
          </a:p>
          <a:p>
            <a:pPr marL="0" indent="0">
              <a:buNone/>
            </a:pPr>
            <a:r>
              <a:rPr lang="en-US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entrada.close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419707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2327593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err="1">
                <a:solidFill>
                  <a:schemeClr val="accent1"/>
                </a:solidFill>
              </a:rPr>
              <a:t>if</a:t>
            </a:r>
            <a:r>
              <a:rPr lang="pt-BR" sz="4000" dirty="0"/>
              <a:t>(expressão booleana){</a:t>
            </a:r>
          </a:p>
          <a:p>
            <a:pPr marL="0" indent="0">
              <a:buNone/>
            </a:pPr>
            <a:r>
              <a:rPr lang="pt-BR" sz="4000" dirty="0"/>
              <a:t>	</a:t>
            </a:r>
            <a:r>
              <a:rPr lang="pt-BR" sz="4000" dirty="0">
                <a:solidFill>
                  <a:schemeClr val="accent6"/>
                </a:solidFill>
              </a:rPr>
              <a:t>//Comandos</a:t>
            </a:r>
          </a:p>
          <a:p>
            <a:pPr marL="0" indent="0">
              <a:buNone/>
            </a:pPr>
            <a:r>
              <a:rPr lang="pt-BR" sz="4000" dirty="0"/>
              <a:t>} </a:t>
            </a:r>
            <a:r>
              <a:rPr lang="pt-BR" sz="4000" dirty="0" err="1">
                <a:solidFill>
                  <a:schemeClr val="accent1"/>
                </a:solidFill>
              </a:rPr>
              <a:t>else</a:t>
            </a:r>
            <a:r>
              <a:rPr lang="pt-BR" sz="4000" dirty="0"/>
              <a:t>{</a:t>
            </a:r>
          </a:p>
          <a:p>
            <a:pPr marL="0" indent="0">
              <a:buNone/>
            </a:pPr>
            <a:r>
              <a:rPr lang="pt-BR" sz="4000" dirty="0"/>
              <a:t>	</a:t>
            </a:r>
            <a:r>
              <a:rPr lang="pt-BR" sz="4000" dirty="0">
                <a:solidFill>
                  <a:schemeClr val="accent6"/>
                </a:solidFill>
              </a:rPr>
              <a:t>//Comandos</a:t>
            </a:r>
          </a:p>
          <a:p>
            <a:pPr marL="0" indent="0">
              <a:buNone/>
            </a:pPr>
            <a:r>
              <a:rPr lang="pt-BR" sz="40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476ED1F-D95B-470D-8C44-EC257D84CB17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 err="1"/>
              <a:t>If</a:t>
            </a:r>
            <a:r>
              <a:rPr lang="pt-BR" sz="4000" dirty="0"/>
              <a:t> - </a:t>
            </a:r>
            <a:r>
              <a:rPr lang="pt-BR" sz="4000" dirty="0" err="1"/>
              <a:t>Else</a:t>
            </a:r>
            <a:endParaRPr lang="pt-BR" sz="4000" i="1" dirty="0"/>
          </a:p>
          <a:p>
            <a:pPr marL="0" indent="0">
              <a:buNone/>
            </a:pP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23901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err="1">
                <a:solidFill>
                  <a:schemeClr val="accent1"/>
                </a:solidFill>
              </a:rPr>
              <a:t>int</a:t>
            </a:r>
            <a:r>
              <a:rPr lang="pt-BR" sz="4000" dirty="0">
                <a:solidFill>
                  <a:schemeClr val="accent1"/>
                </a:solidFill>
              </a:rPr>
              <a:t> </a:t>
            </a:r>
            <a:r>
              <a:rPr lang="pt-BR" sz="4000" dirty="0" err="1"/>
              <a:t>quantidadeLanche</a:t>
            </a:r>
            <a:r>
              <a:rPr lang="pt-BR" sz="4000" dirty="0"/>
              <a:t>;</a:t>
            </a:r>
          </a:p>
          <a:p>
            <a:pPr marL="0" indent="0">
              <a:buNone/>
            </a:pPr>
            <a:endParaRPr lang="pt-BR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3900" dirty="0" err="1">
                <a:solidFill>
                  <a:schemeClr val="accent1"/>
                </a:solidFill>
              </a:rPr>
              <a:t>if</a:t>
            </a:r>
            <a:r>
              <a:rPr lang="pt-BR" sz="3900" dirty="0"/>
              <a:t>(</a:t>
            </a:r>
            <a:r>
              <a:rPr lang="pt-BR" sz="3900" dirty="0" err="1"/>
              <a:t>quantidadeLanche</a:t>
            </a:r>
            <a:r>
              <a:rPr lang="pt-BR" sz="3900" dirty="0"/>
              <a:t> &lt;= 0){ </a:t>
            </a:r>
            <a:r>
              <a:rPr lang="pt-BR" sz="3900" dirty="0">
                <a:solidFill>
                  <a:schemeClr val="accent6"/>
                </a:solidFill>
              </a:rPr>
              <a:t>//Verifica se a quantidade de lanche é &lt;=  0</a:t>
            </a:r>
            <a:endParaRPr lang="pt-BR" sz="3900" dirty="0"/>
          </a:p>
          <a:p>
            <a:pPr marL="0" indent="0">
              <a:buNone/>
            </a:pPr>
            <a:r>
              <a:rPr lang="pt-BR" sz="3900" dirty="0"/>
              <a:t>	</a:t>
            </a:r>
            <a:r>
              <a:rPr lang="pt-BR" sz="3900" dirty="0" err="1"/>
              <a:t>System.out.println</a:t>
            </a:r>
            <a:r>
              <a:rPr lang="pt-BR" sz="3900" dirty="0"/>
              <a:t>(</a:t>
            </a:r>
            <a:r>
              <a:rPr lang="pt-BR" sz="3900" dirty="0">
                <a:solidFill>
                  <a:srgbClr val="FF0000"/>
                </a:solidFill>
              </a:rPr>
              <a:t>“Coma mais lanche”</a:t>
            </a:r>
            <a:r>
              <a:rPr lang="pt-BR" sz="3900" dirty="0"/>
              <a:t>);</a:t>
            </a:r>
            <a:endParaRPr lang="pt-BR" sz="39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sz="3900" dirty="0"/>
              <a:t>} </a:t>
            </a:r>
            <a:r>
              <a:rPr lang="pt-BR" sz="3900" dirty="0" err="1">
                <a:solidFill>
                  <a:schemeClr val="accent1"/>
                </a:solidFill>
              </a:rPr>
              <a:t>else</a:t>
            </a:r>
            <a:r>
              <a:rPr lang="pt-BR" sz="3900" dirty="0"/>
              <a:t>{</a:t>
            </a:r>
          </a:p>
          <a:p>
            <a:pPr marL="0" indent="0">
              <a:buNone/>
            </a:pPr>
            <a:r>
              <a:rPr lang="pt-BR" sz="3900" dirty="0"/>
              <a:t>	</a:t>
            </a:r>
            <a:r>
              <a:rPr lang="pt-BR" sz="3900" dirty="0" err="1"/>
              <a:t>System.out.println</a:t>
            </a:r>
            <a:r>
              <a:rPr lang="pt-BR" sz="3900" dirty="0"/>
              <a:t>(</a:t>
            </a:r>
            <a:r>
              <a:rPr lang="pt-BR" sz="3900" dirty="0">
                <a:solidFill>
                  <a:srgbClr val="FF0000"/>
                </a:solidFill>
              </a:rPr>
              <a:t>“Coma uma sobremesa”</a:t>
            </a:r>
            <a:r>
              <a:rPr lang="pt-BR" sz="3900" dirty="0"/>
              <a:t>);</a:t>
            </a:r>
            <a:endParaRPr lang="pt-BR" sz="39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sz="3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3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3 – Vida de Estudante!</a:t>
            </a:r>
          </a:p>
          <a:p>
            <a:pPr marL="0" indent="0">
              <a:buNone/>
            </a:pPr>
            <a:r>
              <a:rPr lang="pt-BR" sz="3200" dirty="0"/>
              <a:t>Faça um programa que receba uma NPA e informe se o aluno passou ou se ficou de NP3. Caso tenha ficado de NP3, informe a nota e faça a soma com NPA, para o cálculo da NFA. Imprima se ele passou ou não! Utilize a classe </a:t>
            </a:r>
            <a:r>
              <a:rPr lang="pt-BR" sz="3200" i="1" dirty="0"/>
              <a:t>Scanner </a:t>
            </a:r>
            <a:r>
              <a:rPr lang="pt-BR" sz="3200" dirty="0"/>
              <a:t>para ler as notas do aluno: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Dica: </a:t>
            </a:r>
            <a:r>
              <a:rPr lang="pt-BR" sz="3200" i="1" dirty="0"/>
              <a:t>Scanner entrada = </a:t>
            </a:r>
            <a:r>
              <a:rPr lang="pt-BR" sz="3200" i="1" dirty="0">
                <a:solidFill>
                  <a:schemeClr val="accent1"/>
                </a:solidFill>
              </a:rPr>
              <a:t>new</a:t>
            </a:r>
            <a:r>
              <a:rPr lang="pt-BR" sz="3200" i="1" dirty="0"/>
              <a:t> Scanner(System.</a:t>
            </a:r>
            <a:r>
              <a:rPr lang="pt-BR" sz="3200" i="1" dirty="0">
                <a:solidFill>
                  <a:schemeClr val="accent1"/>
                </a:solidFill>
              </a:rPr>
              <a:t>in</a:t>
            </a:r>
            <a:r>
              <a:rPr lang="pt-BR" sz="3200" i="1" dirty="0"/>
              <a:t>);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i="1" dirty="0" err="1"/>
              <a:t>ps</a:t>
            </a:r>
            <a:r>
              <a:rPr lang="pt-BR" sz="3200" i="1" dirty="0"/>
              <a:t>: </a:t>
            </a:r>
            <a:r>
              <a:rPr lang="pt-BR" sz="3200" i="1" dirty="0">
                <a:sym typeface="Wingdings" pitchFamily="2" charset="2"/>
              </a:rPr>
              <a:t>Lembre-se de importar o pacote para a classe Scanner.</a:t>
            </a: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155550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switch  (</a:t>
            </a:r>
            <a:r>
              <a:rPr lang="pt-BR" dirty="0"/>
              <a:t>expressão que resulte em Inteiro/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/>
              <a:t>{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2600" dirty="0">
                <a:solidFill>
                  <a:schemeClr val="accent1"/>
                </a:solidFill>
              </a:rPr>
              <a:t>case</a:t>
            </a:r>
            <a:r>
              <a:rPr lang="pt-BR" sz="2600" dirty="0"/>
              <a:t>: valor1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accent6"/>
                </a:solidFill>
              </a:rPr>
              <a:t>//faz alguma coisa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accent1"/>
                </a:solidFill>
              </a:rPr>
              <a:t>break</a:t>
            </a:r>
            <a:r>
              <a:rPr lang="pt-BR" sz="2600" dirty="0"/>
              <a:t>;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accent1"/>
                </a:solidFill>
              </a:rPr>
              <a:t>case</a:t>
            </a:r>
            <a:r>
              <a:rPr lang="pt-BR" sz="2600" dirty="0"/>
              <a:t>: valor2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dirty="0">
                <a:solidFill>
                  <a:schemeClr val="accent6"/>
                </a:solidFill>
              </a:rPr>
              <a:t>//faz outra coisa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break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default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6"/>
                </a:solidFill>
              </a:rPr>
              <a:t>//faz algo caso nenhuma outra opção seja acessada</a:t>
            </a:r>
          </a:p>
          <a:p>
            <a:pPr marL="0" indent="0">
              <a:buNone/>
            </a:pPr>
            <a:r>
              <a:rPr lang="pt-BR" sz="3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Switch - Case</a:t>
            </a:r>
            <a:endParaRPr lang="pt-BR" sz="4000" i="1" dirty="0"/>
          </a:p>
          <a:p>
            <a:pPr marL="0" indent="0">
              <a:buNone/>
            </a:pP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25127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Switch – Case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Caso o comando </a:t>
            </a:r>
            <a:r>
              <a:rPr lang="pt-BR" sz="3200" i="1" dirty="0">
                <a:solidFill>
                  <a:schemeClr val="accent1"/>
                </a:solidFill>
              </a:rPr>
              <a:t>break</a:t>
            </a:r>
            <a:r>
              <a:rPr lang="pt-BR" sz="3200" i="1" dirty="0"/>
              <a:t> </a:t>
            </a:r>
            <a:r>
              <a:rPr lang="pt-BR" sz="3200" dirty="0"/>
              <a:t>não seja colocado, as demais opções também serão executadas, até encontrar algum </a:t>
            </a:r>
            <a:r>
              <a:rPr lang="pt-BR" sz="3200" i="1" dirty="0">
                <a:solidFill>
                  <a:schemeClr val="accent1"/>
                </a:solidFill>
              </a:rPr>
              <a:t>break</a:t>
            </a:r>
            <a:r>
              <a:rPr lang="pt-BR" sz="3200" i="1" dirty="0"/>
              <a:t> </a:t>
            </a:r>
            <a:r>
              <a:rPr lang="pt-BR" sz="3200" dirty="0"/>
              <a:t>ou executar o último bloco.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 comando </a:t>
            </a:r>
            <a:r>
              <a:rPr lang="pt-BR" sz="3200" i="1" dirty="0">
                <a:solidFill>
                  <a:schemeClr val="accent1"/>
                </a:solidFill>
              </a:rPr>
              <a:t>default</a:t>
            </a:r>
            <a:r>
              <a:rPr lang="pt-BR" sz="3200" i="1" dirty="0"/>
              <a:t> </a:t>
            </a:r>
            <a:r>
              <a:rPr lang="pt-BR" sz="3200" dirty="0"/>
              <a:t>não é obrigatório, mas pode ser interessante definir um comportamento padrão, caso nenhuma opção seja acessada!</a:t>
            </a:r>
            <a:endParaRPr lang="pt-BR" sz="40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3600" i="1" dirty="0"/>
          </a:p>
          <a:p>
            <a:pPr marL="0" indent="0">
              <a:buNone/>
            </a:pP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19517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numAlunos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switch  (</a:t>
            </a:r>
            <a:r>
              <a:rPr lang="pt-BR" sz="2400" dirty="0" err="1"/>
              <a:t>numAlunos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chemeClr val="accent1"/>
                </a:solidFill>
              </a:rPr>
              <a:t>case </a:t>
            </a:r>
            <a:r>
              <a:rPr lang="pt-BR" sz="2400" dirty="0"/>
              <a:t>10: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a ação para 10 alunos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break;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case </a:t>
            </a:r>
            <a:r>
              <a:rPr lang="pt-BR" sz="2400" dirty="0"/>
              <a:t>30: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a ação para 30 alunos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break;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default: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ação padrão – nada foi satisfeito anteriormente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Switch – Case - Exemplo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36928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Comentários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236E54-E001-4655-B779-ABC32852C863}"/>
              </a:ext>
            </a:extLst>
          </p:cNvPr>
          <p:cNvSpPr txBox="1">
            <a:spLocks/>
          </p:cNvSpPr>
          <p:nvPr/>
        </p:nvSpPr>
        <p:spPr>
          <a:xfrm>
            <a:off x="719356" y="1916536"/>
            <a:ext cx="10515600" cy="3360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//Esse é um comentário de uma linha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/*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Esse é um comentário em bloco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Tudo entre os símbolos /* e */ é ignorado pelo compilador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*/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61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4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4 – Sala de Aula!</a:t>
            </a:r>
          </a:p>
          <a:p>
            <a:pPr marL="0" indent="0">
              <a:buNone/>
            </a:pPr>
            <a:r>
              <a:rPr lang="pt-BR" sz="3200" dirty="0"/>
              <a:t>Faça um programa que receba o número de alunos matriculados na disciplina C206/C125 e imprima a sala onde o curso será ministrado. Esse número pode ser 10, 20 ou 30 alunos. Caso o número seja 10 ou 20 a sala utilizada pode ser a I-16. Caso o número seja 30, então deve ser utilizada a sala I-22. Caso o número de alunos não seja nenhum desses 3, o software deve mostrar uma mensagem ao usuário. Use a estrutura </a:t>
            </a:r>
            <a:r>
              <a:rPr lang="pt-BR" sz="3200" i="1" dirty="0"/>
              <a:t>switch-case. </a:t>
            </a:r>
          </a:p>
        </p:txBody>
      </p:sp>
    </p:spTree>
    <p:extLst>
      <p:ext uri="{BB962C8B-B14F-4D97-AF65-F5344CB8AC3E}">
        <p14:creationId xmlns:p14="http://schemas.microsoft.com/office/powerpoint/2010/main" val="312732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 err="1">
                <a:solidFill>
                  <a:schemeClr val="accent1"/>
                </a:solidFill>
              </a:rPr>
              <a:t>while</a:t>
            </a:r>
            <a:r>
              <a:rPr lang="pt-BR" sz="2400" dirty="0">
                <a:solidFill>
                  <a:schemeClr val="accent1"/>
                </a:solidFill>
              </a:rPr>
              <a:t>  (</a:t>
            </a:r>
            <a:r>
              <a:rPr lang="pt-BR" sz="2400" dirty="0"/>
              <a:t>expressão verdadeira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o loop até que a condição seja falsa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 err="1"/>
              <a:t>While</a:t>
            </a:r>
            <a:endParaRPr lang="pt-BR" sz="4000" i="1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53836EA-CE38-4AEC-92AC-F77FE7EFC078}"/>
              </a:ext>
            </a:extLst>
          </p:cNvPr>
          <p:cNvSpPr txBox="1">
            <a:spLocks/>
          </p:cNvSpPr>
          <p:nvPr/>
        </p:nvSpPr>
        <p:spPr>
          <a:xfrm>
            <a:off x="948268" y="3659293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Do - </a:t>
            </a:r>
            <a:r>
              <a:rPr lang="pt-BR" sz="4000" dirty="0" err="1"/>
              <a:t>While</a:t>
            </a:r>
            <a:endParaRPr lang="pt-BR" sz="4000" i="1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2F8ECEC-1003-48C3-996E-003E5A66E659}"/>
              </a:ext>
            </a:extLst>
          </p:cNvPr>
          <p:cNvSpPr txBox="1">
            <a:spLocks/>
          </p:cNvSpPr>
          <p:nvPr/>
        </p:nvSpPr>
        <p:spPr>
          <a:xfrm>
            <a:off x="826649" y="4298156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do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o loop até que a condição seja falsa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</a:rPr>
              <a:t>	//Ele será executado pelo menos uma vez</a:t>
            </a:r>
          </a:p>
          <a:p>
            <a:pPr marL="0" indent="0">
              <a:buNone/>
            </a:pPr>
            <a:r>
              <a:rPr lang="pt-BR" sz="2400" dirty="0"/>
              <a:t>}</a:t>
            </a:r>
            <a:r>
              <a:rPr lang="pt-BR" sz="2400" dirty="0" err="1">
                <a:solidFill>
                  <a:schemeClr val="accent1"/>
                </a:solidFill>
              </a:rPr>
              <a:t>while</a:t>
            </a:r>
            <a:r>
              <a:rPr lang="pt-BR" sz="2400" dirty="0"/>
              <a:t>(expressão verdadeira);</a:t>
            </a:r>
          </a:p>
        </p:txBody>
      </p:sp>
    </p:spTree>
    <p:extLst>
      <p:ext uri="{BB962C8B-B14F-4D97-AF65-F5344CB8AC3E}">
        <p14:creationId xmlns:p14="http://schemas.microsoft.com/office/powerpoint/2010/main" val="29669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for  (</a:t>
            </a:r>
            <a:r>
              <a:rPr lang="pt-BR" sz="2400" dirty="0"/>
              <a:t>inicialização; condição; incremento/decremento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o loop até que a condição seja falsa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For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101704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Controlando o Loop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415574"/>
            <a:ext cx="10515600" cy="521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Podemos utilizar os comandos </a:t>
            </a:r>
            <a:r>
              <a:rPr lang="pt-BR" sz="4000" i="1" dirty="0"/>
              <a:t>break e </a:t>
            </a:r>
            <a:r>
              <a:rPr lang="pt-BR" sz="4000" dirty="0"/>
              <a:t>continue para controlar os loops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O </a:t>
            </a:r>
            <a:r>
              <a:rPr lang="pt-BR" sz="4000" i="1" dirty="0"/>
              <a:t>break </a:t>
            </a:r>
            <a:r>
              <a:rPr lang="pt-BR" sz="4000" dirty="0"/>
              <a:t>interrompe o loop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O </a:t>
            </a:r>
            <a:r>
              <a:rPr lang="pt-BR" sz="4000" i="1" dirty="0"/>
              <a:t>continue </a:t>
            </a:r>
            <a:r>
              <a:rPr lang="pt-BR" sz="4000" dirty="0"/>
              <a:t>força que a condição seja testada novamente.</a:t>
            </a:r>
          </a:p>
        </p:txBody>
      </p:sp>
    </p:spTree>
    <p:extLst>
      <p:ext uri="{BB962C8B-B14F-4D97-AF65-F5344CB8AC3E}">
        <p14:creationId xmlns:p14="http://schemas.microsoft.com/office/powerpoint/2010/main" val="2985636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Controlando o Loop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600512" y="1547174"/>
            <a:ext cx="8373035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for  (</a:t>
            </a:r>
            <a:r>
              <a:rPr lang="pt-BR" dirty="0" err="1"/>
              <a:t>int</a:t>
            </a:r>
            <a:r>
              <a:rPr lang="pt-BR" dirty="0"/>
              <a:t> i = 0; i &lt; 10; i++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	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/>
              <a:t>(i == 5)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   </a:t>
            </a:r>
            <a:r>
              <a:rPr lang="pt-BR" dirty="0">
                <a:solidFill>
                  <a:schemeClr val="accent1"/>
                </a:solidFill>
              </a:rPr>
              <a:t>break; </a:t>
            </a:r>
            <a:r>
              <a:rPr lang="pt-BR" dirty="0">
                <a:solidFill>
                  <a:schemeClr val="accent6"/>
                </a:solidFill>
              </a:rPr>
              <a:t>//força o loop a terminar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//Continua a execução aqui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i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41352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Controlando o Loop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719356" y="1276986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for  (</a:t>
            </a:r>
            <a:r>
              <a:rPr lang="pt-BR" dirty="0" err="1"/>
              <a:t>int</a:t>
            </a:r>
            <a:r>
              <a:rPr lang="pt-BR" dirty="0"/>
              <a:t> i = 0; i &lt; 10; i++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	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/>
              <a:t>(i == 5){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  </a:t>
            </a:r>
            <a:r>
              <a:rPr lang="pt-BR" dirty="0">
                <a:solidFill>
                  <a:schemeClr val="accent1"/>
                </a:solidFill>
              </a:rPr>
              <a:t>continue; </a:t>
            </a:r>
            <a:r>
              <a:rPr lang="pt-BR" dirty="0">
                <a:solidFill>
                  <a:schemeClr val="accent6"/>
                </a:solidFill>
              </a:rPr>
              <a:t>//força o loop para o fim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		     //A condição será testada novamente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(i);</a:t>
            </a:r>
            <a:r>
              <a:rPr lang="pt-BR" dirty="0">
                <a:solidFill>
                  <a:schemeClr val="accent6"/>
                </a:solidFill>
              </a:rPr>
              <a:t>//O 5 não será impresso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2C7B0A5-98E0-477A-912E-4A20C2E7F322}"/>
              </a:ext>
            </a:extLst>
          </p:cNvPr>
          <p:cNvSpPr txBox="1">
            <a:spLocks/>
          </p:cNvSpPr>
          <p:nvPr/>
        </p:nvSpPr>
        <p:spPr>
          <a:xfrm>
            <a:off x="719356" y="157453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i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2339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2C7B0A5-98E0-477A-912E-4A20C2E7F322}"/>
              </a:ext>
            </a:extLst>
          </p:cNvPr>
          <p:cNvSpPr txBox="1">
            <a:spLocks/>
          </p:cNvSpPr>
          <p:nvPr/>
        </p:nvSpPr>
        <p:spPr>
          <a:xfrm>
            <a:off x="719356" y="1574535"/>
            <a:ext cx="10515600" cy="4737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 O acesso as variáveis depende de onde elas foram declaradas.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 Se forem declaradas dentro de um bloco, elas só existem dentro daquele bloco</a:t>
            </a:r>
          </a:p>
        </p:txBody>
      </p:sp>
    </p:spTree>
    <p:extLst>
      <p:ext uri="{BB962C8B-B14F-4D97-AF65-F5344CB8AC3E}">
        <p14:creationId xmlns:p14="http://schemas.microsoft.com/office/powerpoint/2010/main" val="133272477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452833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x = 3; </a:t>
            </a:r>
            <a:r>
              <a:rPr lang="pt-BR" sz="3200" dirty="0">
                <a:solidFill>
                  <a:schemeClr val="accent6"/>
                </a:solidFill>
              </a:rPr>
              <a:t>//Acessado de qualquer lugar</a:t>
            </a:r>
          </a:p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if</a:t>
            </a:r>
            <a:r>
              <a:rPr lang="pt-BR" sz="3200" dirty="0"/>
              <a:t>(x &lt; 10){</a:t>
            </a:r>
          </a:p>
          <a:p>
            <a:pPr marL="0" indent="0">
              <a:buNone/>
            </a:pPr>
            <a:r>
              <a:rPr lang="pt-BR" sz="3200" dirty="0"/>
              <a:t>   </a:t>
            </a: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y = 30; </a:t>
            </a:r>
            <a:r>
              <a:rPr lang="pt-BR" sz="3200" dirty="0">
                <a:solidFill>
                  <a:schemeClr val="accent6"/>
                </a:solidFill>
              </a:rPr>
              <a:t>//O y não pode ser acessado fora desse bloco “</a:t>
            </a:r>
            <a:r>
              <a:rPr lang="pt-BR" sz="3200" dirty="0" err="1">
                <a:solidFill>
                  <a:schemeClr val="accent6"/>
                </a:solidFill>
              </a:rPr>
              <a:t>if</a:t>
            </a:r>
            <a:r>
              <a:rPr lang="pt-BR" sz="3200" dirty="0">
                <a:solidFill>
                  <a:schemeClr val="accent6"/>
                </a:solidFill>
              </a:rPr>
              <a:t>”</a:t>
            </a:r>
            <a:r>
              <a:rPr lang="pt-BR" sz="3200" dirty="0"/>
              <a:t> 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  <a:p>
            <a:pPr marL="0" indent="0">
              <a:buNone/>
            </a:pPr>
            <a:r>
              <a:rPr lang="pt-BR" sz="3200" dirty="0"/>
              <a:t>y = y +1; </a:t>
            </a:r>
            <a:r>
              <a:rPr lang="pt-BR" sz="3200" dirty="0">
                <a:solidFill>
                  <a:schemeClr val="accent6"/>
                </a:solidFill>
              </a:rPr>
              <a:t>//Não compila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85061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452833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x = 3; </a:t>
            </a:r>
            <a:r>
              <a:rPr lang="pt-BR" sz="3200" dirty="0">
                <a:solidFill>
                  <a:schemeClr val="accent6"/>
                </a:solidFill>
              </a:rPr>
              <a:t>//Acessado de qualquer lugar</a:t>
            </a:r>
          </a:p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y = 5; </a:t>
            </a:r>
          </a:p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if</a:t>
            </a:r>
            <a:r>
              <a:rPr lang="pt-BR" sz="3200" dirty="0"/>
              <a:t>(x &lt; 10){</a:t>
            </a:r>
          </a:p>
          <a:p>
            <a:pPr marL="0" indent="0">
              <a:buNone/>
            </a:pPr>
            <a:r>
              <a:rPr lang="pt-BR" sz="3200" dirty="0"/>
              <a:t>   </a:t>
            </a: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y = 30; </a:t>
            </a:r>
            <a:r>
              <a:rPr lang="pt-BR" sz="3200" dirty="0">
                <a:solidFill>
                  <a:schemeClr val="accent6"/>
                </a:solidFill>
              </a:rPr>
              <a:t>//não compila pois y está sendo redeclarado</a:t>
            </a:r>
            <a:r>
              <a:rPr lang="pt-BR" sz="3200" dirty="0"/>
              <a:t> 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</p:txBody>
      </p:sp>
      <p:pic>
        <p:nvPicPr>
          <p:cNvPr id="1026" name="Picture 2" descr="Resultado de imagem para warning">
            <a:extLst>
              <a:ext uri="{FF2B5EF4-FFF2-40B4-BE49-F238E27FC236}">
                <a16:creationId xmlns:a16="http://schemas.microsoft.com/office/drawing/2014/main" id="{30636FB5-FE3A-4A1D-B02F-58D48357E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82" y="3913094"/>
            <a:ext cx="2617118" cy="22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59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5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5 – Adivinhação!</a:t>
            </a:r>
          </a:p>
          <a:p>
            <a:pPr marL="0" indent="0">
              <a:buNone/>
            </a:pPr>
            <a:r>
              <a:rPr lang="pt-BR" sz="3200" dirty="0"/>
              <a:t>Faça um programa que gere um número aleatório entre 1 e 10, e depois pergunte ao usuário qual número foi gerado. O jogo deve continuar até que o usuário adivinhe o número.</a:t>
            </a:r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r>
              <a:rPr lang="pt-BR" sz="3200" i="1" dirty="0"/>
              <a:t>Dica: use    </a:t>
            </a:r>
            <a:r>
              <a:rPr lang="pt-BR" sz="3200" i="1" dirty="0" err="1"/>
              <a:t>Random</a:t>
            </a:r>
            <a:r>
              <a:rPr lang="pt-BR" sz="3200" i="1" dirty="0"/>
              <a:t> </a:t>
            </a:r>
            <a:r>
              <a:rPr lang="pt-BR" sz="3200" i="1" dirty="0" err="1"/>
              <a:t>rand</a:t>
            </a:r>
            <a:r>
              <a:rPr lang="pt-BR" sz="3200" i="1" dirty="0"/>
              <a:t> = new </a:t>
            </a:r>
            <a:r>
              <a:rPr lang="pt-BR" sz="3200" i="1" dirty="0" err="1"/>
              <a:t>Random</a:t>
            </a:r>
            <a:r>
              <a:rPr lang="pt-BR" sz="3200" i="1" dirty="0"/>
              <a:t>();	</a:t>
            </a:r>
          </a:p>
          <a:p>
            <a:pPr marL="0" indent="0">
              <a:buNone/>
            </a:pPr>
            <a:r>
              <a:rPr lang="pt-BR" sz="3200" i="1" dirty="0"/>
              <a:t>		</a:t>
            </a:r>
            <a:r>
              <a:rPr lang="pt-BR" sz="3200" i="1" dirty="0" err="1"/>
              <a:t>int</a:t>
            </a:r>
            <a:r>
              <a:rPr lang="pt-BR" sz="3200" i="1" dirty="0"/>
              <a:t> x = </a:t>
            </a:r>
            <a:r>
              <a:rPr lang="pt-BR" sz="3200" i="1" dirty="0" err="1"/>
              <a:t>rand.nextInt</a:t>
            </a:r>
            <a:r>
              <a:rPr lang="pt-BR" sz="3200" i="1" dirty="0"/>
              <a:t>(10) + 1; //Gera número entre 1 							//e 10</a:t>
            </a:r>
          </a:p>
          <a:p>
            <a:pPr marL="0" indent="0">
              <a:buNone/>
            </a:pP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4112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Declarando e usando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484" y="2192937"/>
            <a:ext cx="10368194" cy="287602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200" b="1" dirty="0">
                <a:solidFill>
                  <a:srgbClr val="0070C0"/>
                </a:solidFill>
              </a:rPr>
              <a:t>O Java é uma linguagem fortemente </a:t>
            </a:r>
            <a:r>
              <a:rPr lang="pt-BR" sz="3200" b="1" dirty="0" err="1">
                <a:solidFill>
                  <a:srgbClr val="0070C0"/>
                </a:solidFill>
              </a:rPr>
              <a:t>tipada</a:t>
            </a:r>
            <a:r>
              <a:rPr lang="pt-BR" sz="3200" b="1" dirty="0">
                <a:solidFill>
                  <a:srgbClr val="0070C0"/>
                </a:solidFill>
              </a:rPr>
              <a:t>!</a:t>
            </a:r>
          </a:p>
          <a:p>
            <a:pPr>
              <a:buBlip>
                <a:blip r:embed="rId3"/>
              </a:buBlip>
            </a:pPr>
            <a:r>
              <a:rPr lang="pt-BR" sz="3200" dirty="0"/>
              <a:t> No momento da declaração, </a:t>
            </a:r>
            <a:r>
              <a:rPr lang="pt-BR" sz="3200" dirty="0">
                <a:solidFill>
                  <a:srgbClr val="0070C0"/>
                </a:solidFill>
              </a:rPr>
              <a:t>devemos colocar o tipo obrigatoriamente</a:t>
            </a:r>
          </a:p>
          <a:p>
            <a:pPr marL="0" indent="0">
              <a:buNone/>
            </a:pPr>
            <a:endParaRPr lang="pt-BR" sz="32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2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6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6 – Adivinhação Aprimorado!</a:t>
            </a:r>
          </a:p>
          <a:p>
            <a:pPr marL="0" indent="0">
              <a:buNone/>
            </a:pPr>
            <a:r>
              <a:rPr lang="pt-BR" sz="3200" dirty="0"/>
              <a:t>Repita o exercício anterior, mas informe o usuário se o número que ele digitou é maior ou menor que o gerado pelo computador!</a:t>
            </a:r>
            <a:endParaRPr lang="pt-BR" sz="3200" i="1" dirty="0"/>
          </a:p>
          <a:p>
            <a:pPr marL="0" indent="0">
              <a:buNone/>
            </a:pP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2681994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accent1"/>
                </a:solidFill>
              </a:rPr>
              <a:t>https://github.com/chrislima-inatel/C206_C125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56" y="31147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8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200" dirty="0"/>
              <a:t>Capítulo 3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Variáveis Primitivas e Controle de Fluxo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4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Declarando e usando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Dentro de um </a:t>
            </a:r>
            <a:r>
              <a:rPr lang="pt-BR" dirty="0">
                <a:solidFill>
                  <a:srgbClr val="0070C0"/>
                </a:solidFill>
              </a:rPr>
              <a:t>bloco</a:t>
            </a:r>
            <a:r>
              <a:rPr lang="pt-BR" dirty="0"/>
              <a:t>, podemos declarar variáveis e usá-las. Em Java, </a:t>
            </a:r>
            <a:r>
              <a:rPr lang="pt-BR" dirty="0">
                <a:solidFill>
                  <a:srgbClr val="0070C0"/>
                </a:solidFill>
              </a:rPr>
              <a:t>toda variável tem um tipo que não pode ser alterado</a:t>
            </a:r>
            <a:r>
              <a:rPr lang="pt-BR" dirty="0"/>
              <a:t>, uma vez declarado.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8980204-6334-5247-B02B-88ACF86122E9}"/>
              </a:ext>
            </a:extLst>
          </p:cNvPr>
          <p:cNvSpPr txBox="1">
            <a:spLocks/>
          </p:cNvSpPr>
          <p:nvPr/>
        </p:nvSpPr>
        <p:spPr>
          <a:xfrm>
            <a:off x="838200" y="3570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 idade;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D230A14-9307-4247-A972-4E533A059387}"/>
              </a:ext>
            </a:extLst>
          </p:cNvPr>
          <p:cNvSpPr txBox="1">
            <a:spLocks/>
          </p:cNvSpPr>
          <p:nvPr/>
        </p:nvSpPr>
        <p:spPr>
          <a:xfrm>
            <a:off x="838200" y="430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Agora temos uma variável “idade” do tipo inteiro (</a:t>
            </a:r>
            <a:r>
              <a:rPr lang="pt-BR" dirty="0" err="1"/>
              <a:t>int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5763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Declarando e usando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Podemos atribuir valores a essa nova variável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8980204-6334-5247-B02B-88ACF86122E9}"/>
              </a:ext>
            </a:extLst>
          </p:cNvPr>
          <p:cNvSpPr txBox="1">
            <a:spLocks/>
          </p:cNvSpPr>
          <p:nvPr/>
        </p:nvSpPr>
        <p:spPr>
          <a:xfrm>
            <a:off x="719356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idade = 15;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D230A14-9307-4247-A972-4E533A059387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Agora a variável “idade” tem valor 15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DD9F313-1C02-7B4D-A09C-6C42E402F86E}"/>
              </a:ext>
            </a:extLst>
          </p:cNvPr>
          <p:cNvSpPr txBox="1">
            <a:spLocks/>
          </p:cNvSpPr>
          <p:nvPr/>
        </p:nvSpPr>
        <p:spPr>
          <a:xfrm>
            <a:off x="719356" y="42298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 idade = 15;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A4694F5-F467-1D44-A367-EC9F786926EE}"/>
              </a:ext>
            </a:extLst>
          </p:cNvPr>
          <p:cNvSpPr txBox="1">
            <a:spLocks/>
          </p:cNvSpPr>
          <p:nvPr/>
        </p:nvSpPr>
        <p:spPr>
          <a:xfrm>
            <a:off x="838200" y="5258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também declarar e atribuir na mesma linha!</a:t>
            </a:r>
          </a:p>
        </p:txBody>
      </p:sp>
    </p:spTree>
    <p:extLst>
      <p:ext uri="{BB962C8B-B14F-4D97-AF65-F5344CB8AC3E}">
        <p14:creationId xmlns:p14="http://schemas.microsoft.com/office/powerpoint/2010/main" val="308442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Tipos Primitivos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34C1B96-8A08-48CA-8D42-1A526E7AE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02946"/>
            <a:ext cx="11158088" cy="26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 Tipo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4F582CA-24FA-4ACF-BD12-13DC2C1793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representar uma cadeia de caracteres, o Java possui uma classe especial chamada </a:t>
            </a:r>
            <a:r>
              <a:rPr lang="pt-BR" sz="3200" b="1" dirty="0" err="1">
                <a:solidFill>
                  <a:srgbClr val="0070C0"/>
                </a:solidFill>
              </a:rPr>
              <a:t>String</a:t>
            </a:r>
            <a:r>
              <a:rPr lang="pt-BR" sz="3200" dirty="0">
                <a:solidFill>
                  <a:srgbClr val="0070C0"/>
                </a:solidFill>
              </a:rPr>
              <a:t>. </a:t>
            </a:r>
            <a:r>
              <a:rPr lang="pt-BR" sz="3200" dirty="0"/>
              <a:t>Porém, </a:t>
            </a:r>
            <a:r>
              <a:rPr lang="pt-BR" sz="3200" dirty="0">
                <a:solidFill>
                  <a:srgbClr val="0070C0"/>
                </a:solidFill>
              </a:rPr>
              <a:t>pode ser usada como se fosse um tipo primitivo</a:t>
            </a:r>
            <a:r>
              <a:rPr lang="pt-BR" sz="3200" dirty="0"/>
              <a:t>. 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3200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 ainda possui diversos métodos para sua manipulação.</a:t>
            </a:r>
          </a:p>
        </p:txBody>
      </p:sp>
    </p:spTree>
    <p:extLst>
      <p:ext uri="{BB962C8B-B14F-4D97-AF65-F5344CB8AC3E}">
        <p14:creationId xmlns:p14="http://schemas.microsoft.com/office/powerpoint/2010/main" val="50425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 Tipo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35185" y="6356350"/>
            <a:ext cx="8883942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F92EDD3-3C84-4C36-A90F-64AAD75026DE}"/>
              </a:ext>
            </a:extLst>
          </p:cNvPr>
          <p:cNvSpPr txBox="1">
            <a:spLocks/>
          </p:cNvSpPr>
          <p:nvPr/>
        </p:nvSpPr>
        <p:spPr>
          <a:xfrm>
            <a:off x="1015923" y="1690688"/>
            <a:ext cx="105156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String</a:t>
            </a:r>
            <a:r>
              <a:rPr lang="pt-BR" dirty="0"/>
              <a:t> nome = “Maria”;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nome.length</a:t>
            </a:r>
            <a:r>
              <a:rPr lang="pt-BR" dirty="0"/>
              <a:t>(); </a:t>
            </a:r>
            <a:r>
              <a:rPr lang="pt-BR" dirty="0">
                <a:solidFill>
                  <a:schemeClr val="accent6"/>
                </a:solidFill>
              </a:rPr>
              <a:t>//Mostra o tamanho</a:t>
            </a:r>
          </a:p>
          <a:p>
            <a:pPr marL="0" indent="0">
              <a:buNone/>
            </a:pPr>
            <a:r>
              <a:rPr lang="pt-BR" dirty="0" err="1"/>
              <a:t>nome.toUpperCase</a:t>
            </a:r>
            <a:r>
              <a:rPr lang="pt-BR" dirty="0"/>
              <a:t>(); </a:t>
            </a:r>
            <a:r>
              <a:rPr lang="pt-BR" dirty="0">
                <a:solidFill>
                  <a:schemeClr val="accent6"/>
                </a:solidFill>
              </a:rPr>
              <a:t>//Coloca em caixa-alta</a:t>
            </a:r>
          </a:p>
          <a:p>
            <a:pPr marL="0" indent="0">
              <a:buNone/>
            </a:pPr>
            <a:r>
              <a:rPr lang="pt-BR" dirty="0" err="1"/>
              <a:t>nome.equalsIgnoreCase</a:t>
            </a:r>
            <a:r>
              <a:rPr lang="pt-BR" dirty="0"/>
              <a:t>(“maria”); </a:t>
            </a:r>
            <a:r>
              <a:rPr lang="pt-BR" dirty="0">
                <a:solidFill>
                  <a:schemeClr val="accent6"/>
                </a:solidFill>
              </a:rPr>
              <a:t>//compara duas </a:t>
            </a:r>
            <a:r>
              <a:rPr lang="pt-BR" dirty="0" err="1">
                <a:solidFill>
                  <a:schemeClr val="accent6"/>
                </a:solidFill>
              </a:rPr>
              <a:t>strings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/>
              <a:t>nome.startsWith</a:t>
            </a:r>
            <a:r>
              <a:rPr lang="pt-BR" dirty="0"/>
              <a:t>(“M”); </a:t>
            </a:r>
            <a:r>
              <a:rPr lang="pt-BR" dirty="0">
                <a:solidFill>
                  <a:schemeClr val="accent6"/>
                </a:solidFill>
              </a:rPr>
              <a:t>// Verifica se começa com uma 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/>
              <a:t>nome.replace</a:t>
            </a:r>
            <a:r>
              <a:rPr lang="pt-BR" dirty="0"/>
              <a:t>(“Maria”, “Ana”); </a:t>
            </a:r>
            <a:r>
              <a:rPr lang="pt-BR" dirty="0">
                <a:solidFill>
                  <a:schemeClr val="accent6"/>
                </a:solidFill>
              </a:rPr>
              <a:t>//Troca a 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r>
              <a:rPr lang="pt-BR" dirty="0">
                <a:solidFill>
                  <a:schemeClr val="accent6"/>
                </a:solidFill>
              </a:rPr>
              <a:t> “Java” por “C#”</a:t>
            </a:r>
          </a:p>
        </p:txBody>
      </p:sp>
    </p:spTree>
    <p:extLst>
      <p:ext uri="{BB962C8B-B14F-4D97-AF65-F5344CB8AC3E}">
        <p14:creationId xmlns:p14="http://schemas.microsoft.com/office/powerpoint/2010/main" val="152134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2074</Words>
  <Application>Microsoft Office PowerPoint</Application>
  <PresentationFormat>Widescreen</PresentationFormat>
  <Paragraphs>294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Tema do Office</vt:lpstr>
      <vt:lpstr>                         C206/C125 – Programação Orientada a Objetos com Java   TIPOS PRIMITIVOS E CONTROLE DE FLUXO</vt:lpstr>
      <vt:lpstr>Agenda</vt:lpstr>
      <vt:lpstr>Comentários</vt:lpstr>
      <vt:lpstr>Declarando e usando variáveis</vt:lpstr>
      <vt:lpstr>Declarando e usando variáveis</vt:lpstr>
      <vt:lpstr>Declarando e usando variáveis</vt:lpstr>
      <vt:lpstr>Tipos Primitivos</vt:lpstr>
      <vt:lpstr>O Tipo String</vt:lpstr>
      <vt:lpstr>O Tipo String</vt:lpstr>
      <vt:lpstr>Exercício 1</vt:lpstr>
      <vt:lpstr>Exercício 1</vt:lpstr>
      <vt:lpstr>Casting e Promoções</vt:lpstr>
      <vt:lpstr>Casting e Promoções</vt:lpstr>
      <vt:lpstr>Casting e Promoções</vt:lpstr>
      <vt:lpstr>Casting e Promoções</vt:lpstr>
      <vt:lpstr>Saída de Dados</vt:lpstr>
      <vt:lpstr>Saída de Dados</vt:lpstr>
      <vt:lpstr>Entrada de Dados</vt:lpstr>
      <vt:lpstr>Entrada de Dados</vt:lpstr>
      <vt:lpstr>Entrada de Dados</vt:lpstr>
      <vt:lpstr>Entrada de Dados</vt:lpstr>
      <vt:lpstr>Exercício 2</vt:lpstr>
      <vt:lpstr>Exercício 2</vt:lpstr>
      <vt:lpstr>Estruturas de Decisão</vt:lpstr>
      <vt:lpstr>Estruturas de Decisão</vt:lpstr>
      <vt:lpstr>Exercício 3</vt:lpstr>
      <vt:lpstr>Estruturas de Decisão</vt:lpstr>
      <vt:lpstr>Estruturas de Decisão</vt:lpstr>
      <vt:lpstr>Estruturas de Decisão</vt:lpstr>
      <vt:lpstr>Exercício 4</vt:lpstr>
      <vt:lpstr>Estruturas de Repetição</vt:lpstr>
      <vt:lpstr>Estruturas de Repetição</vt:lpstr>
      <vt:lpstr>Controlando o Loop</vt:lpstr>
      <vt:lpstr>Controlando o Loop</vt:lpstr>
      <vt:lpstr>Controlando o Loop</vt:lpstr>
      <vt:lpstr>Escopo das Variáveis</vt:lpstr>
      <vt:lpstr>Escopo das Variáveis</vt:lpstr>
      <vt:lpstr>Escopo das Variáveis</vt:lpstr>
      <vt:lpstr>Exercício 5</vt:lpstr>
      <vt:lpstr>Exercício 6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38</cp:revision>
  <cp:lastPrinted>2020-02-10T23:00:40Z</cp:lastPrinted>
  <dcterms:created xsi:type="dcterms:W3CDTF">2020-01-25T18:01:00Z</dcterms:created>
  <dcterms:modified xsi:type="dcterms:W3CDTF">2024-02-06T15:18:44Z</dcterms:modified>
</cp:coreProperties>
</file>