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397" r:id="rId4"/>
    <p:sldId id="417" r:id="rId5"/>
    <p:sldId id="418" r:id="rId6"/>
    <p:sldId id="419" r:id="rId7"/>
    <p:sldId id="420" r:id="rId8"/>
    <p:sldId id="421" r:id="rId9"/>
    <p:sldId id="423" r:id="rId10"/>
    <p:sldId id="424" r:id="rId11"/>
    <p:sldId id="426" r:id="rId12"/>
    <p:sldId id="427" r:id="rId13"/>
    <p:sldId id="428" r:id="rId14"/>
    <p:sldId id="425" r:id="rId15"/>
    <p:sldId id="422" r:id="rId16"/>
    <p:sldId id="429" r:id="rId17"/>
    <p:sldId id="430" r:id="rId18"/>
    <p:sldId id="431" r:id="rId19"/>
    <p:sldId id="432" r:id="rId20"/>
    <p:sldId id="433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50" r:id="rId3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3769" autoAdjust="0"/>
  </p:normalViewPr>
  <p:slideViewPr>
    <p:cSldViewPr snapToGrid="0">
      <p:cViewPr varScale="1">
        <p:scale>
          <a:sx n="96" d="100"/>
          <a:sy n="96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CF1F5F8-9E63-41B1-8D05-E87B4885C801}"/>
    <pc:docChg chg="modSld">
      <pc:chgData name="Phyllipe Lima" userId="afbdb2a7827722fd" providerId="LiveId" clId="{6CF1F5F8-9E63-41B1-8D05-E87B4885C801}" dt="2020-04-06T01:13:55.411" v="93" actId="20577"/>
      <pc:docMkLst>
        <pc:docMk/>
      </pc:docMkLst>
      <pc:sldChg chg="modSp mod">
        <pc:chgData name="Phyllipe Lima" userId="afbdb2a7827722fd" providerId="LiveId" clId="{6CF1F5F8-9E63-41B1-8D05-E87B4885C801}" dt="2020-04-06T01:13:55.411" v="93" actId="20577"/>
        <pc:sldMkLst>
          <pc:docMk/>
          <pc:sldMk cId="3370637140" sldId="403"/>
        </pc:sldMkLst>
        <pc:spChg chg="mod">
          <ac:chgData name="Phyllipe Lima" userId="afbdb2a7827722fd" providerId="LiveId" clId="{6CF1F5F8-9E63-41B1-8D05-E87B4885C801}" dt="2020-04-06T01:13:55.411" v="93" actId="20577"/>
          <ac:spMkLst>
            <pc:docMk/>
            <pc:sldMk cId="3370637140" sldId="403"/>
            <ac:spMk id="9" creationId="{9F245293-C39F-9344-AD6C-2088ACB56FE5}"/>
          </ac:spMkLst>
        </pc:spChg>
      </pc:sldChg>
      <pc:sldChg chg="addSp modSp mod">
        <pc:chgData name="Phyllipe Lima" userId="afbdb2a7827722fd" providerId="LiveId" clId="{6CF1F5F8-9E63-41B1-8D05-E87B4885C801}" dt="2020-04-06T01:09:06.317" v="86" actId="1035"/>
        <pc:sldMkLst>
          <pc:docMk/>
          <pc:sldMk cId="2580710278" sldId="448"/>
        </pc:sldMkLst>
        <pc:spChg chg="add mod">
          <ac:chgData name="Phyllipe Lima" userId="afbdb2a7827722fd" providerId="LiveId" clId="{6CF1F5F8-9E63-41B1-8D05-E87B4885C801}" dt="2020-04-06T01:09:02.746" v="55" actId="1036"/>
          <ac:spMkLst>
            <pc:docMk/>
            <pc:sldMk cId="2580710278" sldId="448"/>
            <ac:spMk id="3" creationId="{4503DED8-2C51-47E3-97AE-49FDFF20B318}"/>
          </ac:spMkLst>
        </pc:spChg>
        <pc:cxnChg chg="add mod">
          <ac:chgData name="Phyllipe Lima" userId="afbdb2a7827722fd" providerId="LiveId" clId="{6CF1F5F8-9E63-41B1-8D05-E87B4885C801}" dt="2020-04-06T01:09:06.317" v="86" actId="1035"/>
          <ac:cxnSpMkLst>
            <pc:docMk/>
            <pc:sldMk cId="2580710278" sldId="448"/>
            <ac:cxnSpMk id="9" creationId="{10C6CA3A-2E34-410D-8AC2-8A0BB846B3B8}"/>
          </ac:cxnSpMkLst>
        </pc:cxnChg>
      </pc:sldChg>
    </pc:docChg>
  </pc:docChgLst>
  <pc:docChgLst>
    <pc:chgData name="Chris Lima" userId="b5ea056ce2397b48" providerId="LiveId" clId="{8175AACF-EBFA-4267-BE53-0058864F0415}"/>
    <pc:docChg chg="undo custSel delSld modSld modShowInfo">
      <pc:chgData name="Chris Lima" userId="b5ea056ce2397b48" providerId="LiveId" clId="{8175AACF-EBFA-4267-BE53-0058864F0415}" dt="2022-03-11T14:27:36.739" v="110" actId="47"/>
      <pc:docMkLst>
        <pc:docMk/>
      </pc:docMkLst>
      <pc:sldChg chg="modSp mod">
        <pc:chgData name="Chris Lima" userId="b5ea056ce2397b48" providerId="LiveId" clId="{8175AACF-EBFA-4267-BE53-0058864F0415}" dt="2022-03-01T16:53:09.492" v="5"/>
        <pc:sldMkLst>
          <pc:docMk/>
          <pc:sldMk cId="1975627203" sldId="257"/>
        </pc:sldMkLst>
        <pc:spChg chg="mod">
          <ac:chgData name="Chris Lima" userId="b5ea056ce2397b48" providerId="LiveId" clId="{8175AACF-EBFA-4267-BE53-0058864F0415}" dt="2022-03-01T16:53:09.492" v="5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8175AACF-EBFA-4267-BE53-0058864F0415}" dt="2022-03-11T13:16:06.968" v="46" actId="207"/>
        <pc:sldMkLst>
          <pc:docMk/>
          <pc:sldMk cId="1708451728" sldId="259"/>
        </pc:sldMkLst>
        <pc:spChg chg="mod">
          <ac:chgData name="Chris Lima" userId="b5ea056ce2397b48" providerId="LiveId" clId="{8175AACF-EBFA-4267-BE53-0058864F0415}" dt="2022-03-10T16:44:54.318" v="1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8175AACF-EBFA-4267-BE53-0058864F0415}" dt="2022-03-11T13:16:06.968" v="46" actId="207"/>
          <ac:spMkLst>
            <pc:docMk/>
            <pc:sldMk cId="1708451728" sldId="259"/>
            <ac:spMk id="3" creationId="{00000000-0000-0000-0000-000000000000}"/>
          </ac:spMkLst>
        </pc:spChg>
        <pc:picChg chg="mod">
          <ac:chgData name="Chris Lima" userId="b5ea056ce2397b48" providerId="LiveId" clId="{8175AACF-EBFA-4267-BE53-0058864F0415}" dt="2022-03-10T16:44:57.342" v="15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del mod">
        <pc:chgData name="Chris Lima" userId="b5ea056ce2397b48" providerId="LiveId" clId="{8175AACF-EBFA-4267-BE53-0058864F0415}" dt="2022-03-11T14:27:36.739" v="110" actId="47"/>
        <pc:sldMkLst>
          <pc:docMk/>
          <pc:sldMk cId="341884177" sldId="304"/>
        </pc:sldMkLst>
        <pc:spChg chg="mod">
          <ac:chgData name="Chris Lima" userId="b5ea056ce2397b48" providerId="LiveId" clId="{8175AACF-EBFA-4267-BE53-0058864F0415}" dt="2022-03-01T16:18:11.918" v="3" actId="20577"/>
          <ac:spMkLst>
            <pc:docMk/>
            <pc:sldMk cId="341884177" sldId="304"/>
            <ac:spMk id="9" creationId="{DED9E584-412A-4191-ABB5-66147879ADD7}"/>
          </ac:spMkLst>
        </pc:spChg>
      </pc:sldChg>
      <pc:sldChg chg="modSp">
        <pc:chgData name="Chris Lima" userId="b5ea056ce2397b48" providerId="LiveId" clId="{8175AACF-EBFA-4267-BE53-0058864F0415}" dt="2022-03-11T13:18:18.130" v="56" actId="20577"/>
        <pc:sldMkLst>
          <pc:docMk/>
          <pc:sldMk cId="3915167730" sldId="397"/>
        </pc:sldMkLst>
        <pc:spChg chg="mod">
          <ac:chgData name="Chris Lima" userId="b5ea056ce2397b48" providerId="LiveId" clId="{8175AACF-EBFA-4267-BE53-0058864F0415}" dt="2022-03-11T13:18:18.130" v="56" actId="20577"/>
          <ac:spMkLst>
            <pc:docMk/>
            <pc:sldMk cId="3915167730" sldId="397"/>
            <ac:spMk id="10" creationId="{3ED90CEF-9679-9344-9F4B-FCA834934598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70637140" sldId="403"/>
        </pc:sldMkLst>
      </pc:sldChg>
      <pc:sldChg chg="del">
        <pc:chgData name="Chris Lima" userId="b5ea056ce2397b48" providerId="LiveId" clId="{8175AACF-EBFA-4267-BE53-0058864F0415}" dt="2022-03-01T16:18:01.482" v="1" actId="47"/>
        <pc:sldMkLst>
          <pc:docMk/>
          <pc:sldMk cId="1401661395" sldId="416"/>
        </pc:sldMkLst>
      </pc:sldChg>
      <pc:sldChg chg="modSp mod">
        <pc:chgData name="Chris Lima" userId="b5ea056ce2397b48" providerId="LiveId" clId="{8175AACF-EBFA-4267-BE53-0058864F0415}" dt="2022-03-11T13:22:09.189" v="62" actId="20578"/>
        <pc:sldMkLst>
          <pc:docMk/>
          <pc:sldMk cId="3444490414" sldId="418"/>
        </pc:sldMkLst>
        <pc:spChg chg="mod">
          <ac:chgData name="Chris Lima" userId="b5ea056ce2397b48" providerId="LiveId" clId="{8175AACF-EBFA-4267-BE53-0058864F0415}" dt="2022-03-11T13:22:09.189" v="62" actId="20578"/>
          <ac:spMkLst>
            <pc:docMk/>
            <pc:sldMk cId="3444490414" sldId="418"/>
            <ac:spMk id="10" creationId="{3ED90CEF-9679-9344-9F4B-FCA834934598}"/>
          </ac:spMkLst>
        </pc:spChg>
      </pc:sldChg>
      <pc:sldChg chg="modSp mod">
        <pc:chgData name="Chris Lima" userId="b5ea056ce2397b48" providerId="LiveId" clId="{8175AACF-EBFA-4267-BE53-0058864F0415}" dt="2022-03-11T13:24:38.931" v="64" actId="20577"/>
        <pc:sldMkLst>
          <pc:docMk/>
          <pc:sldMk cId="1265806442" sldId="419"/>
        </pc:sldMkLst>
        <pc:spChg chg="mod">
          <ac:chgData name="Chris Lima" userId="b5ea056ce2397b48" providerId="LiveId" clId="{8175AACF-EBFA-4267-BE53-0058864F0415}" dt="2022-03-11T13:24:38.931" v="64" actId="20577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Chris Lima" userId="b5ea056ce2397b48" providerId="LiveId" clId="{8175AACF-EBFA-4267-BE53-0058864F0415}" dt="2022-03-11T13:26:22.883" v="86" actId="20577"/>
        <pc:sldMkLst>
          <pc:docMk/>
          <pc:sldMk cId="796726863" sldId="420"/>
        </pc:sldMkLst>
        <pc:spChg chg="mod">
          <ac:chgData name="Chris Lima" userId="b5ea056ce2397b48" providerId="LiveId" clId="{8175AACF-EBFA-4267-BE53-0058864F0415}" dt="2022-03-10T16:49:05.261" v="42" actId="113"/>
          <ac:spMkLst>
            <pc:docMk/>
            <pc:sldMk cId="796726863" sldId="420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26:22.883" v="86" actId="20577"/>
          <ac:spMkLst>
            <pc:docMk/>
            <pc:sldMk cId="796726863" sldId="420"/>
            <ac:spMk id="15" creationId="{F8765E77-5215-4897-9E2F-DAE8AC76FBE1}"/>
          </ac:spMkLst>
        </pc:spChg>
      </pc:sldChg>
      <pc:sldChg chg="modSp mod">
        <pc:chgData name="Chris Lima" userId="b5ea056ce2397b48" providerId="LiveId" clId="{8175AACF-EBFA-4267-BE53-0058864F0415}" dt="2022-03-11T13:39:27.557" v="94" actId="27636"/>
        <pc:sldMkLst>
          <pc:docMk/>
          <pc:sldMk cId="674229466" sldId="422"/>
        </pc:sldMkLst>
        <pc:spChg chg="mod">
          <ac:chgData name="Chris Lima" userId="b5ea056ce2397b48" providerId="LiveId" clId="{8175AACF-EBFA-4267-BE53-0058864F0415}" dt="2022-03-11T13:33:12.556" v="87" actId="207"/>
          <ac:spMkLst>
            <pc:docMk/>
            <pc:sldMk cId="674229466" sldId="422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39:27.557" v="94" actId="27636"/>
          <ac:spMkLst>
            <pc:docMk/>
            <pc:sldMk cId="674229466" sldId="422"/>
            <ac:spMk id="19" creationId="{70DB04FE-6DD2-4A8A-AB6B-3F86A489C948}"/>
          </ac:spMkLst>
        </pc:spChg>
      </pc:sldChg>
      <pc:sldChg chg="modSp mod">
        <pc:chgData name="Chris Lima" userId="b5ea056ce2397b48" providerId="LiveId" clId="{8175AACF-EBFA-4267-BE53-0058864F0415}" dt="2022-03-11T13:52:33.179" v="95" actId="207"/>
        <pc:sldMkLst>
          <pc:docMk/>
          <pc:sldMk cId="2335254060" sldId="435"/>
        </pc:sldMkLst>
        <pc:spChg chg="mod">
          <ac:chgData name="Chris Lima" userId="b5ea056ce2397b48" providerId="LiveId" clId="{8175AACF-EBFA-4267-BE53-0058864F0415}" dt="2022-03-11T13:52:33.179" v="95" actId="207"/>
          <ac:spMkLst>
            <pc:docMk/>
            <pc:sldMk cId="2335254060" sldId="435"/>
            <ac:spMk id="15" creationId="{133C61E6-53C0-46CA-9B97-8577CD1CCEAF}"/>
          </ac:spMkLst>
        </pc:spChg>
      </pc:sldChg>
      <pc:sldChg chg="modSp mod">
        <pc:chgData name="Chris Lima" userId="b5ea056ce2397b48" providerId="LiveId" clId="{8175AACF-EBFA-4267-BE53-0058864F0415}" dt="2022-03-11T14:04:47.152" v="109" actId="20577"/>
        <pc:sldMkLst>
          <pc:docMk/>
          <pc:sldMk cId="1090229737" sldId="441"/>
        </pc:sldMkLst>
        <pc:spChg chg="mod">
          <ac:chgData name="Chris Lima" userId="b5ea056ce2397b48" providerId="LiveId" clId="{8175AACF-EBFA-4267-BE53-0058864F0415}" dt="2022-03-11T14:04:47.152" v="109" actId="20577"/>
          <ac:spMkLst>
            <pc:docMk/>
            <pc:sldMk cId="1090229737" sldId="441"/>
            <ac:spMk id="15" creationId="{133C61E6-53C0-46CA-9B97-8577CD1CCEAF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4075283043" sldId="445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15019991" sldId="447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2580710278" sldId="448"/>
        </pc:sldMkLst>
      </pc:sldChg>
    </pc:docChg>
  </pc:docChgLst>
  <pc:docChgLst>
    <pc:chgData name="Phyllipe Lima" userId="afbdb2a7827722fd" providerId="Windows Live" clId="Web-{A1D1E837-6D92-4E7F-9416-044CA546CDB8}"/>
    <pc:docChg chg="addSld delSld modSld modMainMaster">
      <pc:chgData name="Phyllipe Lima" userId="afbdb2a7827722fd" providerId="Windows Live" clId="Web-{A1D1E837-6D92-4E7F-9416-044CA546CDB8}" dt="2021-08-24T16:07:19.536" v="10"/>
      <pc:docMkLst>
        <pc:docMk/>
      </pc:docMkLst>
      <pc:sldChg chg="modSp">
        <pc:chgData name="Phyllipe Lima" userId="afbdb2a7827722fd" providerId="Windows Live" clId="Web-{A1D1E837-6D92-4E7F-9416-044CA546CDB8}" dt="2021-08-24T16:06:45.411" v="1" actId="20577"/>
        <pc:sldMkLst>
          <pc:docMk/>
          <pc:sldMk cId="1975627203" sldId="257"/>
        </pc:sldMkLst>
        <pc:spChg chg="mod">
          <ac:chgData name="Phyllipe Lima" userId="afbdb2a7827722fd" providerId="Windows Live" clId="Web-{A1D1E837-6D92-4E7F-9416-044CA546CDB8}" dt="2021-08-24T16:06:45.411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708451728" sldId="25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1884177" sldId="30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1884177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15167730" sldId="39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15167730" sldId="39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70637140" sldId="40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70637140" sldId="403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1D1E837-6D92-4E7F-9416-044CA546CDB8}" dt="2021-08-24T16:07:04.520" v="6" actId="20577"/>
        <pc:sldMkLst>
          <pc:docMk/>
          <pc:sldMk cId="1401661395" sldId="416"/>
        </pc:sldMkLst>
        <pc:spChg chg="mod">
          <ac:chgData name="Phyllipe Lima" userId="afbdb2a7827722fd" providerId="Windows Live" clId="Web-{A1D1E837-6D92-4E7F-9416-044CA546CDB8}" dt="2021-08-24T16:07:04.520" v="6" actId="20577"/>
          <ac:spMkLst>
            <pc:docMk/>
            <pc:sldMk cId="1401661395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129072255" sldId="41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129072255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44490414" sldId="41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4449041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265806442" sldId="41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265806442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96726863" sldId="42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96726863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26342494" sldId="42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26342494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74229466" sldId="42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74229466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42561615" sldId="42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42561615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2894504" sldId="42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289450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810705671" sldId="42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810705671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537579219" sldId="42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537579219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29389157" sldId="42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29389157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3771115" sldId="42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3771115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62684332" sldId="42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62684332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132937825" sldId="43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132937825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43454356" sldId="43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43454356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8413115" sldId="43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8413115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68127630" sldId="43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68127630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335254060" sldId="43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335254060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673841018" sldId="43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673841018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48307900" sldId="43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4830790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5557939" sldId="43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5557939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21953399" sldId="43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2195339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354478869" sldId="44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354478869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90229737" sldId="44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90229737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169040995" sldId="44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169040995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22573164" sldId="44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22573164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855504382" sldId="44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855504382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75283043" sldId="44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75283043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15019991" sldId="44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15019991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580710278" sldId="44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580710278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6.083" v="7"/>
        <pc:sldMkLst>
          <pc:docMk/>
          <pc:sldMk cId="3771346874" sldId="450"/>
        </pc:sldMkLst>
        <pc:spChg chg="del">
          <ac:chgData name="Phyllipe Lima" userId="afbdb2a7827722fd" providerId="Windows Live" clId="Web-{A1D1E837-6D92-4E7F-9416-044CA546CDB8}" dt="2021-08-24T16:07:16.083" v="7"/>
          <ac:spMkLst>
            <pc:docMk/>
            <pc:sldMk cId="3771346874" sldId="450"/>
            <ac:spMk id="6" creationId="{3959E6A8-C362-429C-AC1C-5AE5D4AFD5EC}"/>
          </ac:spMkLst>
        </pc:spChg>
      </pc:sldChg>
      <pc:sldChg chg="add del replId">
        <pc:chgData name="Phyllipe Lima" userId="afbdb2a7827722fd" providerId="Windows Live" clId="Web-{A1D1E837-6D92-4E7F-9416-044CA546CDB8}" dt="2021-08-24T16:06:56.161" v="3"/>
        <pc:sldMkLst>
          <pc:docMk/>
          <pc:sldMk cId="3599832355" sldId="451"/>
        </pc:sldMkLst>
      </pc:sldChg>
      <pc:sldMasterChg chg="mod modSldLayout">
        <pc:chgData name="Phyllipe Lima" userId="afbdb2a7827722fd" providerId="Windows Live" clId="Web-{A1D1E837-6D92-4E7F-9416-044CA546CDB8}" dt="2021-08-24T16:07:19.536" v="10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A60F6CB6-C511-5043-A591-67093C0452B6}"/>
    <pc:docChg chg="custSel modSld modShowInfo">
      <pc:chgData name="Phyllipe Lima" userId="afbdb2a7827722fd" providerId="LiveId" clId="{A60F6CB6-C511-5043-A591-67093C0452B6}" dt="2020-09-04T13:19:29.533" v="12" actId="20577"/>
      <pc:docMkLst>
        <pc:docMk/>
      </pc:docMkLst>
      <pc:sldChg chg="modSp mod">
        <pc:chgData name="Phyllipe Lima" userId="afbdb2a7827722fd" providerId="LiveId" clId="{A60F6CB6-C511-5043-A591-67093C0452B6}" dt="2020-09-04T13:19:29.533" v="12" actId="20577"/>
        <pc:sldMkLst>
          <pc:docMk/>
          <pc:sldMk cId="674229466" sldId="422"/>
        </pc:sldMkLst>
        <pc:spChg chg="mod">
          <ac:chgData name="Phyllipe Lima" userId="afbdb2a7827722fd" providerId="LiveId" clId="{A60F6CB6-C511-5043-A591-67093C0452B6}" dt="2020-09-04T13:19:29.533" v="12" actId="20577"/>
          <ac:spMkLst>
            <pc:docMk/>
            <pc:sldMk cId="674229466" sldId="422"/>
            <ac:spMk id="19" creationId="{70DB04FE-6DD2-4A8A-AB6B-3F86A489C948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LiveId" clId="{5F3075C9-EE34-B84A-9CEC-A1A435A54CB3}"/>
    <pc:docChg chg="custSel addSld delSld modSld">
      <pc:chgData name="Phyllipe Lima" userId="afbdb2a7827722fd" providerId="LiveId" clId="{5F3075C9-EE34-B84A-9CEC-A1A435A54CB3}" dt="2020-08-05T03:00:11.358" v="6" actId="313"/>
      <pc:docMkLst>
        <pc:docMk/>
      </pc:docMkLst>
      <pc:sldChg chg="add">
        <pc:chgData name="Phyllipe Lima" userId="afbdb2a7827722fd" providerId="LiveId" clId="{5F3075C9-EE34-B84A-9CEC-A1A435A54CB3}" dt="2020-08-05T02:10:41.648" v="1"/>
        <pc:sldMkLst>
          <pc:docMk/>
          <pc:sldMk cId="341884177" sldId="304"/>
        </pc:sldMkLst>
      </pc:sldChg>
      <pc:sldChg chg="del">
        <pc:chgData name="Phyllipe Lima" userId="afbdb2a7827722fd" providerId="LiveId" clId="{5F3075C9-EE34-B84A-9CEC-A1A435A54CB3}" dt="2020-08-05T02:10:39.685" v="0" actId="2696"/>
        <pc:sldMkLst>
          <pc:docMk/>
          <pc:sldMk cId="1792216109" sldId="304"/>
        </pc:sldMkLst>
      </pc:sldChg>
      <pc:sldChg chg="modSp mod">
        <pc:chgData name="Phyllipe Lima" userId="afbdb2a7827722fd" providerId="LiveId" clId="{5F3075C9-EE34-B84A-9CEC-A1A435A54CB3}" dt="2020-08-05T02:10:41.880" v="2" actId="27636"/>
        <pc:sldMkLst>
          <pc:docMk/>
          <pc:sldMk cId="1265806442" sldId="419"/>
        </pc:sldMkLst>
        <pc:spChg chg="mod">
          <ac:chgData name="Phyllipe Lima" userId="afbdb2a7827722fd" providerId="LiveId" clId="{5F3075C9-EE34-B84A-9CEC-A1A435A54CB3}" dt="2020-08-05T02:10:41.880" v="2" actId="27636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Phyllipe Lima" userId="afbdb2a7827722fd" providerId="LiveId" clId="{5F3075C9-EE34-B84A-9CEC-A1A435A54CB3}" dt="2020-08-05T02:10:41.940" v="4" actId="27636"/>
        <pc:sldMkLst>
          <pc:docMk/>
          <pc:sldMk cId="810705671" sldId="425"/>
        </pc:sldMkLst>
        <pc:spChg chg="mod">
          <ac:chgData name="Phyllipe Lima" userId="afbdb2a7827722fd" providerId="LiveId" clId="{5F3075C9-EE34-B84A-9CEC-A1A435A54CB3}" dt="2020-08-05T02:10:41.940" v="4" actId="27636"/>
          <ac:spMkLst>
            <pc:docMk/>
            <pc:sldMk cId="810705671" sldId="425"/>
            <ac:spMk id="12" creationId="{3F6AF440-7308-4008-A162-7376E8433FF4}"/>
          </ac:spMkLst>
        </pc:spChg>
      </pc:sldChg>
      <pc:sldChg chg="modSp mod">
        <pc:chgData name="Phyllipe Lima" userId="afbdb2a7827722fd" providerId="LiveId" clId="{5F3075C9-EE34-B84A-9CEC-A1A435A54CB3}" dt="2020-08-05T02:10:41.920" v="3" actId="27636"/>
        <pc:sldMkLst>
          <pc:docMk/>
          <pc:sldMk cId="729389157" sldId="427"/>
        </pc:sldMkLst>
        <pc:spChg chg="mod">
          <ac:chgData name="Phyllipe Lima" userId="afbdb2a7827722fd" providerId="LiveId" clId="{5F3075C9-EE34-B84A-9CEC-A1A435A54CB3}" dt="2020-08-05T02:10:41.920" v="3" actId="27636"/>
          <ac:spMkLst>
            <pc:docMk/>
            <pc:sldMk cId="729389157" sldId="427"/>
            <ac:spMk id="17" creationId="{ABCAF123-D32F-4ECB-9EDD-F4A9B6059466}"/>
          </ac:spMkLst>
        </pc:spChg>
      </pc:sldChg>
      <pc:sldChg chg="modSp mod">
        <pc:chgData name="Phyllipe Lima" userId="afbdb2a7827722fd" providerId="LiveId" clId="{5F3075C9-EE34-B84A-9CEC-A1A435A54CB3}" dt="2020-08-05T02:10:41.977" v="5" actId="27636"/>
        <pc:sldMkLst>
          <pc:docMk/>
          <pc:sldMk cId="348413115" sldId="432"/>
        </pc:sldMkLst>
        <pc:spChg chg="mod">
          <ac:chgData name="Phyllipe Lima" userId="afbdb2a7827722fd" providerId="LiveId" clId="{5F3075C9-EE34-B84A-9CEC-A1A435A54CB3}" dt="2020-08-05T02:10:41.977" v="5" actId="27636"/>
          <ac:spMkLst>
            <pc:docMk/>
            <pc:sldMk cId="348413115" sldId="432"/>
            <ac:spMk id="15" creationId="{133C61E6-53C0-46CA-9B97-8577CD1CCEAF}"/>
          </ac:spMkLst>
        </pc:spChg>
      </pc:sldChg>
      <pc:sldChg chg="modSp mod">
        <pc:chgData name="Phyllipe Lima" userId="afbdb2a7827722fd" providerId="LiveId" clId="{5F3075C9-EE34-B84A-9CEC-A1A435A54CB3}" dt="2020-08-05T03:00:11.358" v="6" actId="313"/>
        <pc:sldMkLst>
          <pc:docMk/>
          <pc:sldMk cId="1090229737" sldId="441"/>
        </pc:sldMkLst>
        <pc:spChg chg="mod">
          <ac:chgData name="Phyllipe Lima" userId="afbdb2a7827722fd" providerId="LiveId" clId="{5F3075C9-EE34-B84A-9CEC-A1A435A54CB3}" dt="2020-08-05T03:00:11.358" v="6" actId="313"/>
          <ac:spMkLst>
            <pc:docMk/>
            <pc:sldMk cId="1090229737" sldId="441"/>
            <ac:spMk id="15" creationId="{133C61E6-53C0-46CA-9B97-8577CD1CCEAF}"/>
          </ac:spMkLst>
        </pc:spChg>
      </pc:sldChg>
    </pc:docChg>
  </pc:docChgLst>
  <pc:docChgLst>
    <pc:chgData name="Chris Lima" userId="b5ea056ce2397b48" providerId="LiveId" clId="{A0B30BD2-41D1-45EE-8D62-D1B8AF2B2BA9}"/>
    <pc:docChg chg="modSld">
      <pc:chgData name="Chris Lima" userId="b5ea056ce2397b48" providerId="LiveId" clId="{A0B30BD2-41D1-45EE-8D62-D1B8AF2B2BA9}" dt="2022-09-01T20:50:43.418" v="15" actId="20577"/>
      <pc:docMkLst>
        <pc:docMk/>
      </pc:docMkLst>
      <pc:sldChg chg="modSp mod">
        <pc:chgData name="Chris Lima" userId="b5ea056ce2397b48" providerId="LiveId" clId="{A0B30BD2-41D1-45EE-8D62-D1B8AF2B2BA9}" dt="2022-09-01T20:50:43.418" v="15" actId="20577"/>
        <pc:sldMkLst>
          <pc:docMk/>
          <pc:sldMk cId="1975627203" sldId="257"/>
        </pc:sldMkLst>
        <pc:spChg chg="mod">
          <ac:chgData name="Chris Lima" userId="b5ea056ce2397b48" providerId="LiveId" clId="{A0B30BD2-41D1-45EE-8D62-D1B8AF2B2BA9}" dt="2022-09-01T20:50:43.418" v="15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0C32D4FD-DFFA-480D-B120-3EECEB7B904A}"/>
    <pc:docChg chg="undo custSel addSld delSld modSld sldOrd modNotesMaster">
      <pc:chgData name="Phyllipe Lima" userId="afbdb2a7827722fd" providerId="LiveId" clId="{0C32D4FD-DFFA-480D-B120-3EECEB7B904A}" dt="2020-03-22T13:00:42.907" v="9585" actId="20577"/>
      <pc:docMkLst>
        <pc:docMk/>
      </pc:docMkLst>
      <pc:sldChg chg="modSp mod">
        <pc:chgData name="Phyllipe Lima" userId="afbdb2a7827722fd" providerId="LiveId" clId="{0C32D4FD-DFFA-480D-B120-3EECEB7B904A}" dt="2020-03-20T21:46:14.579" v="6" actId="20577"/>
        <pc:sldMkLst>
          <pc:docMk/>
          <pc:sldMk cId="1975627203" sldId="257"/>
        </pc:sldMkLst>
        <pc:spChg chg="mod">
          <ac:chgData name="Phyllipe Lima" userId="afbdb2a7827722fd" providerId="LiveId" clId="{0C32D4FD-DFFA-480D-B120-3EECEB7B904A}" dt="2020-03-20T21:46:14.579" v="6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0C32D4FD-DFFA-480D-B120-3EECEB7B904A}" dt="2020-03-21T14:42:16.248" v="270" actId="114"/>
        <pc:sldMkLst>
          <pc:docMk/>
          <pc:sldMk cId="1708451728" sldId="259"/>
        </pc:sldMkLst>
        <pc:spChg chg="mod">
          <ac:chgData name="Phyllipe Lima" userId="afbdb2a7827722fd" providerId="LiveId" clId="{0C32D4FD-DFFA-480D-B120-3EECEB7B904A}" dt="2020-03-21T14:42:16.248" v="270" actId="114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0C32D4FD-DFFA-480D-B120-3EECEB7B904A}" dt="2020-03-21T23:45:35.229" v="7427" actId="20577"/>
        <pc:sldMkLst>
          <pc:docMk/>
          <pc:sldMk cId="1792216109" sldId="304"/>
        </pc:sldMkLst>
        <pc:spChg chg="mod">
          <ac:chgData name="Phyllipe Lima" userId="afbdb2a7827722fd" providerId="LiveId" clId="{0C32D4FD-DFFA-480D-B120-3EECEB7B904A}" dt="2020-03-21T23:45:35.229" v="7427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 delAnim modAnim">
        <pc:chgData name="Phyllipe Lima" userId="afbdb2a7827722fd" providerId="LiveId" clId="{0C32D4FD-DFFA-480D-B120-3EECEB7B904A}" dt="2020-03-21T17:03:31.868" v="2135" actId="6549"/>
        <pc:sldMkLst>
          <pc:docMk/>
          <pc:sldMk cId="3915167730" sldId="397"/>
        </pc:sldMkLst>
        <pc:spChg chg="mod">
          <ac:chgData name="Phyllipe Lima" userId="afbdb2a7827722fd" providerId="LiveId" clId="{0C32D4FD-DFFA-480D-B120-3EECEB7B904A}" dt="2020-03-21T16:32:13.228" v="759" actId="6549"/>
          <ac:spMkLst>
            <pc:docMk/>
            <pc:sldMk cId="3915167730" sldId="397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16:10:17.125" v="432" actId="478"/>
          <ac:spMkLst>
            <pc:docMk/>
            <pc:sldMk cId="3915167730" sldId="397"/>
            <ac:spMk id="4" creationId="{17473992-39BA-4513-AD61-C68950F34117}"/>
          </ac:spMkLst>
        </pc:spChg>
        <pc:spChg chg="mod">
          <ac:chgData name="Phyllipe Lima" userId="afbdb2a7827722fd" providerId="LiveId" clId="{0C32D4FD-DFFA-480D-B120-3EECEB7B904A}" dt="2020-03-21T17:03:31.868" v="2135" actId="6549"/>
          <ac:spMkLst>
            <pc:docMk/>
            <pc:sldMk cId="3915167730" sldId="397"/>
            <ac:spMk id="10" creationId="{3ED90CEF-9679-9344-9F4B-FCA834934598}"/>
          </ac:spMkLst>
        </pc:spChg>
        <pc:picChg chg="del">
          <ac:chgData name="Phyllipe Lima" userId="afbdb2a7827722fd" providerId="LiveId" clId="{0C32D4FD-DFFA-480D-B120-3EECEB7B904A}" dt="2020-03-21T16:10:14.841" v="431" actId="478"/>
          <ac:picMkLst>
            <pc:docMk/>
            <pc:sldMk cId="3915167730" sldId="397"/>
            <ac:picMk id="3" creationId="{61A108B7-DD5B-4D32-B77A-74DF9D1B3C3B}"/>
          </ac:picMkLst>
        </pc:picChg>
        <pc:picChg chg="del">
          <ac:chgData name="Phyllipe Lima" userId="afbdb2a7827722fd" providerId="LiveId" clId="{0C32D4FD-DFFA-480D-B120-3EECEB7B904A}" dt="2020-03-21T16:08:50.982" v="300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0C32D4FD-DFFA-480D-B120-3EECEB7B904A}" dt="2020-03-21T16:32:41.949" v="760" actId="47"/>
        <pc:sldMkLst>
          <pc:docMk/>
          <pc:sldMk cId="1083714054" sldId="398"/>
        </pc:sldMkLst>
      </pc:sldChg>
      <pc:sldChg chg="del">
        <pc:chgData name="Phyllipe Lima" userId="afbdb2a7827722fd" providerId="LiveId" clId="{0C32D4FD-DFFA-480D-B120-3EECEB7B904A}" dt="2020-03-21T16:32:42.377" v="761" actId="47"/>
        <pc:sldMkLst>
          <pc:docMk/>
          <pc:sldMk cId="1018998595" sldId="399"/>
        </pc:sldMkLst>
      </pc:sldChg>
      <pc:sldChg chg="del">
        <pc:chgData name="Phyllipe Lima" userId="afbdb2a7827722fd" providerId="LiveId" clId="{0C32D4FD-DFFA-480D-B120-3EECEB7B904A}" dt="2020-03-21T16:32:42.619" v="762" actId="47"/>
        <pc:sldMkLst>
          <pc:docMk/>
          <pc:sldMk cId="20091756" sldId="400"/>
        </pc:sldMkLst>
      </pc:sldChg>
      <pc:sldChg chg="del">
        <pc:chgData name="Phyllipe Lima" userId="afbdb2a7827722fd" providerId="LiveId" clId="{0C32D4FD-DFFA-480D-B120-3EECEB7B904A}" dt="2020-03-21T16:32:42.816" v="763" actId="47"/>
        <pc:sldMkLst>
          <pc:docMk/>
          <pc:sldMk cId="1600213716" sldId="401"/>
        </pc:sldMkLst>
      </pc:sldChg>
      <pc:sldChg chg="del">
        <pc:chgData name="Phyllipe Lima" userId="afbdb2a7827722fd" providerId="LiveId" clId="{0C32D4FD-DFFA-480D-B120-3EECEB7B904A}" dt="2020-03-21T16:33:02.105" v="764" actId="47"/>
        <pc:sldMkLst>
          <pc:docMk/>
          <pc:sldMk cId="1471161029" sldId="402"/>
        </pc:sldMkLst>
      </pc:sldChg>
      <pc:sldChg chg="addSp delSp modSp mod ord">
        <pc:chgData name="Phyllipe Lima" userId="afbdb2a7827722fd" providerId="LiveId" clId="{0C32D4FD-DFFA-480D-B120-3EECEB7B904A}" dt="2020-03-22T01:44:45.999" v="9584" actId="20577"/>
        <pc:sldMkLst>
          <pc:docMk/>
          <pc:sldMk cId="3370637140" sldId="403"/>
        </pc:sldMkLst>
        <pc:spChg chg="mod">
          <ac:chgData name="Phyllipe Lima" userId="afbdb2a7827722fd" providerId="LiveId" clId="{0C32D4FD-DFFA-480D-B120-3EECEB7B904A}" dt="2020-03-22T00:19:09.023" v="8118" actId="20577"/>
          <ac:spMkLst>
            <pc:docMk/>
            <pc:sldMk cId="3370637140" sldId="403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4:45.999" v="9584" actId="20577"/>
          <ac:spMkLst>
            <pc:docMk/>
            <pc:sldMk cId="3370637140" sldId="403"/>
            <ac:spMk id="9" creationId="{9F245293-C39F-9344-AD6C-2088ACB56FE5}"/>
          </ac:spMkLst>
        </pc:spChg>
        <pc:picChg chg="del">
          <ac:chgData name="Phyllipe Lima" userId="afbdb2a7827722fd" providerId="LiveId" clId="{0C32D4FD-DFFA-480D-B120-3EECEB7B904A}" dt="2020-03-22T00:32:52.908" v="8765" actId="478"/>
          <ac:picMkLst>
            <pc:docMk/>
            <pc:sldMk cId="3370637140" sldId="403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32:58.968" v="8768" actId="14100"/>
          <ac:picMkLst>
            <pc:docMk/>
            <pc:sldMk cId="3370637140" sldId="403"/>
            <ac:picMk id="11" creationId="{308CC6D5-9342-4991-8E72-10F42538D31E}"/>
          </ac:picMkLst>
        </pc:picChg>
        <pc:picChg chg="add mod">
          <ac:chgData name="Phyllipe Lima" userId="afbdb2a7827722fd" providerId="LiveId" clId="{0C32D4FD-DFFA-480D-B120-3EECEB7B904A}" dt="2020-03-22T00:33:03.589" v="8770"/>
          <ac:picMkLst>
            <pc:docMk/>
            <pc:sldMk cId="3370637140" sldId="403"/>
            <ac:picMk id="12" creationId="{029FAAB5-F8DB-4F67-9845-033DA0796AF5}"/>
          </ac:picMkLst>
        </pc:picChg>
      </pc:sldChg>
      <pc:sldChg chg="del">
        <pc:chgData name="Phyllipe Lima" userId="afbdb2a7827722fd" providerId="LiveId" clId="{0C32D4FD-DFFA-480D-B120-3EECEB7B904A}" dt="2020-03-20T21:46:19.963" v="7" actId="47"/>
        <pc:sldMkLst>
          <pc:docMk/>
          <pc:sldMk cId="1713426029" sldId="404"/>
        </pc:sldMkLst>
      </pc:sldChg>
      <pc:sldChg chg="modSp del mod">
        <pc:chgData name="Phyllipe Lima" userId="afbdb2a7827722fd" providerId="LiveId" clId="{0C32D4FD-DFFA-480D-B120-3EECEB7B904A}" dt="2020-03-21T23:45:16.620" v="7405" actId="47"/>
        <pc:sldMkLst>
          <pc:docMk/>
          <pc:sldMk cId="1827869662" sldId="405"/>
        </pc:sldMkLst>
        <pc:spChg chg="mod">
          <ac:chgData name="Phyllipe Lima" userId="afbdb2a7827722fd" providerId="LiveId" clId="{0C32D4FD-DFFA-480D-B120-3EECEB7B904A}" dt="2020-03-21T23:19:54.715" v="5143" actId="20577"/>
          <ac:spMkLst>
            <pc:docMk/>
            <pc:sldMk cId="1827869662" sldId="405"/>
            <ac:spMk id="2" creationId="{00000000-0000-0000-0000-000000000000}"/>
          </ac:spMkLst>
        </pc:spChg>
      </pc:sldChg>
      <pc:sldChg chg="del">
        <pc:chgData name="Phyllipe Lima" userId="afbdb2a7827722fd" providerId="LiveId" clId="{0C32D4FD-DFFA-480D-B120-3EECEB7B904A}" dt="2020-03-21T23:45:17.117" v="7406" actId="47"/>
        <pc:sldMkLst>
          <pc:docMk/>
          <pc:sldMk cId="4213507079" sldId="406"/>
        </pc:sldMkLst>
      </pc:sldChg>
      <pc:sldChg chg="del">
        <pc:chgData name="Phyllipe Lima" userId="afbdb2a7827722fd" providerId="LiveId" clId="{0C32D4FD-DFFA-480D-B120-3EECEB7B904A}" dt="2020-03-21T23:45:17.748" v="7407" actId="47"/>
        <pc:sldMkLst>
          <pc:docMk/>
          <pc:sldMk cId="1587920514" sldId="407"/>
        </pc:sldMkLst>
      </pc:sldChg>
      <pc:sldChg chg="del">
        <pc:chgData name="Phyllipe Lima" userId="afbdb2a7827722fd" providerId="LiveId" clId="{0C32D4FD-DFFA-480D-B120-3EECEB7B904A}" dt="2020-03-21T23:45:18.246" v="7408" actId="47"/>
        <pc:sldMkLst>
          <pc:docMk/>
          <pc:sldMk cId="2932584886" sldId="408"/>
        </pc:sldMkLst>
      </pc:sldChg>
      <pc:sldChg chg="del">
        <pc:chgData name="Phyllipe Lima" userId="afbdb2a7827722fd" providerId="LiveId" clId="{0C32D4FD-DFFA-480D-B120-3EECEB7B904A}" dt="2020-03-21T23:45:18.761" v="7409" actId="47"/>
        <pc:sldMkLst>
          <pc:docMk/>
          <pc:sldMk cId="3269255110" sldId="409"/>
        </pc:sldMkLst>
      </pc:sldChg>
      <pc:sldChg chg="del">
        <pc:chgData name="Phyllipe Lima" userId="afbdb2a7827722fd" providerId="LiveId" clId="{0C32D4FD-DFFA-480D-B120-3EECEB7B904A}" dt="2020-03-21T23:45:19.254" v="7410" actId="47"/>
        <pc:sldMkLst>
          <pc:docMk/>
          <pc:sldMk cId="143969359" sldId="410"/>
        </pc:sldMkLst>
      </pc:sldChg>
      <pc:sldChg chg="del">
        <pc:chgData name="Phyllipe Lima" userId="afbdb2a7827722fd" providerId="LiveId" clId="{0C32D4FD-DFFA-480D-B120-3EECEB7B904A}" dt="2020-03-21T23:45:19.752" v="7411" actId="47"/>
        <pc:sldMkLst>
          <pc:docMk/>
          <pc:sldMk cId="3070062995" sldId="411"/>
        </pc:sldMkLst>
      </pc:sldChg>
      <pc:sldChg chg="del">
        <pc:chgData name="Phyllipe Lima" userId="afbdb2a7827722fd" providerId="LiveId" clId="{0C32D4FD-DFFA-480D-B120-3EECEB7B904A}" dt="2020-03-21T23:45:20.367" v="7412" actId="47"/>
        <pc:sldMkLst>
          <pc:docMk/>
          <pc:sldMk cId="4257621234" sldId="412"/>
        </pc:sldMkLst>
      </pc:sldChg>
      <pc:sldChg chg="del">
        <pc:chgData name="Phyllipe Lima" userId="afbdb2a7827722fd" providerId="LiveId" clId="{0C32D4FD-DFFA-480D-B120-3EECEB7B904A}" dt="2020-03-21T23:45:22.146" v="7413" actId="47"/>
        <pc:sldMkLst>
          <pc:docMk/>
          <pc:sldMk cId="3830923415" sldId="413"/>
        </pc:sldMkLst>
      </pc:sldChg>
      <pc:sldChg chg="del">
        <pc:chgData name="Phyllipe Lima" userId="afbdb2a7827722fd" providerId="LiveId" clId="{0C32D4FD-DFFA-480D-B120-3EECEB7B904A}" dt="2020-03-21T23:45:22.782" v="7414" actId="47"/>
        <pc:sldMkLst>
          <pc:docMk/>
          <pc:sldMk cId="1569867541" sldId="414"/>
        </pc:sldMkLst>
      </pc:sldChg>
      <pc:sldChg chg="del">
        <pc:chgData name="Phyllipe Lima" userId="afbdb2a7827722fd" providerId="LiveId" clId="{0C32D4FD-DFFA-480D-B120-3EECEB7B904A}" dt="2020-03-21T23:45:23.375" v="7415" actId="47"/>
        <pc:sldMkLst>
          <pc:docMk/>
          <pc:sldMk cId="2536363776" sldId="415"/>
        </pc:sldMkLst>
      </pc:sldChg>
      <pc:sldChg chg="add">
        <pc:chgData name="Phyllipe Lima" userId="afbdb2a7827722fd" providerId="LiveId" clId="{0C32D4FD-DFFA-480D-B120-3EECEB7B904A}" dt="2020-03-20T21:46:22.018" v="8"/>
        <pc:sldMkLst>
          <pc:docMk/>
          <pc:sldMk cId="1401661395" sldId="416"/>
        </pc:sldMkLst>
      </pc:sldChg>
      <pc:sldChg chg="addSp delSp modSp add mod delAnim modAnim">
        <pc:chgData name="Phyllipe Lima" userId="afbdb2a7827722fd" providerId="LiveId" clId="{0C32D4FD-DFFA-480D-B120-3EECEB7B904A}" dt="2020-03-21T16:31:53.259" v="758"/>
        <pc:sldMkLst>
          <pc:docMk/>
          <pc:sldMk cId="2129072255" sldId="417"/>
        </pc:sldMkLst>
        <pc:spChg chg="mod">
          <ac:chgData name="Phyllipe Lima" userId="afbdb2a7827722fd" providerId="LiveId" clId="{0C32D4FD-DFFA-480D-B120-3EECEB7B904A}" dt="2020-03-21T16:23:04.344" v="692" actId="6549"/>
          <ac:spMkLst>
            <pc:docMk/>
            <pc:sldMk cId="2129072255" sldId="41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16:22:56.926" v="688" actId="478"/>
          <ac:spMkLst>
            <pc:docMk/>
            <pc:sldMk cId="2129072255" sldId="417"/>
            <ac:spMk id="4" creationId="{3E0A9120-669D-48E2-8E46-8875C69A0514}"/>
          </ac:spMkLst>
        </pc:spChg>
        <pc:spChg chg="del">
          <ac:chgData name="Phyllipe Lima" userId="afbdb2a7827722fd" providerId="LiveId" clId="{0C32D4FD-DFFA-480D-B120-3EECEB7B904A}" dt="2020-03-21T16:22:55.671" v="687" actId="478"/>
          <ac:spMkLst>
            <pc:docMk/>
            <pc:sldMk cId="2129072255" sldId="417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31:17.659" v="749" actId="1582"/>
          <ac:spMkLst>
            <pc:docMk/>
            <pc:sldMk cId="2129072255" sldId="417"/>
            <ac:spMk id="15" creationId="{0BBA96CF-3F93-46BA-8B63-0EAFE818C2D5}"/>
          </ac:spMkLst>
        </pc:spChg>
        <pc:spChg chg="add mod">
          <ac:chgData name="Phyllipe Lima" userId="afbdb2a7827722fd" providerId="LiveId" clId="{0C32D4FD-DFFA-480D-B120-3EECEB7B904A}" dt="2020-03-21T16:31:35.309" v="756" actId="14100"/>
          <ac:spMkLst>
            <pc:docMk/>
            <pc:sldMk cId="2129072255" sldId="417"/>
            <ac:spMk id="16" creationId="{28AC76DD-2DC1-4E5E-B737-2FE596EE8B9F}"/>
          </ac:spMkLst>
        </pc:spChg>
        <pc:picChg chg="add del mod">
          <ac:chgData name="Phyllipe Lima" userId="afbdb2a7827722fd" providerId="LiveId" clId="{0C32D4FD-DFFA-480D-B120-3EECEB7B904A}" dt="2020-03-21T16:28:32.048" v="699" actId="478"/>
          <ac:picMkLst>
            <pc:docMk/>
            <pc:sldMk cId="2129072255" sldId="417"/>
            <ac:picMk id="9" creationId="{F094655C-214F-4B99-AA18-5812CC7E5AFD}"/>
          </ac:picMkLst>
        </pc:picChg>
        <pc:picChg chg="add del mod">
          <ac:chgData name="Phyllipe Lima" userId="afbdb2a7827722fd" providerId="LiveId" clId="{0C32D4FD-DFFA-480D-B120-3EECEB7B904A}" dt="2020-03-21T16:27:47.040" v="695" actId="478"/>
          <ac:picMkLst>
            <pc:docMk/>
            <pc:sldMk cId="2129072255" sldId="417"/>
            <ac:picMk id="11" creationId="{AD7E4A3F-8910-41FB-B7E1-6AEF9D5D70C3}"/>
          </ac:picMkLst>
        </pc:picChg>
        <pc:picChg chg="add del mod">
          <ac:chgData name="Phyllipe Lima" userId="afbdb2a7827722fd" providerId="LiveId" clId="{0C32D4FD-DFFA-480D-B120-3EECEB7B904A}" dt="2020-03-21T16:28:52.610" v="702" actId="478"/>
          <ac:picMkLst>
            <pc:docMk/>
            <pc:sldMk cId="2129072255" sldId="417"/>
            <ac:picMk id="12" creationId="{4756368B-027D-45CF-9F0F-598FF8BFAEEF}"/>
          </ac:picMkLst>
        </pc:picChg>
        <pc:picChg chg="add mod">
          <ac:chgData name="Phyllipe Lima" userId="afbdb2a7827722fd" providerId="LiveId" clId="{0C32D4FD-DFFA-480D-B120-3EECEB7B904A}" dt="2020-03-21T16:31:21.791" v="752" actId="1076"/>
          <ac:picMkLst>
            <pc:docMk/>
            <pc:sldMk cId="2129072255" sldId="417"/>
            <ac:picMk id="13" creationId="{6EEAF4B8-ED26-40A3-97E7-647B46C94490}"/>
          </ac:picMkLst>
        </pc:picChg>
        <pc:picChg chg="add mod">
          <ac:chgData name="Phyllipe Lima" userId="afbdb2a7827722fd" providerId="LiveId" clId="{0C32D4FD-DFFA-480D-B120-3EECEB7B904A}" dt="2020-03-21T16:29:05.329" v="711" actId="1076"/>
          <ac:picMkLst>
            <pc:docMk/>
            <pc:sldMk cId="2129072255" sldId="417"/>
            <ac:picMk id="14" creationId="{DD646EB2-9101-4E23-9B96-0D1765678CB3}"/>
          </ac:picMkLst>
        </pc:picChg>
      </pc:sldChg>
      <pc:sldChg chg="modSp add modAnim">
        <pc:chgData name="Phyllipe Lima" userId="afbdb2a7827722fd" providerId="LiveId" clId="{0C32D4FD-DFFA-480D-B120-3EECEB7B904A}" dt="2020-03-21T16:48:57.639" v="1808" actId="20577"/>
        <pc:sldMkLst>
          <pc:docMk/>
          <pc:sldMk cId="3444490414" sldId="418"/>
        </pc:sldMkLst>
        <pc:spChg chg="mod">
          <ac:chgData name="Phyllipe Lima" userId="afbdb2a7827722fd" providerId="LiveId" clId="{0C32D4FD-DFFA-480D-B120-3EECEB7B904A}" dt="2020-03-21T16:48:57.639" v="1808" actId="20577"/>
          <ac:spMkLst>
            <pc:docMk/>
            <pc:sldMk cId="3444490414" sldId="418"/>
            <ac:spMk id="10" creationId="{3ED90CEF-9679-9344-9F4B-FCA834934598}"/>
          </ac:spMkLst>
        </pc:spChg>
      </pc:sldChg>
      <pc:sldChg chg="addSp delSp modSp add mod">
        <pc:chgData name="Phyllipe Lima" userId="afbdb2a7827722fd" providerId="LiveId" clId="{0C32D4FD-DFFA-480D-B120-3EECEB7B904A}" dt="2020-03-21T16:50:06.663" v="1930" actId="20577"/>
        <pc:sldMkLst>
          <pc:docMk/>
          <pc:sldMk cId="1265806442" sldId="419"/>
        </pc:sldMkLst>
        <pc:spChg chg="add del mod">
          <ac:chgData name="Phyllipe Lima" userId="afbdb2a7827722fd" providerId="LiveId" clId="{0C32D4FD-DFFA-480D-B120-3EECEB7B904A}" dt="2020-03-21T16:49:04.495" v="1811" actId="478"/>
          <ac:spMkLst>
            <pc:docMk/>
            <pc:sldMk cId="1265806442" sldId="419"/>
            <ac:spMk id="4" creationId="{8E79044A-6808-46CC-8004-7B9BE5ACAEE9}"/>
          </ac:spMkLst>
        </pc:spChg>
        <pc:spChg chg="del">
          <ac:chgData name="Phyllipe Lima" userId="afbdb2a7827722fd" providerId="LiveId" clId="{0C32D4FD-DFFA-480D-B120-3EECEB7B904A}" dt="2020-03-21T16:49:03.473" v="1810" actId="478"/>
          <ac:spMkLst>
            <pc:docMk/>
            <pc:sldMk cId="1265806442" sldId="419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50:06.663" v="1930" actId="20577"/>
          <ac:spMkLst>
            <pc:docMk/>
            <pc:sldMk cId="1265806442" sldId="419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16:49:17.881" v="1815" actId="1076"/>
          <ac:picMkLst>
            <pc:docMk/>
            <pc:sldMk cId="1265806442" sldId="419"/>
            <ac:picMk id="1026" creationId="{E462F06F-2789-46E1-BCC1-2F550A6D94B2}"/>
          </ac:picMkLst>
        </pc:picChg>
      </pc:sldChg>
      <pc:sldChg chg="addSp delSp modSp add mod modAnim">
        <pc:chgData name="Phyllipe Lima" userId="afbdb2a7827722fd" providerId="LiveId" clId="{0C32D4FD-DFFA-480D-B120-3EECEB7B904A}" dt="2020-03-21T17:09:35.011" v="2257"/>
        <pc:sldMkLst>
          <pc:docMk/>
          <pc:sldMk cId="796726863" sldId="420"/>
        </pc:sldMkLst>
        <pc:spChg chg="add mod">
          <ac:chgData name="Phyllipe Lima" userId="afbdb2a7827722fd" providerId="LiveId" clId="{0C32D4FD-DFFA-480D-B120-3EECEB7B904A}" dt="2020-03-21T17:07:00.618" v="2206" actId="14100"/>
          <ac:spMkLst>
            <pc:docMk/>
            <pc:sldMk cId="796726863" sldId="420"/>
            <ac:spMk id="3" creationId="{25D5F161-D28D-4B44-894E-0DBD7E87E87F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17:04:34.840" v="2184" actId="14100"/>
          <ac:spMkLst>
            <pc:docMk/>
            <pc:sldMk cId="796726863" sldId="420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17:07:12.068" v="2209" actId="1076"/>
          <ac:spMkLst>
            <pc:docMk/>
            <pc:sldMk cId="796726863" sldId="420"/>
            <ac:spMk id="13" creationId="{4728937B-9025-4B89-ADD9-8497A1F672D3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14" creationId="{D66452C2-C843-4847-A979-0E494A4CDF38}"/>
          </ac:spMkLst>
        </pc:spChg>
        <pc:spChg chg="add mod">
          <ac:chgData name="Phyllipe Lima" userId="afbdb2a7827722fd" providerId="LiveId" clId="{0C32D4FD-DFFA-480D-B120-3EECEB7B904A}" dt="2020-03-21T17:07:50.692" v="2238" actId="1076"/>
          <ac:spMkLst>
            <pc:docMk/>
            <pc:sldMk cId="796726863" sldId="420"/>
            <ac:spMk id="15" creationId="{F8765E77-5215-4897-9E2F-DAE8AC76FBE1}"/>
          </ac:spMkLst>
        </pc:spChg>
        <pc:spChg chg="add mod">
          <ac:chgData name="Phyllipe Lima" userId="afbdb2a7827722fd" providerId="LiveId" clId="{0C32D4FD-DFFA-480D-B120-3EECEB7B904A}" dt="2020-03-21T17:09:06.733" v="2250" actId="1076"/>
          <ac:spMkLst>
            <pc:docMk/>
            <pc:sldMk cId="796726863" sldId="420"/>
            <ac:spMk id="17" creationId="{4FCDF99C-E82C-490C-AE27-4E1C9C4473DD}"/>
          </ac:spMkLst>
        </pc:spChg>
        <pc:picChg chg="add mod">
          <ac:chgData name="Phyllipe Lima" userId="afbdb2a7827722fd" providerId="LiveId" clId="{0C32D4FD-DFFA-480D-B120-3EECEB7B904A}" dt="2020-03-21T16:50:30.560" v="1934" actId="14100"/>
          <ac:picMkLst>
            <pc:docMk/>
            <pc:sldMk cId="796726863" sldId="420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17:07:04.100" v="2207" actId="1076"/>
          <ac:picMkLst>
            <pc:docMk/>
            <pc:sldMk cId="796726863" sldId="420"/>
            <ac:picMk id="10" creationId="{31B3ADDF-5BDB-4C50-ADB6-57C141E57C24}"/>
          </ac:picMkLst>
        </pc:picChg>
        <pc:picChg chg="add mod">
          <ac:chgData name="Phyllipe Lima" userId="afbdb2a7827722fd" providerId="LiveId" clId="{0C32D4FD-DFFA-480D-B120-3EECEB7B904A}" dt="2020-03-21T17:07:12.068" v="2209" actId="1076"/>
          <ac:picMkLst>
            <pc:docMk/>
            <pc:sldMk cId="796726863" sldId="420"/>
            <ac:picMk id="12" creationId="{5F689676-5976-48F2-98AD-DD711171A993}"/>
          </ac:picMkLst>
        </pc:picChg>
        <pc:picChg chg="del">
          <ac:chgData name="Phyllipe Lima" userId="afbdb2a7827722fd" providerId="LiveId" clId="{0C32D4FD-DFFA-480D-B120-3EECEB7B904A}" dt="2020-03-21T16:50:31.735" v="1935" actId="478"/>
          <ac:picMkLst>
            <pc:docMk/>
            <pc:sldMk cId="796726863" sldId="420"/>
            <ac:picMk id="1026" creationId="{E462F06F-2789-46E1-BCC1-2F550A6D94B2}"/>
          </ac:picMkLst>
        </pc:picChg>
        <pc:cxnChg chg="add mod">
          <ac:chgData name="Phyllipe Lima" userId="afbdb2a7827722fd" providerId="LiveId" clId="{0C32D4FD-DFFA-480D-B120-3EECEB7B904A}" dt="2020-03-21T17:09:22.064" v="2253" actId="208"/>
          <ac:cxnSpMkLst>
            <pc:docMk/>
            <pc:sldMk cId="796726863" sldId="420"/>
            <ac:cxnSpMk id="18" creationId="{DEA9A298-9244-4DD5-94E0-B2B26C382538}"/>
          </ac:cxnSpMkLst>
        </pc:cxnChg>
        <pc:cxnChg chg="add mod">
          <ac:chgData name="Phyllipe Lima" userId="afbdb2a7827722fd" providerId="LiveId" clId="{0C32D4FD-DFFA-480D-B120-3EECEB7B904A}" dt="2020-03-21T17:09:27.575" v="2255" actId="1076"/>
          <ac:cxnSpMkLst>
            <pc:docMk/>
            <pc:sldMk cId="796726863" sldId="420"/>
            <ac:cxnSpMk id="20" creationId="{8E679709-EE3C-4460-9DA7-C684AF15B35A}"/>
          </ac:cxnSpMkLst>
        </pc:cxnChg>
        <pc:cxnChg chg="add del">
          <ac:chgData name="Phyllipe Lima" userId="afbdb2a7827722fd" providerId="LiveId" clId="{0C32D4FD-DFFA-480D-B120-3EECEB7B904A}" dt="2020-03-21T17:09:35.011" v="2257"/>
          <ac:cxnSpMkLst>
            <pc:docMk/>
            <pc:sldMk cId="796726863" sldId="420"/>
            <ac:cxnSpMk id="21" creationId="{A4D609DE-DEEC-43BF-B00E-D699F13211FB}"/>
          </ac:cxnSpMkLst>
        </pc:cxnChg>
      </pc:sldChg>
      <pc:sldChg chg="delSp modSp add mod modAnim">
        <pc:chgData name="Phyllipe Lima" userId="afbdb2a7827722fd" providerId="LiveId" clId="{0C32D4FD-DFFA-480D-B120-3EECEB7B904A}" dt="2020-03-22T01:37:23.957" v="9475" actId="6549"/>
        <pc:sldMkLst>
          <pc:docMk/>
          <pc:sldMk cId="4026342494" sldId="421"/>
        </pc:sldMkLst>
        <pc:spChg chg="mod">
          <ac:chgData name="Phyllipe Lima" userId="afbdb2a7827722fd" providerId="LiveId" clId="{0C32D4FD-DFFA-480D-B120-3EECEB7B904A}" dt="2020-03-21T17:09:44.785" v="2280" actId="20577"/>
          <ac:spMkLst>
            <pc:docMk/>
            <pc:sldMk cId="4026342494" sldId="421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1:12:04.197" v="2414" actId="478"/>
          <ac:spMkLst>
            <pc:docMk/>
            <pc:sldMk cId="4026342494" sldId="421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1:12:08.095" v="2417" actId="478"/>
          <ac:spMkLst>
            <pc:docMk/>
            <pc:sldMk cId="4026342494" sldId="421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2T01:37:23.957" v="9475" actId="6549"/>
          <ac:spMkLst>
            <pc:docMk/>
            <pc:sldMk cId="4026342494" sldId="421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1:12:09.257" v="2418" actId="478"/>
          <ac:spMkLst>
            <pc:docMk/>
            <pc:sldMk cId="4026342494" sldId="421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1:12:05.548" v="2415" actId="478"/>
          <ac:spMkLst>
            <pc:docMk/>
            <pc:sldMk cId="4026342494" sldId="421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1:12:15.069" v="2422" actId="478"/>
          <ac:spMkLst>
            <pc:docMk/>
            <pc:sldMk cId="4026342494" sldId="421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1:12:11.933" v="2420" actId="478"/>
          <ac:spMkLst>
            <pc:docMk/>
            <pc:sldMk cId="4026342494" sldId="421"/>
            <ac:spMk id="17" creationId="{4FCDF99C-E82C-490C-AE27-4E1C9C4473DD}"/>
          </ac:spMkLst>
        </pc:spChg>
        <pc:picChg chg="del">
          <ac:chgData name="Phyllipe Lima" userId="afbdb2a7827722fd" providerId="LiveId" clId="{0C32D4FD-DFFA-480D-B120-3EECEB7B904A}" dt="2020-03-21T21:12:00.839" v="2413" actId="478"/>
          <ac:picMkLst>
            <pc:docMk/>
            <pc:sldMk cId="4026342494" sldId="421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1:12:10.385" v="2419" actId="478"/>
          <ac:picMkLst>
            <pc:docMk/>
            <pc:sldMk cId="4026342494" sldId="421"/>
            <ac:picMk id="12" creationId="{5F689676-5976-48F2-98AD-DD711171A993}"/>
          </ac:picMkLst>
        </pc:picChg>
        <pc:cxnChg chg="del">
          <ac:chgData name="Phyllipe Lima" userId="afbdb2a7827722fd" providerId="LiveId" clId="{0C32D4FD-DFFA-480D-B120-3EECEB7B904A}" dt="2020-03-21T21:12:06.736" v="2416" actId="478"/>
          <ac:cxnSpMkLst>
            <pc:docMk/>
            <pc:sldMk cId="4026342494" sldId="421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1:12:12.527" v="2421" actId="478"/>
          <ac:cxnSpMkLst>
            <pc:docMk/>
            <pc:sldMk cId="4026342494" sldId="421"/>
            <ac:cxnSpMk id="20" creationId="{8E679709-EE3C-4460-9DA7-C684AF15B35A}"/>
          </ac:cxnSpMkLst>
        </pc:cxnChg>
      </pc:sldChg>
      <pc:sldChg chg="addSp delSp modSp add mod modAnim">
        <pc:chgData name="Phyllipe Lima" userId="afbdb2a7827722fd" providerId="LiveId" clId="{0C32D4FD-DFFA-480D-B120-3EECEB7B904A}" dt="2020-03-21T22:14:12.770" v="4263" actId="1076"/>
        <pc:sldMkLst>
          <pc:docMk/>
          <pc:sldMk cId="674229466" sldId="422"/>
        </pc:sldMkLst>
        <pc:spChg chg="mod">
          <ac:chgData name="Phyllipe Lima" userId="afbdb2a7827722fd" providerId="LiveId" clId="{0C32D4FD-DFFA-480D-B120-3EECEB7B904A}" dt="2020-03-21T21:59:44.387" v="3664" actId="20577"/>
          <ac:spMkLst>
            <pc:docMk/>
            <pc:sldMk cId="674229466" sldId="422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2:00:29.209" v="3676" actId="478"/>
          <ac:spMkLst>
            <pc:docMk/>
            <pc:sldMk cId="674229466" sldId="422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2:00:26.729" v="3673" actId="478"/>
          <ac:spMkLst>
            <pc:docMk/>
            <pc:sldMk cId="674229466" sldId="422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22:14:10.227" v="4262" actId="1076"/>
          <ac:spMkLst>
            <pc:docMk/>
            <pc:sldMk cId="674229466" sldId="422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2:00:25.065" v="3671" actId="478"/>
          <ac:spMkLst>
            <pc:docMk/>
            <pc:sldMk cId="674229466" sldId="422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2:00:25.640" v="3672" actId="478"/>
          <ac:spMkLst>
            <pc:docMk/>
            <pc:sldMk cId="674229466" sldId="422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2:00:22.585" v="3669" actId="478"/>
          <ac:spMkLst>
            <pc:docMk/>
            <pc:sldMk cId="674229466" sldId="422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2:00:21.490" v="3668" actId="478"/>
          <ac:spMkLst>
            <pc:docMk/>
            <pc:sldMk cId="674229466" sldId="422"/>
            <ac:spMk id="17" creationId="{4FCDF99C-E82C-490C-AE27-4E1C9C4473DD}"/>
          </ac:spMkLst>
        </pc:spChg>
        <pc:spChg chg="add mod">
          <ac:chgData name="Phyllipe Lima" userId="afbdb2a7827722fd" providerId="LiveId" clId="{0C32D4FD-DFFA-480D-B120-3EECEB7B904A}" dt="2020-03-21T22:14:12.770" v="4263" actId="1076"/>
          <ac:spMkLst>
            <pc:docMk/>
            <pc:sldMk cId="674229466" sldId="422"/>
            <ac:spMk id="19" creationId="{70DB04FE-6DD2-4A8A-AB6B-3F86A489C948}"/>
          </ac:spMkLst>
        </pc:spChg>
        <pc:picChg chg="mod">
          <ac:chgData name="Phyllipe Lima" userId="afbdb2a7827722fd" providerId="LiveId" clId="{0C32D4FD-DFFA-480D-B120-3EECEB7B904A}" dt="2020-03-21T21:59:48.836" v="3665" actId="14100"/>
          <ac:picMkLst>
            <pc:docMk/>
            <pc:sldMk cId="674229466" sldId="422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2:00:28.138" v="3675" actId="478"/>
          <ac:picMkLst>
            <pc:docMk/>
            <pc:sldMk cId="674229466" sldId="422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2:00:20.657" v="3667" actId="478"/>
          <ac:picMkLst>
            <pc:docMk/>
            <pc:sldMk cId="674229466" sldId="422"/>
            <ac:picMk id="12" creationId="{5F689676-5976-48F2-98AD-DD711171A993}"/>
          </ac:picMkLst>
        </pc:picChg>
        <pc:cxnChg chg="del mod">
          <ac:chgData name="Phyllipe Lima" userId="afbdb2a7827722fd" providerId="LiveId" clId="{0C32D4FD-DFFA-480D-B120-3EECEB7B904A}" dt="2020-03-21T22:00:27.473" v="3674" actId="478"/>
          <ac:cxnSpMkLst>
            <pc:docMk/>
            <pc:sldMk cId="674229466" sldId="422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2:00:23.916" v="3670" actId="478"/>
          <ac:cxnSpMkLst>
            <pc:docMk/>
            <pc:sldMk cId="674229466" sldId="422"/>
            <ac:cxnSpMk id="20" creationId="{8E679709-EE3C-4460-9DA7-C684AF15B35A}"/>
          </ac:cxnSpMkLst>
        </pc:cxnChg>
      </pc:sldChg>
      <pc:sldChg chg="addSp delSp modSp add mod">
        <pc:chgData name="Phyllipe Lima" userId="afbdb2a7827722fd" providerId="LiveId" clId="{0C32D4FD-DFFA-480D-B120-3EECEB7B904A}" dt="2020-03-21T21:45:04.627" v="3104"/>
        <pc:sldMkLst>
          <pc:docMk/>
          <pc:sldMk cId="3942561615" sldId="423"/>
        </pc:sldMkLst>
        <pc:spChg chg="add del mod">
          <ac:chgData name="Phyllipe Lima" userId="afbdb2a7827722fd" providerId="LiveId" clId="{0C32D4FD-DFFA-480D-B120-3EECEB7B904A}" dt="2020-03-21T21:13:45.497" v="2534" actId="478"/>
          <ac:spMkLst>
            <pc:docMk/>
            <pc:sldMk cId="3942561615" sldId="423"/>
            <ac:spMk id="4" creationId="{ED3DD74A-71AE-40E3-97BE-A4B25691E8F4}"/>
          </ac:spMkLst>
        </pc:spChg>
        <pc:spChg chg="del">
          <ac:chgData name="Phyllipe Lima" userId="afbdb2a7827722fd" providerId="LiveId" clId="{0C32D4FD-DFFA-480D-B120-3EECEB7B904A}" dt="2020-03-21T21:13:43.987" v="2533" actId="478"/>
          <ac:spMkLst>
            <pc:docMk/>
            <pc:sldMk cId="3942561615" sldId="423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1:14:36.521" v="2664" actId="1076"/>
          <ac:spMkLst>
            <pc:docMk/>
            <pc:sldMk cId="3942561615" sldId="423"/>
            <ac:spMk id="12" creationId="{3F6AF440-7308-4008-A162-7376E8433FF4}"/>
          </ac:spMkLst>
        </pc:spChg>
        <pc:picChg chg="del">
          <ac:chgData name="Phyllipe Lima" userId="afbdb2a7827722fd" providerId="LiveId" clId="{0C32D4FD-DFFA-480D-B120-3EECEB7B904A}" dt="2020-03-21T21:13:46.857" v="2535" actId="478"/>
          <ac:picMkLst>
            <pc:docMk/>
            <pc:sldMk cId="3942561615" sldId="423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21:14:33.625" v="2663" actId="1076"/>
          <ac:picMkLst>
            <pc:docMk/>
            <pc:sldMk cId="3942561615" sldId="423"/>
            <ac:picMk id="10" creationId="{FEEADE21-220A-4753-951E-668B4FB18482}"/>
          </ac:picMkLst>
        </pc:picChg>
        <pc:picChg chg="add del">
          <ac:chgData name="Phyllipe Lima" userId="afbdb2a7827722fd" providerId="LiveId" clId="{0C32D4FD-DFFA-480D-B120-3EECEB7B904A}" dt="2020-03-21T21:45:04.627" v="3104"/>
          <ac:picMkLst>
            <pc:docMk/>
            <pc:sldMk cId="3942561615" sldId="423"/>
            <ac:picMk id="13" creationId="{1989F8F6-CFF9-4783-A2CB-54CE38E6BDD7}"/>
          </ac:picMkLst>
        </pc:picChg>
      </pc:sldChg>
      <pc:sldChg chg="addSp delSp modSp add mod">
        <pc:chgData name="Phyllipe Lima" userId="afbdb2a7827722fd" providerId="LiveId" clId="{0C32D4FD-DFFA-480D-B120-3EECEB7B904A}" dt="2020-03-21T21:19:49.833" v="3022" actId="14100"/>
        <pc:sldMkLst>
          <pc:docMk/>
          <pc:sldMk cId="1902894504" sldId="424"/>
        </pc:sldMkLst>
        <pc:spChg chg="add del mod">
          <ac:chgData name="Phyllipe Lima" userId="afbdb2a7827722fd" providerId="LiveId" clId="{0C32D4FD-DFFA-480D-B120-3EECEB7B904A}" dt="2020-03-21T21:15:54.801" v="2728" actId="478"/>
          <ac:spMkLst>
            <pc:docMk/>
            <pc:sldMk cId="1902894504" sldId="424"/>
            <ac:spMk id="4" creationId="{9E4B7946-9B01-4B6A-9C04-6CA79DE2ECD3}"/>
          </ac:spMkLst>
        </pc:spChg>
        <pc:spChg chg="add mod">
          <ac:chgData name="Phyllipe Lima" userId="afbdb2a7827722fd" providerId="LiveId" clId="{0C32D4FD-DFFA-480D-B120-3EECEB7B904A}" dt="2020-03-21T21:18:47.966" v="2980" actId="1076"/>
          <ac:spMkLst>
            <pc:docMk/>
            <pc:sldMk cId="1902894504" sldId="424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16:41.116" v="2769" actId="6549"/>
          <ac:spMkLst>
            <pc:docMk/>
            <pc:sldMk cId="1902894504" sldId="424"/>
            <ac:spMk id="12" creationId="{3F6AF440-7308-4008-A162-7376E8433FF4}"/>
          </ac:spMkLst>
        </pc:spChg>
        <pc:spChg chg="add mod">
          <ac:chgData name="Phyllipe Lima" userId="afbdb2a7827722fd" providerId="LiveId" clId="{0C32D4FD-DFFA-480D-B120-3EECEB7B904A}" dt="2020-03-21T21:19:24.485" v="3019" actId="313"/>
          <ac:spMkLst>
            <pc:docMk/>
            <pc:sldMk cId="1902894504" sldId="424"/>
            <ac:spMk id="13" creationId="{24858CD4-9F17-4149-A3E4-5ECA5FB23E84}"/>
          </ac:spMkLst>
        </pc:spChg>
        <pc:spChg chg="add mod">
          <ac:chgData name="Phyllipe Lima" userId="afbdb2a7827722fd" providerId="LiveId" clId="{0C32D4FD-DFFA-480D-B120-3EECEB7B904A}" dt="2020-03-21T21:19:49.833" v="3022" actId="14100"/>
          <ac:spMkLst>
            <pc:docMk/>
            <pc:sldMk cId="1902894504" sldId="424"/>
            <ac:spMk id="14" creationId="{95DCBEFB-009E-4D27-9471-222A4625B637}"/>
          </ac:spMkLst>
        </pc:spChg>
        <pc:picChg chg="add mod">
          <ac:chgData name="Phyllipe Lima" userId="afbdb2a7827722fd" providerId="LiveId" clId="{0C32D4FD-DFFA-480D-B120-3EECEB7B904A}" dt="2020-03-21T21:17:05.492" v="2770" actId="1076"/>
          <ac:picMkLst>
            <pc:docMk/>
            <pc:sldMk cId="1902894504" sldId="424"/>
            <ac:picMk id="3" creationId="{3FF287BD-6D29-4795-A452-92999A4C8D7D}"/>
          </ac:picMkLst>
        </pc:picChg>
        <pc:picChg chg="add mod">
          <ac:chgData name="Phyllipe Lima" userId="afbdb2a7827722fd" providerId="LiveId" clId="{0C32D4FD-DFFA-480D-B120-3EECEB7B904A}" dt="2020-03-21T21:18:40.465" v="2979" actId="1076"/>
          <ac:picMkLst>
            <pc:docMk/>
            <pc:sldMk cId="1902894504" sldId="424"/>
            <ac:picMk id="9" creationId="{A78F0E16-D78B-40B6-9189-E83B4A1C156E}"/>
          </ac:picMkLst>
        </pc:picChg>
        <pc:picChg chg="del">
          <ac:chgData name="Phyllipe Lima" userId="afbdb2a7827722fd" providerId="LiveId" clId="{0C32D4FD-DFFA-480D-B120-3EECEB7B904A}" dt="2020-03-21T21:15:22.088" v="2666" actId="478"/>
          <ac:picMkLst>
            <pc:docMk/>
            <pc:sldMk cId="1902894504" sldId="424"/>
            <ac:picMk id="10" creationId="{FEEADE21-220A-4753-951E-668B4FB18482}"/>
          </ac:picMkLst>
        </pc:picChg>
      </pc:sldChg>
      <pc:sldChg chg="addSp delSp modSp add mod">
        <pc:chgData name="Phyllipe Lima" userId="afbdb2a7827722fd" providerId="LiveId" clId="{0C32D4FD-DFFA-480D-B120-3EECEB7B904A}" dt="2020-03-21T21:59:30.265" v="3643" actId="313"/>
        <pc:sldMkLst>
          <pc:docMk/>
          <pc:sldMk cId="810705671" sldId="425"/>
        </pc:sldMkLst>
        <pc:spChg chg="mod">
          <ac:chgData name="Phyllipe Lima" userId="afbdb2a7827722fd" providerId="LiveId" clId="{0C32D4FD-DFFA-480D-B120-3EECEB7B904A}" dt="2020-03-21T21:54:30.362" v="3319" actId="14100"/>
          <ac:spMkLst>
            <pc:docMk/>
            <pc:sldMk cId="810705671" sldId="425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9:30.265" v="3643" actId="313"/>
          <ac:spMkLst>
            <pc:docMk/>
            <pc:sldMk cId="810705671" sldId="425"/>
            <ac:spMk id="12" creationId="{3F6AF440-7308-4008-A162-7376E8433FF4}"/>
          </ac:spMkLst>
        </pc:spChg>
        <pc:spChg chg="del">
          <ac:chgData name="Phyllipe Lima" userId="afbdb2a7827722fd" providerId="LiveId" clId="{0C32D4FD-DFFA-480D-B120-3EECEB7B904A}" dt="2020-03-21T21:54:17.804" v="3314" actId="478"/>
          <ac:spMkLst>
            <pc:docMk/>
            <pc:sldMk cId="810705671" sldId="425"/>
            <ac:spMk id="13" creationId="{24858CD4-9F17-4149-A3E4-5ECA5FB23E84}"/>
          </ac:spMkLst>
        </pc:spChg>
        <pc:spChg chg="del">
          <ac:chgData name="Phyllipe Lima" userId="afbdb2a7827722fd" providerId="LiveId" clId="{0C32D4FD-DFFA-480D-B120-3EECEB7B904A}" dt="2020-03-21T21:24:47.377" v="3026" actId="478"/>
          <ac:spMkLst>
            <pc:docMk/>
            <pc:sldMk cId="810705671" sldId="425"/>
            <ac:spMk id="14" creationId="{95DCBEFB-009E-4D27-9471-222A4625B637}"/>
          </ac:spMkLst>
        </pc:spChg>
        <pc:picChg chg="del">
          <ac:chgData name="Phyllipe Lima" userId="afbdb2a7827722fd" providerId="LiveId" clId="{0C32D4FD-DFFA-480D-B120-3EECEB7B904A}" dt="2020-03-21T21:24:45.934" v="3024" actId="478"/>
          <ac:picMkLst>
            <pc:docMk/>
            <pc:sldMk cId="810705671" sldId="425"/>
            <ac:picMk id="3" creationId="{3FF287BD-6D29-4795-A452-92999A4C8D7D}"/>
          </ac:picMkLst>
        </pc:picChg>
        <pc:picChg chg="add del mod ord">
          <ac:chgData name="Phyllipe Lima" userId="afbdb2a7827722fd" providerId="LiveId" clId="{0C32D4FD-DFFA-480D-B120-3EECEB7B904A}" dt="2020-03-21T21:56:54.530" v="3519" actId="478"/>
          <ac:picMkLst>
            <pc:docMk/>
            <pc:sldMk cId="810705671" sldId="425"/>
            <ac:picMk id="4" creationId="{5197EF59-956F-4D84-B9F2-568CCF7DF3B8}"/>
          </ac:picMkLst>
        </pc:picChg>
        <pc:picChg chg="del">
          <ac:chgData name="Phyllipe Lima" userId="afbdb2a7827722fd" providerId="LiveId" clId="{0C32D4FD-DFFA-480D-B120-3EECEB7B904A}" dt="2020-03-21T21:24:46.553" v="3025" actId="478"/>
          <ac:picMkLst>
            <pc:docMk/>
            <pc:sldMk cId="810705671" sldId="425"/>
            <ac:picMk id="9" creationId="{A78F0E16-D78B-40B6-9189-E83B4A1C156E}"/>
          </ac:picMkLst>
        </pc:picChg>
        <pc:picChg chg="add del mod ord">
          <ac:chgData name="Phyllipe Lima" userId="afbdb2a7827722fd" providerId="LiveId" clId="{0C32D4FD-DFFA-480D-B120-3EECEB7B904A}" dt="2020-03-21T21:57:06.434" v="3525"/>
          <ac:picMkLst>
            <pc:docMk/>
            <pc:sldMk cId="810705671" sldId="425"/>
            <ac:picMk id="10" creationId="{CBEFE93F-27E2-41E4-B89E-CA5CF55F3F1F}"/>
          </ac:picMkLst>
        </pc:picChg>
        <pc:picChg chg="add mod ord">
          <ac:chgData name="Phyllipe Lima" userId="afbdb2a7827722fd" providerId="LiveId" clId="{0C32D4FD-DFFA-480D-B120-3EECEB7B904A}" dt="2020-03-21T21:58:50.436" v="3539" actId="1076"/>
          <ac:picMkLst>
            <pc:docMk/>
            <pc:sldMk cId="810705671" sldId="425"/>
            <ac:picMk id="15" creationId="{E3F74888-9C70-492A-A63F-623F4F68A77C}"/>
          </ac:picMkLst>
        </pc:picChg>
      </pc:sldChg>
      <pc:sldChg chg="addSp modSp add mod">
        <pc:chgData name="Phyllipe Lima" userId="afbdb2a7827722fd" providerId="LiveId" clId="{0C32D4FD-DFFA-480D-B120-3EECEB7B904A}" dt="2020-03-21T21:45:09.351" v="3106" actId="1076"/>
        <pc:sldMkLst>
          <pc:docMk/>
          <pc:sldMk cId="537579219" sldId="426"/>
        </pc:sldMkLst>
        <pc:spChg chg="mod">
          <ac:chgData name="Phyllipe Lima" userId="afbdb2a7827722fd" providerId="LiveId" clId="{0C32D4FD-DFFA-480D-B120-3EECEB7B904A}" dt="2020-03-21T21:44:00.116" v="3102" actId="20577"/>
          <ac:spMkLst>
            <pc:docMk/>
            <pc:sldMk cId="537579219" sldId="426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21:45:09.351" v="3106" actId="1076"/>
          <ac:picMkLst>
            <pc:docMk/>
            <pc:sldMk cId="537579219" sldId="426"/>
            <ac:picMk id="10" creationId="{96854959-04E7-4B1F-9BF2-702E97A405B6}"/>
          </ac:picMkLst>
        </pc:picChg>
      </pc:sldChg>
      <pc:sldChg chg="addSp delSp modSp add mod">
        <pc:chgData name="Phyllipe Lima" userId="afbdb2a7827722fd" providerId="LiveId" clId="{0C32D4FD-DFFA-480D-B120-3EECEB7B904A}" dt="2020-03-21T21:53:22.736" v="3311" actId="14100"/>
        <pc:sldMkLst>
          <pc:docMk/>
          <pc:sldMk cId="729389157" sldId="427"/>
        </pc:sldMkLst>
        <pc:spChg chg="del">
          <ac:chgData name="Phyllipe Lima" userId="afbdb2a7827722fd" providerId="LiveId" clId="{0C32D4FD-DFFA-480D-B120-3EECEB7B904A}" dt="2020-03-21T21:46:06.495" v="3160" actId="478"/>
          <ac:spMkLst>
            <pc:docMk/>
            <pc:sldMk cId="729389157" sldId="42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1:46:08.059" v="3161" actId="478"/>
          <ac:spMkLst>
            <pc:docMk/>
            <pc:sldMk cId="729389157" sldId="427"/>
            <ac:spMk id="4" creationId="{F19A5E3A-F44F-4A82-B200-E95EFA6CF8A7}"/>
          </ac:spMkLst>
        </pc:spChg>
        <pc:spChg chg="del mod">
          <ac:chgData name="Phyllipe Lima" userId="afbdb2a7827722fd" providerId="LiveId" clId="{0C32D4FD-DFFA-480D-B120-3EECEB7B904A}" dt="2020-03-21T21:46:05.093" v="3159" actId="478"/>
          <ac:spMkLst>
            <pc:docMk/>
            <pc:sldMk cId="729389157" sldId="427"/>
            <ac:spMk id="11" creationId="{5344F5DC-9712-4C38-B309-0AE5527FFE45}"/>
          </ac:spMkLst>
        </pc:spChg>
        <pc:spChg chg="add del mod">
          <ac:chgData name="Phyllipe Lima" userId="afbdb2a7827722fd" providerId="LiveId" clId="{0C32D4FD-DFFA-480D-B120-3EECEB7B904A}" dt="2020-03-21T21:46:09.043" v="3162" actId="478"/>
          <ac:spMkLst>
            <pc:docMk/>
            <pc:sldMk cId="729389157" sldId="427"/>
            <ac:spMk id="13" creationId="{CDD6257D-FDB2-4493-8516-10F79B6D69C1}"/>
          </ac:spMkLst>
        </pc:spChg>
        <pc:spChg chg="add mod">
          <ac:chgData name="Phyllipe Lima" userId="afbdb2a7827722fd" providerId="LiveId" clId="{0C32D4FD-DFFA-480D-B120-3EECEB7B904A}" dt="2020-03-21T21:46:27.094" v="3168" actId="14100"/>
          <ac:spMkLst>
            <pc:docMk/>
            <pc:sldMk cId="729389157" sldId="427"/>
            <ac:spMk id="15" creationId="{A53E606F-44B3-4E50-8D25-FFF3E937CB3F}"/>
          </ac:spMkLst>
        </pc:spChg>
        <pc:spChg chg="add mod">
          <ac:chgData name="Phyllipe Lima" userId="afbdb2a7827722fd" providerId="LiveId" clId="{0C32D4FD-DFFA-480D-B120-3EECEB7B904A}" dt="2020-03-21T21:46:31.220" v="3170" actId="1076"/>
          <ac:spMkLst>
            <pc:docMk/>
            <pc:sldMk cId="729389157" sldId="427"/>
            <ac:spMk id="16" creationId="{048C4139-147D-4FAC-80A0-E0DFA15AEE71}"/>
          </ac:spMkLst>
        </pc:spChg>
        <pc:spChg chg="add mod">
          <ac:chgData name="Phyllipe Lima" userId="afbdb2a7827722fd" providerId="LiveId" clId="{0C32D4FD-DFFA-480D-B120-3EECEB7B904A}" dt="2020-03-21T21:52:37.978" v="3243" actId="1076"/>
          <ac:spMkLst>
            <pc:docMk/>
            <pc:sldMk cId="729389157" sldId="427"/>
            <ac:spMk id="17" creationId="{ABCAF123-D32F-4ECB-9EDD-F4A9B6059466}"/>
          </ac:spMkLst>
        </pc:spChg>
        <pc:spChg chg="add mod">
          <ac:chgData name="Phyllipe Lima" userId="afbdb2a7827722fd" providerId="LiveId" clId="{0C32D4FD-DFFA-480D-B120-3EECEB7B904A}" dt="2020-03-21T21:52:53.968" v="3304" actId="20577"/>
          <ac:spMkLst>
            <pc:docMk/>
            <pc:sldMk cId="729389157" sldId="427"/>
            <ac:spMk id="18" creationId="{F02691B7-C187-4BFF-8148-F3A293FE4A24}"/>
          </ac:spMkLst>
        </pc:spChg>
        <pc:picChg chg="del">
          <ac:chgData name="Phyllipe Lima" userId="afbdb2a7827722fd" providerId="LiveId" clId="{0C32D4FD-DFFA-480D-B120-3EECEB7B904A}" dt="2020-03-21T21:46:03.442" v="3158" actId="478"/>
          <ac:picMkLst>
            <pc:docMk/>
            <pc:sldMk cId="729389157" sldId="427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1:45:36" v="3157" actId="478"/>
          <ac:picMkLst>
            <pc:docMk/>
            <pc:sldMk cId="729389157" sldId="427"/>
            <ac:picMk id="10" creationId="{96854959-04E7-4B1F-9BF2-702E97A405B6}"/>
          </ac:picMkLst>
        </pc:picChg>
        <pc:picChg chg="add mod">
          <ac:chgData name="Phyllipe Lima" userId="afbdb2a7827722fd" providerId="LiveId" clId="{0C32D4FD-DFFA-480D-B120-3EECEB7B904A}" dt="2020-03-21T21:46:15.381" v="3165" actId="1076"/>
          <ac:picMkLst>
            <pc:docMk/>
            <pc:sldMk cId="729389157" sldId="427"/>
            <ac:picMk id="14" creationId="{277054C7-BF3C-4312-8313-944B1A8293B4}"/>
          </ac:picMkLst>
        </pc:picChg>
        <pc:cxnChg chg="add mod">
          <ac:chgData name="Phyllipe Lima" userId="afbdb2a7827722fd" providerId="LiveId" clId="{0C32D4FD-DFFA-480D-B120-3EECEB7B904A}" dt="2020-03-21T21:53:17.822" v="3308" actId="208"/>
          <ac:cxnSpMkLst>
            <pc:docMk/>
            <pc:sldMk cId="729389157" sldId="427"/>
            <ac:cxnSpMk id="20" creationId="{41144F69-6465-46BA-83F1-E2F784E1D93B}"/>
          </ac:cxnSpMkLst>
        </pc:cxnChg>
        <pc:cxnChg chg="add mod">
          <ac:chgData name="Phyllipe Lima" userId="afbdb2a7827722fd" providerId="LiveId" clId="{0C32D4FD-DFFA-480D-B120-3EECEB7B904A}" dt="2020-03-21T21:53:22.736" v="3311" actId="14100"/>
          <ac:cxnSpMkLst>
            <pc:docMk/>
            <pc:sldMk cId="729389157" sldId="427"/>
            <ac:cxnSpMk id="22" creationId="{6D7E453B-7F48-4EAE-B569-A3FC2FDB997D}"/>
          </ac:cxnSpMkLst>
        </pc:cxnChg>
      </pc:sldChg>
      <pc:sldChg chg="addSp delSp modSp add mod ord">
        <pc:chgData name="Phyllipe Lima" userId="afbdb2a7827722fd" providerId="LiveId" clId="{0C32D4FD-DFFA-480D-B120-3EECEB7B904A}" dt="2020-03-21T21:57:34.132" v="3534" actId="732"/>
        <pc:sldMkLst>
          <pc:docMk/>
          <pc:sldMk cId="1903771115" sldId="428"/>
        </pc:sldMkLst>
        <pc:spChg chg="mod ord">
          <ac:chgData name="Phyllipe Lima" userId="afbdb2a7827722fd" providerId="LiveId" clId="{0C32D4FD-DFFA-480D-B120-3EECEB7B904A}" dt="2020-03-21T21:56:00.886" v="3501" actId="14100"/>
          <ac:spMkLst>
            <pc:docMk/>
            <pc:sldMk cId="1903771115" sldId="428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5:27.984" v="3490" actId="14100"/>
          <ac:spMkLst>
            <pc:docMk/>
            <pc:sldMk cId="1903771115" sldId="428"/>
            <ac:spMk id="12" creationId="{3F6AF440-7308-4008-A162-7376E8433FF4}"/>
          </ac:spMkLst>
        </pc:spChg>
        <pc:picChg chg="add del mod">
          <ac:chgData name="Phyllipe Lima" userId="afbdb2a7827722fd" providerId="LiveId" clId="{0C32D4FD-DFFA-480D-B120-3EECEB7B904A}" dt="2020-03-21T21:57:08.131" v="3526" actId="478"/>
          <ac:picMkLst>
            <pc:docMk/>
            <pc:sldMk cId="1903771115" sldId="428"/>
            <ac:picMk id="3" creationId="{C765F040-D5DB-4974-BE7C-2E311508B498}"/>
          </ac:picMkLst>
        </pc:picChg>
        <pc:picChg chg="del mod">
          <ac:chgData name="Phyllipe Lima" userId="afbdb2a7827722fd" providerId="LiveId" clId="{0C32D4FD-DFFA-480D-B120-3EECEB7B904A}" dt="2020-03-21T21:55:29.641" v="3491" actId="478"/>
          <ac:picMkLst>
            <pc:docMk/>
            <pc:sldMk cId="1903771115" sldId="428"/>
            <ac:picMk id="4" creationId="{5197EF59-956F-4D84-B9F2-568CCF7DF3B8}"/>
          </ac:picMkLst>
        </pc:picChg>
        <pc:picChg chg="add mod ord modCrop">
          <ac:chgData name="Phyllipe Lima" userId="afbdb2a7827722fd" providerId="LiveId" clId="{0C32D4FD-DFFA-480D-B120-3EECEB7B904A}" dt="2020-03-21T21:57:34.132" v="3534" actId="732"/>
          <ac:picMkLst>
            <pc:docMk/>
            <pc:sldMk cId="1903771115" sldId="428"/>
            <ac:picMk id="14" creationId="{10A36472-91AC-414F-8E95-2C94801BC59A}"/>
          </ac:picMkLst>
        </pc:picChg>
        <pc:cxnChg chg="add mod">
          <ac:chgData name="Phyllipe Lima" userId="afbdb2a7827722fd" providerId="LiveId" clId="{0C32D4FD-DFFA-480D-B120-3EECEB7B904A}" dt="2020-03-21T21:57:22.985" v="3532" actId="14100"/>
          <ac:cxnSpMkLst>
            <pc:docMk/>
            <pc:sldMk cId="1903771115" sldId="428"/>
            <ac:cxnSpMk id="13" creationId="{43417714-574F-4400-BE4F-976079A3D41C}"/>
          </ac:cxnSpMkLst>
        </pc:cxnChg>
      </pc:sldChg>
      <pc:sldChg chg="addSp delSp modSp add mod">
        <pc:chgData name="Phyllipe Lima" userId="afbdb2a7827722fd" providerId="LiveId" clId="{0C32D4FD-DFFA-480D-B120-3EECEB7B904A}" dt="2020-03-21T22:05:56.589" v="4242" actId="14100"/>
        <pc:sldMkLst>
          <pc:docMk/>
          <pc:sldMk cId="1462684332" sldId="429"/>
        </pc:sldMkLst>
        <pc:spChg chg="add del mod">
          <ac:chgData name="Phyllipe Lima" userId="afbdb2a7827722fd" providerId="LiveId" clId="{0C32D4FD-DFFA-480D-B120-3EECEB7B904A}" dt="2020-03-21T22:04:46.965" v="4170" actId="478"/>
          <ac:spMkLst>
            <pc:docMk/>
            <pc:sldMk cId="1462684332" sldId="429"/>
            <ac:spMk id="4" creationId="{090D0F6F-EF68-4C36-97B2-E45FC4C5FF19}"/>
          </ac:spMkLst>
        </pc:spChg>
        <pc:spChg chg="del">
          <ac:chgData name="Phyllipe Lima" userId="afbdb2a7827722fd" providerId="LiveId" clId="{0C32D4FD-DFFA-480D-B120-3EECEB7B904A}" dt="2020-03-21T22:04:44.885" v="4169" actId="478"/>
          <ac:spMkLst>
            <pc:docMk/>
            <pc:sldMk cId="1462684332" sldId="429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2:05:44.673" v="4239" actId="1076"/>
          <ac:spMkLst>
            <pc:docMk/>
            <pc:sldMk cId="1462684332" sldId="429"/>
            <ac:spMk id="13" creationId="{847F3A22-5B52-417A-BF5F-078A1680E942}"/>
          </ac:spMkLst>
        </pc:spChg>
        <pc:spChg chg="del">
          <ac:chgData name="Phyllipe Lima" userId="afbdb2a7827722fd" providerId="LiveId" clId="{0C32D4FD-DFFA-480D-B120-3EECEB7B904A}" dt="2020-03-21T22:04:48.211" v="4171" actId="478"/>
          <ac:spMkLst>
            <pc:docMk/>
            <pc:sldMk cId="1462684332" sldId="429"/>
            <ac:spMk id="19" creationId="{70DB04FE-6DD2-4A8A-AB6B-3F86A489C948}"/>
          </ac:spMkLst>
        </pc:spChg>
        <pc:picChg chg="add mod">
          <ac:chgData name="Phyllipe Lima" userId="afbdb2a7827722fd" providerId="LiveId" clId="{0C32D4FD-DFFA-480D-B120-3EECEB7B904A}" dt="2020-03-21T22:04:50.905" v="4173" actId="1076"/>
          <ac:picMkLst>
            <pc:docMk/>
            <pc:sldMk cId="1462684332" sldId="429"/>
            <ac:picMk id="10" creationId="{B50D3F3F-F0E6-4659-8589-631EBF4438C3}"/>
          </ac:picMkLst>
        </pc:picChg>
        <pc:cxnChg chg="add mod">
          <ac:chgData name="Phyllipe Lima" userId="afbdb2a7827722fd" providerId="LiveId" clId="{0C32D4FD-DFFA-480D-B120-3EECEB7B904A}" dt="2020-03-21T22:05:56.589" v="4242" actId="14100"/>
          <ac:cxnSpMkLst>
            <pc:docMk/>
            <pc:sldMk cId="1462684332" sldId="429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07.865" v="9510" actId="20577"/>
        <pc:sldMkLst>
          <pc:docMk/>
          <pc:sldMk cId="3132937825" sldId="430"/>
        </pc:sldMkLst>
        <pc:spChg chg="mod">
          <ac:chgData name="Phyllipe Lima" userId="afbdb2a7827722fd" providerId="LiveId" clId="{0C32D4FD-DFFA-480D-B120-3EECEB7B904A}" dt="2020-03-22T01:41:07.865" v="9510" actId="20577"/>
          <ac:spMkLst>
            <pc:docMk/>
            <pc:sldMk cId="3132937825" sldId="430"/>
            <ac:spMk id="13" creationId="{847F3A22-5B52-417A-BF5F-078A1680E942}"/>
          </ac:spMkLst>
        </pc:spChg>
        <pc:picChg chg="add mod ord">
          <ac:chgData name="Phyllipe Lima" userId="afbdb2a7827722fd" providerId="LiveId" clId="{0C32D4FD-DFFA-480D-B120-3EECEB7B904A}" dt="2020-03-22T01:40:55.706" v="9477" actId="167"/>
          <ac:picMkLst>
            <pc:docMk/>
            <pc:sldMk cId="3132937825" sldId="430"/>
            <ac:picMk id="3" creationId="{5E7CF142-AF55-4AB1-A48A-974599FC19BE}"/>
          </ac:picMkLst>
        </pc:picChg>
        <pc:picChg chg="del">
          <ac:chgData name="Phyllipe Lima" userId="afbdb2a7827722fd" providerId="LiveId" clId="{0C32D4FD-DFFA-480D-B120-3EECEB7B904A}" dt="2020-03-21T22:06:50.356" v="4244" actId="478"/>
          <ac:picMkLst>
            <pc:docMk/>
            <pc:sldMk cId="3132937825" sldId="430"/>
            <ac:picMk id="10" creationId="{B50D3F3F-F0E6-4659-8589-631EBF4438C3}"/>
          </ac:picMkLst>
        </pc:picChg>
        <pc:cxnChg chg="mod">
          <ac:chgData name="Phyllipe Lima" userId="afbdb2a7827722fd" providerId="LiveId" clId="{0C32D4FD-DFFA-480D-B120-3EECEB7B904A}" dt="2020-03-22T01:41:01.614" v="9481" actId="14100"/>
          <ac:cxnSpMkLst>
            <pc:docMk/>
            <pc:sldMk cId="3132937825" sldId="430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24.724" v="9511" actId="14100"/>
        <pc:sldMkLst>
          <pc:docMk/>
          <pc:sldMk cId="4243454356" sldId="431"/>
        </pc:sldMkLst>
        <pc:spChg chg="mod">
          <ac:chgData name="Phyllipe Lima" userId="afbdb2a7827722fd" providerId="LiveId" clId="{0C32D4FD-DFFA-480D-B120-3EECEB7B904A}" dt="2020-03-21T22:11:11.143" v="4259" actId="6549"/>
          <ac:spMkLst>
            <pc:docMk/>
            <pc:sldMk cId="4243454356" sldId="431"/>
            <ac:spMk id="13" creationId="{847F3A22-5B52-417A-BF5F-078A1680E942}"/>
          </ac:spMkLst>
        </pc:spChg>
        <pc:spChg chg="add mod">
          <ac:chgData name="Phyllipe Lima" userId="afbdb2a7827722fd" providerId="LiveId" clId="{0C32D4FD-DFFA-480D-B120-3EECEB7B904A}" dt="2020-03-21T22:17:31.211" v="4469" actId="5793"/>
          <ac:spMkLst>
            <pc:docMk/>
            <pc:sldMk cId="4243454356" sldId="43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10:42.549" v="4248" actId="478"/>
          <ac:picMkLst>
            <pc:docMk/>
            <pc:sldMk cId="4243454356" sldId="431"/>
            <ac:picMk id="3" creationId="{5E7CF142-AF55-4AB1-A48A-974599FC19BE}"/>
          </ac:picMkLst>
        </pc:picChg>
        <pc:picChg chg="add mod ord">
          <ac:chgData name="Phyllipe Lima" userId="afbdb2a7827722fd" providerId="LiveId" clId="{0C32D4FD-DFFA-480D-B120-3EECEB7B904A}" dt="2020-03-21T22:10:53.858" v="4252" actId="167"/>
          <ac:picMkLst>
            <pc:docMk/>
            <pc:sldMk cId="4243454356" sldId="431"/>
            <ac:picMk id="4" creationId="{FE991253-AEFB-4166-9C29-2D240F9DD4A9}"/>
          </ac:picMkLst>
        </pc:picChg>
        <pc:cxnChg chg="mod">
          <ac:chgData name="Phyllipe Lima" userId="afbdb2a7827722fd" providerId="LiveId" clId="{0C32D4FD-DFFA-480D-B120-3EECEB7B904A}" dt="2020-03-22T01:41:24.724" v="9511" actId="14100"/>
          <ac:cxnSpMkLst>
            <pc:docMk/>
            <pc:sldMk cId="4243454356" sldId="431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1T23:23:24.027" v="5326" actId="14100"/>
        <pc:sldMkLst>
          <pc:docMk/>
          <pc:sldMk cId="348413115" sldId="432"/>
        </pc:sldMkLst>
        <pc:spChg chg="add mod">
          <ac:chgData name="Phyllipe Lima" userId="afbdb2a7827722fd" providerId="LiveId" clId="{0C32D4FD-DFFA-480D-B120-3EECEB7B904A}" dt="2020-03-21T22:23:10.014" v="5081" actId="20577"/>
          <ac:spMkLst>
            <pc:docMk/>
            <pc:sldMk cId="348413115" sldId="432"/>
            <ac:spMk id="12" creationId="{18DCE9C2-32AE-4873-A674-9E9F8192BA6B}"/>
          </ac:spMkLst>
        </pc:spChg>
        <pc:spChg chg="mod ord">
          <ac:chgData name="Phyllipe Lima" userId="afbdb2a7827722fd" providerId="LiveId" clId="{0C32D4FD-DFFA-480D-B120-3EECEB7B904A}" dt="2020-03-21T23:23:24.027" v="5326" actId="14100"/>
          <ac:spMkLst>
            <pc:docMk/>
            <pc:sldMk cId="348413115" sldId="432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19:23.646" v="5121" actId="20577"/>
          <ac:spMkLst>
            <pc:docMk/>
            <pc:sldMk cId="348413115" sldId="43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2:23:43.732" v="5086" actId="1076"/>
          <ac:picMkLst>
            <pc:docMk/>
            <pc:sldMk cId="348413115" sldId="432"/>
            <ac:picMk id="3" creationId="{D7ECFB33-2060-4A1A-81E5-1BE639C47C00}"/>
          </ac:picMkLst>
        </pc:picChg>
        <pc:picChg chg="del mod">
          <ac:chgData name="Phyllipe Lima" userId="afbdb2a7827722fd" providerId="LiveId" clId="{0C32D4FD-DFFA-480D-B120-3EECEB7B904A}" dt="2020-03-21T22:23:37.638" v="5082" actId="478"/>
          <ac:picMkLst>
            <pc:docMk/>
            <pc:sldMk cId="348413115" sldId="432"/>
            <ac:picMk id="4" creationId="{FE991253-AEFB-4166-9C29-2D240F9DD4A9}"/>
          </ac:picMkLst>
        </pc:picChg>
      </pc:sldChg>
      <pc:sldChg chg="addSp delSp modSp add mod">
        <pc:chgData name="Phyllipe Lima" userId="afbdb2a7827722fd" providerId="LiveId" clId="{0C32D4FD-DFFA-480D-B120-3EECEB7B904A}" dt="2020-03-22T01:41:59.727" v="9515" actId="14100"/>
        <pc:sldMkLst>
          <pc:docMk/>
          <pc:sldMk cId="1068127630" sldId="433"/>
        </pc:sldMkLst>
        <pc:spChg chg="mod">
          <ac:chgData name="Phyllipe Lima" userId="afbdb2a7827722fd" providerId="LiveId" clId="{0C32D4FD-DFFA-480D-B120-3EECEB7B904A}" dt="2020-03-21T23:20:16.642" v="5159" actId="20577"/>
          <ac:spMkLst>
            <pc:docMk/>
            <pc:sldMk cId="1068127630" sldId="433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3:21:06.167" v="5312" actId="478"/>
          <ac:spMkLst>
            <pc:docMk/>
            <pc:sldMk cId="1068127630" sldId="433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24:03.134" v="5330" actId="20577"/>
          <ac:spMkLst>
            <pc:docMk/>
            <pc:sldMk cId="1068127630" sldId="433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4:34.187" v="5460" actId="20577"/>
          <ac:spMkLst>
            <pc:docMk/>
            <pc:sldMk cId="1068127630" sldId="433"/>
            <ac:spMk id="16" creationId="{51F3E592-FC26-4747-B989-9FF85DF95546}"/>
          </ac:spMkLst>
        </pc:spChg>
        <pc:spChg chg="add mod">
          <ac:chgData name="Phyllipe Lima" userId="afbdb2a7827722fd" providerId="LiveId" clId="{0C32D4FD-DFFA-480D-B120-3EECEB7B904A}" dt="2020-03-22T01:41:59.727" v="9515" actId="14100"/>
          <ac:spMkLst>
            <pc:docMk/>
            <pc:sldMk cId="1068127630" sldId="433"/>
            <ac:spMk id="18" creationId="{B4647DF7-33FA-46FC-840D-2AE08E989F31}"/>
          </ac:spMkLst>
        </pc:spChg>
        <pc:picChg chg="del">
          <ac:chgData name="Phyllipe Lima" userId="afbdb2a7827722fd" providerId="LiveId" clId="{0C32D4FD-DFFA-480D-B120-3EECEB7B904A}" dt="2020-03-21T23:21:05.426" v="5311" actId="478"/>
          <ac:picMkLst>
            <pc:docMk/>
            <pc:sldMk cId="1068127630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3:22:59.723" v="5318" actId="478"/>
          <ac:picMkLst>
            <pc:docMk/>
            <pc:sldMk cId="1068127630" sldId="433"/>
            <ac:picMk id="4" creationId="{F7321155-C1E1-4DD4-8E26-B1CE3C035313}"/>
          </ac:picMkLst>
        </pc:picChg>
        <pc:picChg chg="del">
          <ac:chgData name="Phyllipe Lima" userId="afbdb2a7827722fd" providerId="LiveId" clId="{0C32D4FD-DFFA-480D-B120-3EECEB7B904A}" dt="2020-03-21T23:21:07.767" v="5314" actId="478"/>
          <ac:picMkLst>
            <pc:docMk/>
            <pc:sldMk cId="1068127630" sldId="433"/>
            <ac:picMk id="9" creationId="{CE8CAE40-1EAA-4430-B556-A533196C1984}"/>
          </ac:picMkLst>
        </pc:picChg>
        <pc:picChg chg="add mod modCrop">
          <ac:chgData name="Phyllipe Lima" userId="afbdb2a7827722fd" providerId="LiveId" clId="{0C32D4FD-DFFA-480D-B120-3EECEB7B904A}" dt="2020-03-21T23:23:51.218" v="5329" actId="1076"/>
          <ac:picMkLst>
            <pc:docMk/>
            <pc:sldMk cId="1068127630" sldId="433"/>
            <ac:picMk id="10" creationId="{4CD1AA76-BA93-4AA4-85FF-F295AF1E6CC5}"/>
          </ac:picMkLst>
        </pc:picChg>
        <pc:picChg chg="add">
          <ac:chgData name="Phyllipe Lima" userId="afbdb2a7827722fd" providerId="LiveId" clId="{0C32D4FD-DFFA-480D-B120-3EECEB7B904A}" dt="2020-03-21T23:24:40.275" v="5461"/>
          <ac:picMkLst>
            <pc:docMk/>
            <pc:sldMk cId="1068127630" sldId="433"/>
            <ac:picMk id="17" creationId="{1906E753-8A54-4AD0-A950-7C44C6A3644E}"/>
          </ac:picMkLst>
        </pc:picChg>
        <pc:cxnChg chg="del">
          <ac:chgData name="Phyllipe Lima" userId="afbdb2a7827722fd" providerId="LiveId" clId="{0C32D4FD-DFFA-480D-B120-3EECEB7B904A}" dt="2020-03-21T23:21:06.823" v="5313" actId="478"/>
          <ac:cxnSpMkLst>
            <pc:docMk/>
            <pc:sldMk cId="1068127630" sldId="433"/>
            <ac:cxnSpMk id="14" creationId="{D58A86E7-79A6-4448-8059-C26E6066E4DD}"/>
          </ac:cxnSpMkLst>
        </pc:cxnChg>
        <pc:cxnChg chg="add mod">
          <ac:chgData name="Phyllipe Lima" userId="afbdb2a7827722fd" providerId="LiveId" clId="{0C32D4FD-DFFA-480D-B120-3EECEB7B904A}" dt="2020-03-22T01:41:59.727" v="9515" actId="14100"/>
          <ac:cxnSpMkLst>
            <pc:docMk/>
            <pc:sldMk cId="1068127630" sldId="433"/>
            <ac:cxnSpMk id="19" creationId="{44D2A285-D3F7-44F8-86C0-FADE22CF97D1}"/>
          </ac:cxnSpMkLst>
        </pc:cxnChg>
      </pc:sldChg>
      <pc:sldChg chg="addSp delSp modSp add del mod">
        <pc:chgData name="Phyllipe Lima" userId="afbdb2a7827722fd" providerId="LiveId" clId="{0C32D4FD-DFFA-480D-B120-3EECEB7B904A}" dt="2020-03-21T23:19:39.662" v="5124" actId="47"/>
        <pc:sldMkLst>
          <pc:docMk/>
          <pc:sldMk cId="2317639668" sldId="433"/>
        </pc:sldMkLst>
        <pc:spChg chg="mod">
          <ac:chgData name="Phyllipe Lima" userId="afbdb2a7827722fd" providerId="LiveId" clId="{0C32D4FD-DFFA-480D-B120-3EECEB7B904A}" dt="2020-03-21T22:25:03.742" v="5097" actId="20577"/>
          <ac:spMkLst>
            <pc:docMk/>
            <pc:sldMk cId="2317639668" sldId="433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24:45.230" v="5088" actId="478"/>
          <ac:picMkLst>
            <pc:docMk/>
            <pc:sldMk cId="2317639668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2:24:54.806" v="5093" actId="478"/>
          <ac:picMkLst>
            <pc:docMk/>
            <pc:sldMk cId="2317639668" sldId="433"/>
            <ac:picMk id="4" creationId="{912F158A-0D00-483C-8C9B-E3FCF8B565FE}"/>
          </ac:picMkLst>
        </pc:picChg>
      </pc:sldChg>
      <pc:sldChg chg="delSp modSp add del mod">
        <pc:chgData name="Phyllipe Lima" userId="afbdb2a7827722fd" providerId="LiveId" clId="{0C32D4FD-DFFA-480D-B120-3EECEB7B904A}" dt="2020-03-21T23:28:46.074" v="5915" actId="47"/>
        <pc:sldMkLst>
          <pc:docMk/>
          <pc:sldMk cId="3658463803" sldId="434"/>
        </pc:sldMkLst>
        <pc:spChg chg="mod">
          <ac:chgData name="Phyllipe Lima" userId="afbdb2a7827722fd" providerId="LiveId" clId="{0C32D4FD-DFFA-480D-B120-3EECEB7B904A}" dt="2020-03-21T23:26:04.593" v="5717" actId="114"/>
          <ac:spMkLst>
            <pc:docMk/>
            <pc:sldMk cId="3658463803" sldId="434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1T23:26:28.713" v="5793" actId="20577"/>
          <ac:spMkLst>
            <pc:docMk/>
            <pc:sldMk cId="3658463803" sldId="434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25:31.723" v="5611" actId="478"/>
          <ac:spMkLst>
            <pc:docMk/>
            <pc:sldMk cId="3658463803" sldId="434"/>
            <ac:spMk id="16" creationId="{51F3E592-FC26-4747-B989-9FF85DF95546}"/>
          </ac:spMkLst>
        </pc:spChg>
        <pc:picChg chg="del">
          <ac:chgData name="Phyllipe Lima" userId="afbdb2a7827722fd" providerId="LiveId" clId="{0C32D4FD-DFFA-480D-B120-3EECEB7B904A}" dt="2020-03-21T23:25:29.707" v="5610" actId="478"/>
          <ac:picMkLst>
            <pc:docMk/>
            <pc:sldMk cId="3658463803" sldId="434"/>
            <ac:picMk id="10" creationId="{4CD1AA76-BA93-4AA4-85FF-F295AF1E6CC5}"/>
          </ac:picMkLst>
        </pc:picChg>
      </pc:sldChg>
      <pc:sldChg chg="modSp add mod">
        <pc:chgData name="Phyllipe Lima" userId="afbdb2a7827722fd" providerId="LiveId" clId="{0C32D4FD-DFFA-480D-B120-3EECEB7B904A}" dt="2020-03-21T23:28:10.540" v="5914" actId="313"/>
        <pc:sldMkLst>
          <pc:docMk/>
          <pc:sldMk cId="2335254060" sldId="435"/>
        </pc:sldMkLst>
        <pc:spChg chg="mod">
          <ac:chgData name="Phyllipe Lima" userId="afbdb2a7827722fd" providerId="LiveId" clId="{0C32D4FD-DFFA-480D-B120-3EECEB7B904A}" dt="2020-03-21T23:28:10.540" v="5914" actId="313"/>
          <ac:spMkLst>
            <pc:docMk/>
            <pc:sldMk cId="2335254060" sldId="435"/>
            <ac:spMk id="15" creationId="{133C61E6-53C0-46CA-9B97-8577CD1CCEAF}"/>
          </ac:spMkLst>
        </pc:spChg>
      </pc:sldChg>
      <pc:sldChg chg="addSp delSp modSp add mod">
        <pc:chgData name="Phyllipe Lima" userId="afbdb2a7827722fd" providerId="LiveId" clId="{0C32D4FD-DFFA-480D-B120-3EECEB7B904A}" dt="2020-03-21T23:29:12.642" v="5923" actId="14100"/>
        <pc:sldMkLst>
          <pc:docMk/>
          <pc:sldMk cId="2673841018" sldId="436"/>
        </pc:sldMkLst>
        <pc:spChg chg="del">
          <ac:chgData name="Phyllipe Lima" userId="afbdb2a7827722fd" providerId="LiveId" clId="{0C32D4FD-DFFA-480D-B120-3EECEB7B904A}" dt="2020-03-21T23:27:43.042" v="5895" actId="478"/>
          <ac:spMkLst>
            <pc:docMk/>
            <pc:sldMk cId="2673841018" sldId="436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27:37.603" v="5891" actId="478"/>
          <ac:spMkLst>
            <pc:docMk/>
            <pc:sldMk cId="2673841018" sldId="436"/>
            <ac:spMk id="4" creationId="{0C739344-A8FB-4DFE-8AB3-8703F271FE27}"/>
          </ac:spMkLst>
        </pc:spChg>
        <pc:spChg chg="add del mod">
          <ac:chgData name="Phyllipe Lima" userId="afbdb2a7827722fd" providerId="LiveId" clId="{0C32D4FD-DFFA-480D-B120-3EECEB7B904A}" dt="2020-03-21T23:27:50.365" v="5904" actId="478"/>
          <ac:spMkLst>
            <pc:docMk/>
            <pc:sldMk cId="2673841018" sldId="436"/>
            <ac:spMk id="11" creationId="{94301CB9-38BD-4E66-8D70-91F9F95AC497}"/>
          </ac:spMkLst>
        </pc:spChg>
        <pc:spChg chg="del mod">
          <ac:chgData name="Phyllipe Lima" userId="afbdb2a7827722fd" providerId="LiveId" clId="{0C32D4FD-DFFA-480D-B120-3EECEB7B904A}" dt="2020-03-21T23:27:36.054" v="5890" actId="478"/>
          <ac:spMkLst>
            <pc:docMk/>
            <pc:sldMk cId="2673841018" sldId="436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9:05.117" v="5919" actId="14100"/>
          <ac:spMkLst>
            <pc:docMk/>
            <pc:sldMk cId="2673841018" sldId="436"/>
            <ac:spMk id="16" creationId="{DB2FBACE-F367-4694-A669-152558DF6307}"/>
          </ac:spMkLst>
        </pc:spChg>
        <pc:spChg chg="add mod">
          <ac:chgData name="Phyllipe Lima" userId="afbdb2a7827722fd" providerId="LiveId" clId="{0C32D4FD-DFFA-480D-B120-3EECEB7B904A}" dt="2020-03-21T23:29:12.642" v="5923" actId="14100"/>
          <ac:spMkLst>
            <pc:docMk/>
            <pc:sldMk cId="2673841018" sldId="436"/>
            <ac:spMk id="18" creationId="{01A13AFD-C4B3-4263-A5EC-B8406D565237}"/>
          </ac:spMkLst>
        </pc:spChg>
        <pc:picChg chg="add mod">
          <ac:chgData name="Phyllipe Lima" userId="afbdb2a7827722fd" providerId="LiveId" clId="{0C32D4FD-DFFA-480D-B120-3EECEB7B904A}" dt="2020-03-21T23:27:55.379" v="5909" actId="1076"/>
          <ac:picMkLst>
            <pc:docMk/>
            <pc:sldMk cId="2673841018" sldId="436"/>
            <ac:picMk id="9" creationId="{9AC2320E-3437-4512-8AE8-74F5E519B7F4}"/>
          </ac:picMkLst>
        </pc:picChg>
        <pc:picChg chg="add del">
          <ac:chgData name="Phyllipe Lima" userId="afbdb2a7827722fd" providerId="LiveId" clId="{0C32D4FD-DFFA-480D-B120-3EECEB7B904A}" dt="2020-03-21T23:27:48.754" v="5903" actId="478"/>
          <ac:picMkLst>
            <pc:docMk/>
            <pc:sldMk cId="2673841018" sldId="436"/>
            <ac:picMk id="17" creationId="{1906E753-8A54-4AD0-A950-7C44C6A3644E}"/>
          </ac:picMkLst>
        </pc:picChg>
      </pc:sldChg>
      <pc:sldChg chg="addSp modSp add mod">
        <pc:chgData name="Phyllipe Lima" userId="afbdb2a7827722fd" providerId="LiveId" clId="{0C32D4FD-DFFA-480D-B120-3EECEB7B904A}" dt="2020-03-21T23:33:19.887" v="6447" actId="14100"/>
        <pc:sldMkLst>
          <pc:docMk/>
          <pc:sldMk cId="648307900" sldId="437"/>
        </pc:sldMkLst>
        <pc:spChg chg="add mod">
          <ac:chgData name="Phyllipe Lima" userId="afbdb2a7827722fd" providerId="LiveId" clId="{0C32D4FD-DFFA-480D-B120-3EECEB7B904A}" dt="2020-03-21T23:33:19.887" v="6447" actId="14100"/>
          <ac:spMkLst>
            <pc:docMk/>
            <pc:sldMk cId="648307900" sldId="437"/>
            <ac:spMk id="11" creationId="{5EF711DC-2C24-4725-B667-ECB6E8141910}"/>
          </ac:spMkLst>
        </pc:spChg>
        <pc:spChg chg="mod">
          <ac:chgData name="Phyllipe Lima" userId="afbdb2a7827722fd" providerId="LiveId" clId="{0C32D4FD-DFFA-480D-B120-3EECEB7B904A}" dt="2020-03-21T23:31:42.938" v="6436" actId="20577"/>
          <ac:spMkLst>
            <pc:docMk/>
            <pc:sldMk cId="648307900" sldId="437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32:54.460" v="6441" actId="14100"/>
          <ac:picMkLst>
            <pc:docMk/>
            <pc:sldMk cId="648307900" sldId="437"/>
            <ac:picMk id="3" creationId="{5C9DFB74-1F8E-457E-B42B-73A8A2F3FD6B}"/>
          </ac:picMkLst>
        </pc:picChg>
      </pc:sldChg>
      <pc:sldChg chg="addSp delSp modSp add mod">
        <pc:chgData name="Phyllipe Lima" userId="afbdb2a7827722fd" providerId="LiveId" clId="{0C32D4FD-DFFA-480D-B120-3EECEB7B904A}" dt="2020-03-21T23:35:14.881" v="6653" actId="20577"/>
        <pc:sldMkLst>
          <pc:docMk/>
          <pc:sldMk cId="1905557939" sldId="438"/>
        </pc:sldMkLst>
        <pc:spChg chg="del">
          <ac:chgData name="Phyllipe Lima" userId="afbdb2a7827722fd" providerId="LiveId" clId="{0C32D4FD-DFFA-480D-B120-3EECEB7B904A}" dt="2020-03-21T23:33:52.648" v="6536" actId="478"/>
          <ac:spMkLst>
            <pc:docMk/>
            <pc:sldMk cId="1905557939" sldId="438"/>
            <ac:spMk id="11" creationId="{5EF711DC-2C24-4725-B667-ECB6E8141910}"/>
          </ac:spMkLst>
        </pc:spChg>
        <pc:spChg chg="add mod">
          <ac:chgData name="Phyllipe Lima" userId="afbdb2a7827722fd" providerId="LiveId" clId="{0C32D4FD-DFFA-480D-B120-3EECEB7B904A}" dt="2020-03-21T23:35:14.881" v="6653" actId="20577"/>
          <ac:spMkLst>
            <pc:docMk/>
            <pc:sldMk cId="1905557939" sldId="438"/>
            <ac:spMk id="13" creationId="{89E005C7-92B7-44C1-9D13-C8B17E616D77}"/>
          </ac:spMkLst>
        </pc:spChg>
        <pc:spChg chg="mod">
          <ac:chgData name="Phyllipe Lima" userId="afbdb2a7827722fd" providerId="LiveId" clId="{0C32D4FD-DFFA-480D-B120-3EECEB7B904A}" dt="2020-03-21T23:34:43.294" v="6540" actId="14100"/>
          <ac:spMkLst>
            <pc:docMk/>
            <pc:sldMk cId="1905557939" sldId="438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33:51.640" v="6535" actId="478"/>
          <ac:picMkLst>
            <pc:docMk/>
            <pc:sldMk cId="1905557939" sldId="438"/>
            <ac:picMk id="3" creationId="{5C9DFB74-1F8E-457E-B42B-73A8A2F3FD6B}"/>
          </ac:picMkLst>
        </pc:picChg>
        <pc:picChg chg="add mod">
          <ac:chgData name="Phyllipe Lima" userId="afbdb2a7827722fd" providerId="LiveId" clId="{0C32D4FD-DFFA-480D-B120-3EECEB7B904A}" dt="2020-03-21T23:34:37.006" v="6539" actId="1076"/>
          <ac:picMkLst>
            <pc:docMk/>
            <pc:sldMk cId="1905557939" sldId="438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7:32.380" v="6849" actId="478"/>
        <pc:sldMkLst>
          <pc:docMk/>
          <pc:sldMk cId="1421953399" sldId="439"/>
        </pc:sldMkLst>
        <pc:spChg chg="del">
          <ac:chgData name="Phyllipe Lima" userId="afbdb2a7827722fd" providerId="LiveId" clId="{0C32D4FD-DFFA-480D-B120-3EECEB7B904A}" dt="2020-03-21T23:36:05.772" v="6658" actId="478"/>
          <ac:spMkLst>
            <pc:docMk/>
            <pc:sldMk cId="1421953399" sldId="439"/>
            <ac:spMk id="13" creationId="{89E005C7-92B7-44C1-9D13-C8B17E616D77}"/>
          </ac:spMkLst>
        </pc:spChg>
        <pc:spChg chg="add mod">
          <ac:chgData name="Phyllipe Lima" userId="afbdb2a7827722fd" providerId="LiveId" clId="{0C32D4FD-DFFA-480D-B120-3EECEB7B904A}" dt="2020-03-21T23:37:16.320" v="6843" actId="14100"/>
          <ac:spMkLst>
            <pc:docMk/>
            <pc:sldMk cId="1421953399" sldId="439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6:58.262" v="6837" actId="14100"/>
          <ac:spMkLst>
            <pc:docMk/>
            <pc:sldMk cId="1421953399" sldId="439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37:22.032" v="6846" actId="14100"/>
          <ac:spMkLst>
            <pc:docMk/>
            <pc:sldMk cId="1421953399" sldId="439"/>
            <ac:spMk id="16" creationId="{D137F12F-8DF8-493A-A222-84D66235FF14}"/>
          </ac:spMkLst>
        </pc:spChg>
        <pc:spChg chg="add del mod">
          <ac:chgData name="Phyllipe Lima" userId="afbdb2a7827722fd" providerId="LiveId" clId="{0C32D4FD-DFFA-480D-B120-3EECEB7B904A}" dt="2020-03-21T23:37:32.380" v="6849" actId="478"/>
          <ac:spMkLst>
            <pc:docMk/>
            <pc:sldMk cId="1421953399" sldId="439"/>
            <ac:spMk id="18" creationId="{A3A02612-0EFB-409D-BF6C-4D4756D549F1}"/>
          </ac:spMkLst>
        </pc:spChg>
        <pc:picChg chg="add mod">
          <ac:chgData name="Phyllipe Lima" userId="afbdb2a7827722fd" providerId="LiveId" clId="{0C32D4FD-DFFA-480D-B120-3EECEB7B904A}" dt="2020-03-21T23:37:00.590" v="6838" actId="1076"/>
          <ac:picMkLst>
            <pc:docMk/>
            <pc:sldMk cId="1421953399" sldId="439"/>
            <ac:picMk id="3" creationId="{37853AFC-E293-45E6-8F82-75D8C7B85C0D}"/>
          </ac:picMkLst>
        </pc:picChg>
        <pc:picChg chg="del">
          <ac:chgData name="Phyllipe Lima" userId="afbdb2a7827722fd" providerId="LiveId" clId="{0C32D4FD-DFFA-480D-B120-3EECEB7B904A}" dt="2020-03-21T23:36:02.051" v="6655" actId="478"/>
          <ac:picMkLst>
            <pc:docMk/>
            <pc:sldMk cId="1421953399" sldId="439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9:50.246" v="6895"/>
        <pc:sldMkLst>
          <pc:docMk/>
          <pc:sldMk cId="1354478869" sldId="440"/>
        </pc:sldMkLst>
        <pc:spChg chg="del">
          <ac:chgData name="Phyllipe Lima" userId="afbdb2a7827722fd" providerId="LiveId" clId="{0C32D4FD-DFFA-480D-B120-3EECEB7B904A}" dt="2020-03-21T23:38:21.780" v="6852" actId="478"/>
          <ac:spMkLst>
            <pc:docMk/>
            <pc:sldMk cId="1354478869" sldId="440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8:34.353" v="6890" actId="20577"/>
          <ac:spMkLst>
            <pc:docMk/>
            <pc:sldMk cId="1354478869" sldId="440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38:22.345" v="6853" actId="478"/>
          <ac:spMkLst>
            <pc:docMk/>
            <pc:sldMk cId="1354478869" sldId="440"/>
            <ac:spMk id="16" creationId="{D137F12F-8DF8-493A-A222-84D66235FF14}"/>
          </ac:spMkLst>
        </pc:spChg>
        <pc:picChg chg="del">
          <ac:chgData name="Phyllipe Lima" userId="afbdb2a7827722fd" providerId="LiveId" clId="{0C32D4FD-DFFA-480D-B120-3EECEB7B904A}" dt="2020-03-21T23:38:20.722" v="6851" actId="478"/>
          <ac:picMkLst>
            <pc:docMk/>
            <pc:sldMk cId="1354478869" sldId="440"/>
            <ac:picMk id="3" creationId="{37853AFC-E293-45E6-8F82-75D8C7B85C0D}"/>
          </ac:picMkLst>
        </pc:picChg>
        <pc:picChg chg="add mod">
          <ac:chgData name="Phyllipe Lima" userId="afbdb2a7827722fd" providerId="LiveId" clId="{0C32D4FD-DFFA-480D-B120-3EECEB7B904A}" dt="2020-03-21T23:38:42.355" v="6893" actId="1076"/>
          <ac:picMkLst>
            <pc:docMk/>
            <pc:sldMk cId="1354478869" sldId="440"/>
            <ac:picMk id="1026" creationId="{9D9B87CC-4A66-4F6A-B920-1F287B2E7F48}"/>
          </ac:picMkLst>
        </pc:picChg>
        <pc:picChg chg="add del">
          <ac:chgData name="Phyllipe Lima" userId="afbdb2a7827722fd" providerId="LiveId" clId="{0C32D4FD-DFFA-480D-B120-3EECEB7B904A}" dt="2020-03-21T23:39:50.246" v="6895"/>
          <ac:picMkLst>
            <pc:docMk/>
            <pc:sldMk cId="1354478869" sldId="440"/>
            <ac:picMk id="1028" creationId="{DA4AD584-70AA-4C7F-9C1A-532E1A81C150}"/>
          </ac:picMkLst>
        </pc:picChg>
      </pc:sldChg>
      <pc:sldChg chg="delSp modSp add mod">
        <pc:chgData name="Phyllipe Lima" userId="afbdb2a7827722fd" providerId="LiveId" clId="{0C32D4FD-DFFA-480D-B120-3EECEB7B904A}" dt="2020-03-22T01:43:10.275" v="9518" actId="20577"/>
        <pc:sldMkLst>
          <pc:docMk/>
          <pc:sldMk cId="1090229737" sldId="441"/>
        </pc:sldMkLst>
        <pc:spChg chg="mod">
          <ac:chgData name="Phyllipe Lima" userId="afbdb2a7827722fd" providerId="LiveId" clId="{0C32D4FD-DFFA-480D-B120-3EECEB7B904A}" dt="2020-03-21T23:39:59.601" v="6916" actId="20577"/>
          <ac:spMkLst>
            <pc:docMk/>
            <pc:sldMk cId="1090229737" sldId="441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3:10.275" v="9518" actId="20577"/>
          <ac:spMkLst>
            <pc:docMk/>
            <pc:sldMk cId="1090229737" sldId="44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40:32.226" v="7019" actId="478"/>
          <ac:picMkLst>
            <pc:docMk/>
            <pc:sldMk cId="1090229737" sldId="441"/>
            <ac:picMk id="1026" creationId="{9D9B87CC-4A66-4F6A-B920-1F287B2E7F48}"/>
          </ac:picMkLst>
        </pc:picChg>
      </pc:sldChg>
      <pc:sldChg chg="addSp delSp modSp add mod">
        <pc:chgData name="Phyllipe Lima" userId="afbdb2a7827722fd" providerId="LiveId" clId="{0C32D4FD-DFFA-480D-B120-3EECEB7B904A}" dt="2020-03-22T01:43:29.741" v="9529" actId="20577"/>
        <pc:sldMkLst>
          <pc:docMk/>
          <pc:sldMk cId="4169040995" sldId="442"/>
        </pc:sldMkLst>
        <pc:spChg chg="add del mod">
          <ac:chgData name="Phyllipe Lima" userId="afbdb2a7827722fd" providerId="LiveId" clId="{0C32D4FD-DFFA-480D-B120-3EECEB7B904A}" dt="2020-03-21T23:42:01.795" v="7177" actId="478"/>
          <ac:spMkLst>
            <pc:docMk/>
            <pc:sldMk cId="4169040995" sldId="442"/>
            <ac:spMk id="4" creationId="{1AA7A3E8-97C6-4326-8353-2C3665559740}"/>
          </ac:spMkLst>
        </pc:spChg>
        <pc:spChg chg="add mod">
          <ac:chgData name="Phyllipe Lima" userId="afbdb2a7827722fd" providerId="LiveId" clId="{0C32D4FD-DFFA-480D-B120-3EECEB7B904A}" dt="2020-03-22T01:43:29.741" v="9529" actId="20577"/>
          <ac:spMkLst>
            <pc:docMk/>
            <pc:sldMk cId="4169040995" sldId="442"/>
            <ac:spMk id="13" creationId="{5114AD52-9244-4AF2-B3EC-BF4984390AD2}"/>
          </ac:spMkLst>
        </pc:spChg>
        <pc:spChg chg="del mod">
          <ac:chgData name="Phyllipe Lima" userId="afbdb2a7827722fd" providerId="LiveId" clId="{0C32D4FD-DFFA-480D-B120-3EECEB7B904A}" dt="2020-03-21T23:41:59.781" v="7176" actId="478"/>
          <ac:spMkLst>
            <pc:docMk/>
            <pc:sldMk cId="4169040995" sldId="44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43:23.365" v="7345" actId="1076"/>
          <ac:picMkLst>
            <pc:docMk/>
            <pc:sldMk cId="4169040995" sldId="442"/>
            <ac:picMk id="9" creationId="{253DC8BC-871D-47D2-8651-F024CF4B6050}"/>
          </ac:picMkLst>
        </pc:picChg>
      </pc:sldChg>
      <pc:sldChg chg="addSp delSp modSp add mod">
        <pc:chgData name="Phyllipe Lima" userId="afbdb2a7827722fd" providerId="LiveId" clId="{0C32D4FD-DFFA-480D-B120-3EECEB7B904A}" dt="2020-03-21T23:57:02.016" v="7860" actId="14100"/>
        <pc:sldMkLst>
          <pc:docMk/>
          <pc:sldMk cId="4222573164" sldId="443"/>
        </pc:sldMkLst>
        <pc:spChg chg="add del mod">
          <ac:chgData name="Phyllipe Lima" userId="afbdb2a7827722fd" providerId="LiveId" clId="{0C32D4FD-DFFA-480D-B120-3EECEB7B904A}" dt="2020-03-21T23:44:38.580" v="7390" actId="478"/>
          <ac:spMkLst>
            <pc:docMk/>
            <pc:sldMk cId="4222573164" sldId="443"/>
            <ac:spMk id="4" creationId="{8524A0F2-5626-41AE-B94A-CE5925059FD9}"/>
          </ac:spMkLst>
        </pc:spChg>
        <pc:spChg chg="del">
          <ac:chgData name="Phyllipe Lima" userId="afbdb2a7827722fd" providerId="LiveId" clId="{0C32D4FD-DFFA-480D-B120-3EECEB7B904A}" dt="2020-03-21T23:44:36.726" v="7389" actId="478"/>
          <ac:spMkLst>
            <pc:docMk/>
            <pc:sldMk cId="4222573164" sldId="443"/>
            <ac:spMk id="13" creationId="{5114AD52-9244-4AF2-B3EC-BF4984390AD2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4" creationId="{0EE8CC43-573A-4F12-A0A3-031B6D59E711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5" creationId="{7D16681F-340E-49B8-902F-5BA3681A4398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6" creationId="{CCCD2EFB-0216-4855-A98D-1715255D625B}"/>
          </ac:spMkLst>
        </pc:spChg>
        <pc:spChg chg="add mod">
          <ac:chgData name="Phyllipe Lima" userId="afbdb2a7827722fd" providerId="LiveId" clId="{0C32D4FD-DFFA-480D-B120-3EECEB7B904A}" dt="2020-03-21T23:56:31.514" v="7849" actId="14100"/>
          <ac:spMkLst>
            <pc:docMk/>
            <pc:sldMk cId="4222573164" sldId="443"/>
            <ac:spMk id="18" creationId="{F5D5701B-D809-4E98-B794-8059A2FCB88E}"/>
          </ac:spMkLst>
        </pc:spChg>
        <pc:picChg chg="del">
          <ac:chgData name="Phyllipe Lima" userId="afbdb2a7827722fd" providerId="LiveId" clId="{0C32D4FD-DFFA-480D-B120-3EECEB7B904A}" dt="2020-03-21T23:44:40.108" v="7391" actId="478"/>
          <ac:picMkLst>
            <pc:docMk/>
            <pc:sldMk cId="4222573164" sldId="443"/>
            <ac:picMk id="9" creationId="{253DC8BC-871D-47D2-8651-F024CF4B6050}"/>
          </ac:picMkLst>
        </pc:picChg>
        <pc:picChg chg="add mod">
          <ac:chgData name="Phyllipe Lima" userId="afbdb2a7827722fd" providerId="LiveId" clId="{0C32D4FD-DFFA-480D-B120-3EECEB7B904A}" dt="2020-03-21T23:45:12.115" v="7404" actId="1076"/>
          <ac:picMkLst>
            <pc:docMk/>
            <pc:sldMk cId="4222573164" sldId="443"/>
            <ac:picMk id="10" creationId="{4D950E85-8E63-44E9-8EA8-47FD643D84D0}"/>
          </ac:picMkLst>
        </pc:picChg>
        <pc:cxnChg chg="add mod">
          <ac:chgData name="Phyllipe Lima" userId="afbdb2a7827722fd" providerId="LiveId" clId="{0C32D4FD-DFFA-480D-B120-3EECEB7B904A}" dt="2020-03-21T23:56:53.820" v="7855" actId="14100"/>
          <ac:cxnSpMkLst>
            <pc:docMk/>
            <pc:sldMk cId="4222573164" sldId="443"/>
            <ac:cxnSpMk id="19" creationId="{A6835B23-CB38-4335-AE42-623DB63229EB}"/>
          </ac:cxnSpMkLst>
        </pc:cxnChg>
        <pc:cxnChg chg="add">
          <ac:chgData name="Phyllipe Lima" userId="afbdb2a7827722fd" providerId="LiveId" clId="{0C32D4FD-DFFA-480D-B120-3EECEB7B904A}" dt="2020-03-21T23:56:56.089" v="7856"/>
          <ac:cxnSpMkLst>
            <pc:docMk/>
            <pc:sldMk cId="4222573164" sldId="443"/>
            <ac:cxnSpMk id="22" creationId="{5F2F7EFC-EBF2-48E9-AE5E-8710BE7C4DCE}"/>
          </ac:cxnSpMkLst>
        </pc:cxnChg>
        <pc:cxnChg chg="add mod">
          <ac:chgData name="Phyllipe Lima" userId="afbdb2a7827722fd" providerId="LiveId" clId="{0C32D4FD-DFFA-480D-B120-3EECEB7B904A}" dt="2020-03-21T23:57:02.016" v="7860" actId="14100"/>
          <ac:cxnSpMkLst>
            <pc:docMk/>
            <pc:sldMk cId="4222573164" sldId="443"/>
            <ac:cxnSpMk id="23" creationId="{39100E0E-E3B0-49E3-B494-349D663200B1}"/>
          </ac:cxnSpMkLst>
        </pc:cxnChg>
      </pc:sldChg>
      <pc:sldChg chg="addSp delSp modSp add mod">
        <pc:chgData name="Phyllipe Lima" userId="afbdb2a7827722fd" providerId="LiveId" clId="{0C32D4FD-DFFA-480D-B120-3EECEB7B904A}" dt="2020-03-22T00:18:50.428" v="8105" actId="20577"/>
        <pc:sldMkLst>
          <pc:docMk/>
          <pc:sldMk cId="1855504382" sldId="444"/>
        </pc:sldMkLst>
        <pc:spChg chg="mod">
          <ac:chgData name="Phyllipe Lima" userId="afbdb2a7827722fd" providerId="LiveId" clId="{0C32D4FD-DFFA-480D-B120-3EECEB7B904A}" dt="2020-03-22T00:17:36.790" v="7924" actId="6549"/>
          <ac:spMkLst>
            <pc:docMk/>
            <pc:sldMk cId="1855504382" sldId="444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58:49.230" v="7886" actId="478"/>
          <ac:spMkLst>
            <pc:docMk/>
            <pc:sldMk cId="1855504382" sldId="444"/>
            <ac:spMk id="4" creationId="{39B5A4FB-33AB-454C-8D69-27F0382BED16}"/>
          </ac:spMkLst>
        </pc:spChg>
        <pc:spChg chg="del">
          <ac:chgData name="Phyllipe Lima" userId="afbdb2a7827722fd" providerId="LiveId" clId="{0C32D4FD-DFFA-480D-B120-3EECEB7B904A}" dt="2020-03-21T23:58:51.708" v="7888" actId="478"/>
          <ac:spMkLst>
            <pc:docMk/>
            <pc:sldMk cId="1855504382" sldId="444"/>
            <ac:spMk id="14" creationId="{0EE8CC43-573A-4F12-A0A3-031B6D59E711}"/>
          </ac:spMkLst>
        </pc:spChg>
        <pc:spChg chg="add del mod">
          <ac:chgData name="Phyllipe Lima" userId="afbdb2a7827722fd" providerId="LiveId" clId="{0C32D4FD-DFFA-480D-B120-3EECEB7B904A}" dt="2020-03-22T00:11:48.151" v="7892" actId="478"/>
          <ac:spMkLst>
            <pc:docMk/>
            <pc:sldMk cId="1855504382" sldId="444"/>
            <ac:spMk id="15" creationId="{7D16681F-340E-49B8-902F-5BA3681A4398}"/>
          </ac:spMkLst>
        </pc:spChg>
        <pc:spChg chg="del">
          <ac:chgData name="Phyllipe Lima" userId="afbdb2a7827722fd" providerId="LiveId" clId="{0C32D4FD-DFFA-480D-B120-3EECEB7B904A}" dt="2020-03-22T00:11:49.157" v="7893" actId="478"/>
          <ac:spMkLst>
            <pc:docMk/>
            <pc:sldMk cId="1855504382" sldId="444"/>
            <ac:spMk id="16" creationId="{CCCD2EFB-0216-4855-A98D-1715255D625B}"/>
          </ac:spMkLst>
        </pc:spChg>
        <pc:spChg chg="del">
          <ac:chgData name="Phyllipe Lima" userId="afbdb2a7827722fd" providerId="LiveId" clId="{0C32D4FD-DFFA-480D-B120-3EECEB7B904A}" dt="2020-03-21T23:57:20.991" v="7870" actId="478"/>
          <ac:spMkLst>
            <pc:docMk/>
            <pc:sldMk cId="1855504382" sldId="444"/>
            <ac:spMk id="18" creationId="{F5D5701B-D809-4E98-B794-8059A2FCB88E}"/>
          </ac:spMkLst>
        </pc:spChg>
        <pc:spChg chg="add mod">
          <ac:chgData name="Phyllipe Lima" userId="afbdb2a7827722fd" providerId="LiveId" clId="{0C32D4FD-DFFA-480D-B120-3EECEB7B904A}" dt="2020-03-22T00:18:50.428" v="8105" actId="20577"/>
          <ac:spMkLst>
            <pc:docMk/>
            <pc:sldMk cId="1855504382" sldId="444"/>
            <ac:spMk id="21" creationId="{E34401BC-672B-463D-A13F-A03754251D56}"/>
          </ac:spMkLst>
        </pc:spChg>
        <pc:picChg chg="del">
          <ac:chgData name="Phyllipe Lima" userId="afbdb2a7827722fd" providerId="LiveId" clId="{0C32D4FD-DFFA-480D-B120-3EECEB7B904A}" dt="2020-03-21T23:58:50.684" v="7887" actId="478"/>
          <ac:picMkLst>
            <pc:docMk/>
            <pc:sldMk cId="1855504382" sldId="444"/>
            <ac:picMk id="10" creationId="{4D950E85-8E63-44E9-8EA8-47FD643D84D0}"/>
          </ac:picMkLst>
        </pc:picChg>
        <pc:picChg chg="add mod">
          <ac:chgData name="Phyllipe Lima" userId="afbdb2a7827722fd" providerId="LiveId" clId="{0C32D4FD-DFFA-480D-B120-3EECEB7B904A}" dt="2020-03-22T00:12:27.663" v="7904" actId="1076"/>
          <ac:picMkLst>
            <pc:docMk/>
            <pc:sldMk cId="1855504382" sldId="444"/>
            <ac:picMk id="11" creationId="{E646E7E2-273D-43A5-91C7-52AD9E4C6F04}"/>
          </ac:picMkLst>
        </pc:picChg>
        <pc:cxnChg chg="del">
          <ac:chgData name="Phyllipe Lima" userId="afbdb2a7827722fd" providerId="LiveId" clId="{0C32D4FD-DFFA-480D-B120-3EECEB7B904A}" dt="2020-03-22T00:11:50.755" v="7895" actId="478"/>
          <ac:cxnSpMkLst>
            <pc:docMk/>
            <pc:sldMk cId="1855504382" sldId="444"/>
            <ac:cxnSpMk id="19" creationId="{A6835B23-CB38-4335-AE42-623DB63229EB}"/>
          </ac:cxnSpMkLst>
        </pc:cxnChg>
        <pc:cxnChg chg="del">
          <ac:chgData name="Phyllipe Lima" userId="afbdb2a7827722fd" providerId="LiveId" clId="{0C32D4FD-DFFA-480D-B120-3EECEB7B904A}" dt="2020-03-22T00:11:51.572" v="7896" actId="478"/>
          <ac:cxnSpMkLst>
            <pc:docMk/>
            <pc:sldMk cId="1855504382" sldId="444"/>
            <ac:cxnSpMk id="22" creationId="{5F2F7EFC-EBF2-48E9-AE5E-8710BE7C4DCE}"/>
          </ac:cxnSpMkLst>
        </pc:cxnChg>
        <pc:cxnChg chg="del">
          <ac:chgData name="Phyllipe Lima" userId="afbdb2a7827722fd" providerId="LiveId" clId="{0C32D4FD-DFFA-480D-B120-3EECEB7B904A}" dt="2020-03-22T00:11:49.861" v="7894" actId="478"/>
          <ac:cxnSpMkLst>
            <pc:docMk/>
            <pc:sldMk cId="1855504382" sldId="444"/>
            <ac:cxnSpMk id="23" creationId="{39100E0E-E3B0-49E3-B494-349D663200B1}"/>
          </ac:cxnSpMkLst>
        </pc:cxnChg>
      </pc:sldChg>
      <pc:sldChg chg="add del">
        <pc:chgData name="Phyllipe Lima" userId="afbdb2a7827722fd" providerId="LiveId" clId="{0C32D4FD-DFFA-480D-B120-3EECEB7B904A}" dt="2020-03-22T00:28:50.745" v="8120" actId="47"/>
        <pc:sldMkLst>
          <pc:docMk/>
          <pc:sldMk cId="3618431600" sldId="445"/>
        </pc:sldMkLst>
      </pc:sldChg>
      <pc:sldChg chg="addSp delSp modSp add mod">
        <pc:chgData name="Phyllipe Lima" userId="afbdb2a7827722fd" providerId="LiveId" clId="{0C32D4FD-DFFA-480D-B120-3EECEB7B904A}" dt="2020-03-22T00:29:26.246" v="8130" actId="1076"/>
        <pc:sldMkLst>
          <pc:docMk/>
          <pc:sldMk cId="4075283043" sldId="445"/>
        </pc:sldMkLst>
        <pc:spChg chg="add del mod">
          <ac:chgData name="Phyllipe Lima" userId="afbdb2a7827722fd" providerId="LiveId" clId="{0C32D4FD-DFFA-480D-B120-3EECEB7B904A}" dt="2020-03-22T00:28:57.069" v="8125" actId="478"/>
          <ac:spMkLst>
            <pc:docMk/>
            <pc:sldMk cId="4075283043" sldId="445"/>
            <ac:spMk id="4" creationId="{42687693-55D3-45F2-830B-F22B67386738}"/>
          </ac:spMkLst>
        </pc:spChg>
        <pc:spChg chg="del mod">
          <ac:chgData name="Phyllipe Lima" userId="afbdb2a7827722fd" providerId="LiveId" clId="{0C32D4FD-DFFA-480D-B120-3EECEB7B904A}" dt="2020-03-22T00:28:55.307" v="8123" actId="478"/>
          <ac:spMkLst>
            <pc:docMk/>
            <pc:sldMk cId="4075283043" sldId="445"/>
            <ac:spMk id="9" creationId="{9F245293-C39F-9344-AD6C-2088ACB56FE5}"/>
          </ac:spMkLst>
        </pc:spChg>
        <pc:spChg chg="add del">
          <ac:chgData name="Phyllipe Lima" userId="afbdb2a7827722fd" providerId="LiveId" clId="{0C32D4FD-DFFA-480D-B120-3EECEB7B904A}" dt="2020-03-22T00:29:13.052" v="8127" actId="478"/>
          <ac:spMkLst>
            <pc:docMk/>
            <pc:sldMk cId="4075283043" sldId="445"/>
            <ac:spMk id="11" creationId="{2A66DAFD-2D42-44CD-8328-587BE10A9D95}"/>
          </ac:spMkLst>
        </pc:spChg>
        <pc:picChg chg="del">
          <ac:chgData name="Phyllipe Lima" userId="afbdb2a7827722fd" providerId="LiveId" clId="{0C32D4FD-DFFA-480D-B120-3EECEB7B904A}" dt="2020-03-22T00:28:55.998" v="8124" actId="478"/>
          <ac:picMkLst>
            <pc:docMk/>
            <pc:sldMk cId="4075283043" sldId="445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29:26.246" v="8130" actId="1076"/>
          <ac:picMkLst>
            <pc:docMk/>
            <pc:sldMk cId="4075283043" sldId="445"/>
            <ac:picMk id="2052" creationId="{DFDE93BA-2426-4E45-A75C-8EC3DFC4B6C7}"/>
          </ac:picMkLst>
        </pc:picChg>
      </pc:sldChg>
      <pc:sldChg chg="modSp add del mod">
        <pc:chgData name="Phyllipe Lima" userId="afbdb2a7827722fd" providerId="LiveId" clId="{0C32D4FD-DFFA-480D-B120-3EECEB7B904A}" dt="2020-03-22T00:33:08.608" v="8772" actId="47"/>
        <pc:sldMkLst>
          <pc:docMk/>
          <pc:sldMk cId="1281443707" sldId="446"/>
        </pc:sldMkLst>
        <pc:spChg chg="mod">
          <ac:chgData name="Phyllipe Lima" userId="afbdb2a7827722fd" providerId="LiveId" clId="{0C32D4FD-DFFA-480D-B120-3EECEB7B904A}" dt="2020-03-22T00:32:47.197" v="8764" actId="20577"/>
          <ac:spMkLst>
            <pc:docMk/>
            <pc:sldMk cId="1281443707" sldId="446"/>
            <ac:spMk id="2" creationId="{00000000-0000-0000-0000-000000000000}"/>
          </ac:spMkLst>
        </pc:spChg>
      </pc:sldChg>
      <pc:sldChg chg="addSp delSp modSp add mod">
        <pc:chgData name="Phyllipe Lima" userId="afbdb2a7827722fd" providerId="LiveId" clId="{0C32D4FD-DFFA-480D-B120-3EECEB7B904A}" dt="2020-03-22T01:16:32.257" v="9251" actId="5793"/>
        <pc:sldMkLst>
          <pc:docMk/>
          <pc:sldMk cId="3315019991" sldId="447"/>
        </pc:sldMkLst>
        <pc:spChg chg="add mod">
          <ac:chgData name="Phyllipe Lima" userId="afbdb2a7827722fd" providerId="LiveId" clId="{0C32D4FD-DFFA-480D-B120-3EECEB7B904A}" dt="2020-03-22T01:16:32.257" v="9251" actId="5793"/>
          <ac:spMkLst>
            <pc:docMk/>
            <pc:sldMk cId="3315019991" sldId="447"/>
            <ac:spMk id="4" creationId="{753280FE-CD00-4F2D-8BE0-04EE98B4B6E9}"/>
          </ac:spMkLst>
        </pc:spChg>
        <pc:spChg chg="del mod">
          <ac:chgData name="Phyllipe Lima" userId="afbdb2a7827722fd" providerId="LiveId" clId="{0C32D4FD-DFFA-480D-B120-3EECEB7B904A}" dt="2020-03-22T00:33:14.415" v="8774" actId="478"/>
          <ac:spMkLst>
            <pc:docMk/>
            <pc:sldMk cId="3315019991" sldId="447"/>
            <ac:spMk id="9" creationId="{9F245293-C39F-9344-AD6C-2088ACB56FE5}"/>
          </ac:spMkLst>
        </pc:spChg>
      </pc:sldChg>
      <pc:sldChg chg="addSp delSp modSp add mod">
        <pc:chgData name="Phyllipe Lima" userId="afbdb2a7827722fd" providerId="LiveId" clId="{0C32D4FD-DFFA-480D-B120-3EECEB7B904A}" dt="2020-03-22T01:16:25.692" v="9249" actId="1076"/>
        <pc:sldMkLst>
          <pc:docMk/>
          <pc:sldMk cId="2580710278" sldId="448"/>
        </pc:sldMkLst>
        <pc:spChg chg="del">
          <ac:chgData name="Phyllipe Lima" userId="afbdb2a7827722fd" providerId="LiveId" clId="{0C32D4FD-DFFA-480D-B120-3EECEB7B904A}" dt="2020-03-22T00:35:02.844" v="9183" actId="478"/>
          <ac:spMkLst>
            <pc:docMk/>
            <pc:sldMk cId="2580710278" sldId="448"/>
            <ac:spMk id="4" creationId="{753280FE-CD00-4F2D-8BE0-04EE98B4B6E9}"/>
          </ac:spMkLst>
        </pc:spChg>
        <pc:spChg chg="add del mod">
          <ac:chgData name="Phyllipe Lima" userId="afbdb2a7827722fd" providerId="LiveId" clId="{0C32D4FD-DFFA-480D-B120-3EECEB7B904A}" dt="2020-03-22T00:35:05.365" v="9184" actId="478"/>
          <ac:spMkLst>
            <pc:docMk/>
            <pc:sldMk cId="2580710278" sldId="448"/>
            <ac:spMk id="9" creationId="{7A896AA2-D82F-461C-9369-60139D8A3789}"/>
          </ac:spMkLst>
        </pc:spChg>
        <pc:picChg chg="add mod">
          <ac:chgData name="Phyllipe Lima" userId="afbdb2a7827722fd" providerId="LiveId" clId="{0C32D4FD-DFFA-480D-B120-3EECEB7B904A}" dt="2020-03-22T01:16:18.816" v="9246" actId="14100"/>
          <ac:picMkLst>
            <pc:docMk/>
            <pc:sldMk cId="2580710278" sldId="448"/>
            <ac:picMk id="12" creationId="{913D51F4-FA33-4A06-87A7-B363053913DD}"/>
          </ac:picMkLst>
        </pc:picChg>
        <pc:picChg chg="add mod">
          <ac:chgData name="Phyllipe Lima" userId="afbdb2a7827722fd" providerId="LiveId" clId="{0C32D4FD-DFFA-480D-B120-3EECEB7B904A}" dt="2020-03-22T01:16:25.692" v="9249" actId="1076"/>
          <ac:picMkLst>
            <pc:docMk/>
            <pc:sldMk cId="2580710278" sldId="448"/>
            <ac:picMk id="14" creationId="{6F53A7BD-604A-403B-A156-418724A84C01}"/>
          </ac:picMkLst>
        </pc:picChg>
      </pc:sldChg>
      <pc:sldChg chg="addSp delSp modSp add del mod">
        <pc:chgData name="Phyllipe Lima" userId="afbdb2a7827722fd" providerId="LiveId" clId="{0C32D4FD-DFFA-480D-B120-3EECEB7B904A}" dt="2020-03-22T01:20:52.449" v="9392" actId="47"/>
        <pc:sldMkLst>
          <pc:docMk/>
          <pc:sldMk cId="1493982894" sldId="449"/>
        </pc:sldMkLst>
        <pc:spChg chg="mod">
          <ac:chgData name="Phyllipe Lima" userId="afbdb2a7827722fd" providerId="LiveId" clId="{0C32D4FD-DFFA-480D-B120-3EECEB7B904A}" dt="2020-03-22T01:17:37.467" v="9387" actId="20577"/>
          <ac:spMkLst>
            <pc:docMk/>
            <pc:sldMk cId="1493982894" sldId="449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2T01:17:47.683" v="9389" actId="478"/>
          <ac:spMkLst>
            <pc:docMk/>
            <pc:sldMk cId="1493982894" sldId="449"/>
            <ac:spMk id="9" creationId="{DED9E584-412A-4191-ABB5-66147879ADD7}"/>
          </ac:spMkLst>
        </pc:spChg>
        <pc:spChg chg="add">
          <ac:chgData name="Phyllipe Lima" userId="afbdb2a7827722fd" providerId="LiveId" clId="{0C32D4FD-DFFA-480D-B120-3EECEB7B904A}" dt="2020-03-22T01:17:48.526" v="9390"/>
          <ac:spMkLst>
            <pc:docMk/>
            <pc:sldMk cId="1493982894" sldId="449"/>
            <ac:spMk id="10" creationId="{4D5F2B7C-5C9B-49E1-9F4D-ACB9A467F3BA}"/>
          </ac:spMkLst>
        </pc:spChg>
        <pc:picChg chg="del">
          <ac:chgData name="Phyllipe Lima" userId="afbdb2a7827722fd" providerId="LiveId" clId="{0C32D4FD-DFFA-480D-B120-3EECEB7B904A}" dt="2020-03-22T01:17:38.948" v="9388" actId="478"/>
          <ac:picMkLst>
            <pc:docMk/>
            <pc:sldMk cId="1493982894" sldId="449"/>
            <ac:picMk id="3" creationId="{B822A3DA-F61C-514F-8D5A-B4BE85C4355D}"/>
          </ac:picMkLst>
        </pc:picChg>
      </pc:sldChg>
      <pc:sldChg chg="addSp delSp modSp add mod">
        <pc:chgData name="Phyllipe Lima" userId="afbdb2a7827722fd" providerId="LiveId" clId="{0C32D4FD-DFFA-480D-B120-3EECEB7B904A}" dt="2020-03-22T13:00:42.907" v="9585" actId="20577"/>
        <pc:sldMkLst>
          <pc:docMk/>
          <pc:sldMk cId="3771346874" sldId="450"/>
        </pc:sldMkLst>
        <pc:spChg chg="mod">
          <ac:chgData name="Phyllipe Lima" userId="afbdb2a7827722fd" providerId="LiveId" clId="{0C32D4FD-DFFA-480D-B120-3EECEB7B904A}" dt="2020-03-22T13:00:42.907" v="9585" actId="20577"/>
          <ac:spMkLst>
            <pc:docMk/>
            <pc:sldMk cId="3771346874" sldId="450"/>
            <ac:spMk id="10" creationId="{B49B171B-8E2E-4B50-ADB2-87B0FC0D608E}"/>
          </ac:spMkLst>
        </pc:spChg>
        <pc:spChg chg="del mod">
          <ac:chgData name="Phyllipe Lima" userId="afbdb2a7827722fd" providerId="LiveId" clId="{0C32D4FD-DFFA-480D-B120-3EECEB7B904A}" dt="2020-03-22T01:31:04.707" v="9398" actId="478"/>
          <ac:spMkLst>
            <pc:docMk/>
            <pc:sldMk cId="3771346874" sldId="450"/>
            <ac:spMk id="13" creationId="{B2D92254-2B60-4F84-898E-67611B4EB7D4}"/>
          </ac:spMkLst>
        </pc:spChg>
        <pc:picChg chg="add mod">
          <ac:chgData name="Phyllipe Lima" userId="afbdb2a7827722fd" providerId="LiveId" clId="{0C32D4FD-DFFA-480D-B120-3EECEB7B904A}" dt="2020-03-22T01:31:00.365" v="9395" actId="1076"/>
          <ac:picMkLst>
            <pc:docMk/>
            <pc:sldMk cId="3771346874" sldId="450"/>
            <ac:picMk id="11" creationId="{38FABD18-55D7-46A5-A001-25110149C593}"/>
          </ac:picMkLst>
        </pc:picChg>
        <pc:picChg chg="del">
          <ac:chgData name="Phyllipe Lima" userId="afbdb2a7827722fd" providerId="LiveId" clId="{0C32D4FD-DFFA-480D-B120-3EECEB7B904A}" dt="2020-03-22T01:31:07.741" v="9400" actId="478"/>
          <ac:picMkLst>
            <pc:docMk/>
            <pc:sldMk cId="3771346874" sldId="450"/>
            <ac:picMk id="12" creationId="{96D1B8A3-8A5C-45E0-AD73-8EC23FA1C5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03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1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06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67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34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99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4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9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3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5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51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963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10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92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00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409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539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2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26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14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2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90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3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77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03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86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Pacotes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Dê um nome para o pacote. No exemplo foi colocado “matemática”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F287BD-6D29-4795-A452-92999A4C8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96952"/>
            <a:ext cx="4195501" cy="39896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736367" y="2605738"/>
            <a:ext cx="1801623" cy="1809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8F0E16-D78B-40B6-9189-E83B4A1C1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059" y="2005438"/>
            <a:ext cx="3406938" cy="114052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4858CD4-9F17-4149-A3E4-5ECA5FB23E84}"/>
              </a:ext>
            </a:extLst>
          </p:cNvPr>
          <p:cNvSpPr txBox="1">
            <a:spLocks/>
          </p:cNvSpPr>
          <p:nvPr/>
        </p:nvSpPr>
        <p:spPr>
          <a:xfrm>
            <a:off x="6378919" y="3322899"/>
            <a:ext cx="5496927" cy="191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Observe no “</a:t>
            </a:r>
            <a:r>
              <a:rPr lang="pt-BR" sz="3200" dirty="0" err="1"/>
              <a:t>Package</a:t>
            </a:r>
            <a:r>
              <a:rPr lang="pt-BR" sz="3200" dirty="0"/>
              <a:t>-Explorer” que agora temos dentro de “</a:t>
            </a:r>
            <a:r>
              <a:rPr lang="pt-BR" sz="3200" dirty="0" err="1"/>
              <a:t>src</a:t>
            </a:r>
            <a:r>
              <a:rPr lang="pt-BR" sz="3200" dirty="0"/>
              <a:t>” um novo diretório chamado “matemática”. Está em branco pois não tem nenhuma classe dentro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DCBEFB-009E-4D27-9471-222A4625B637}"/>
              </a:ext>
            </a:extLst>
          </p:cNvPr>
          <p:cNvSpPr/>
          <p:nvPr/>
        </p:nvSpPr>
        <p:spPr>
          <a:xfrm>
            <a:off x="8455175" y="2858620"/>
            <a:ext cx="1801623" cy="2873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9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adicionar uma nova classe chamada “</a:t>
            </a:r>
            <a:r>
              <a:rPr lang="pt-BR" sz="3200" dirty="0" err="1"/>
              <a:t>Matematica</a:t>
            </a:r>
            <a:r>
              <a:rPr lang="pt-BR" sz="3200" dirty="0"/>
              <a:t>” nesse pacote!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854959-04E7-4B1F-9BF2-702E97A40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052" y="2993827"/>
            <a:ext cx="6696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77054C7-BF3C-4312-8313-944B1A82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252" y="136525"/>
            <a:ext cx="5200650" cy="6219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53E606F-44B3-4E50-8D25-FFF3E937CB3F}"/>
              </a:ext>
            </a:extLst>
          </p:cNvPr>
          <p:cNvSpPr/>
          <p:nvPr/>
        </p:nvSpPr>
        <p:spPr>
          <a:xfrm>
            <a:off x="5534252" y="227414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8C4139-147D-4FAC-80A0-E0DFA15AEE71}"/>
              </a:ext>
            </a:extLst>
          </p:cNvPr>
          <p:cNvSpPr/>
          <p:nvPr/>
        </p:nvSpPr>
        <p:spPr>
          <a:xfrm>
            <a:off x="5534252" y="151219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BCAF123-D32F-4ECB-9EDD-F4A9B605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0" y="365357"/>
            <a:ext cx="4253874" cy="1714652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Observe que o campo “</a:t>
            </a:r>
            <a:r>
              <a:rPr lang="pt-BR" sz="3200" dirty="0" err="1"/>
              <a:t>Package</a:t>
            </a:r>
            <a:r>
              <a:rPr lang="pt-BR" sz="3200" dirty="0"/>
              <a:t>” foi preenchido automaticamente!</a:t>
            </a:r>
            <a:endParaRPr lang="pt-BR" sz="3200" b="1" i="1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02691B7-C187-4BFF-8148-F3A293FE4A24}"/>
              </a:ext>
            </a:extLst>
          </p:cNvPr>
          <p:cNvSpPr txBox="1">
            <a:spLocks/>
          </p:cNvSpPr>
          <p:nvPr/>
        </p:nvSpPr>
        <p:spPr>
          <a:xfrm>
            <a:off x="680824" y="3269749"/>
            <a:ext cx="4253874" cy="17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 nome da classe precisamos preencher manualmente</a:t>
            </a:r>
            <a:endParaRPr lang="pt-BR" sz="3200" b="1" i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1144F69-6465-46BA-83F1-E2F784E1D93B}"/>
              </a:ext>
            </a:extLst>
          </p:cNvPr>
          <p:cNvCxnSpPr>
            <a:cxnSpLocks/>
          </p:cNvCxnSpPr>
          <p:nvPr/>
        </p:nvCxnSpPr>
        <p:spPr>
          <a:xfrm>
            <a:off x="3969099" y="1512193"/>
            <a:ext cx="1426866" cy="134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D7E453B-7F48-4EAE-B569-A3FC2FDB997D}"/>
              </a:ext>
            </a:extLst>
          </p:cNvPr>
          <p:cNvCxnSpPr>
            <a:cxnSpLocks/>
          </p:cNvCxnSpPr>
          <p:nvPr/>
        </p:nvCxnSpPr>
        <p:spPr>
          <a:xfrm flipV="1">
            <a:off x="4038243" y="2542233"/>
            <a:ext cx="1357722" cy="1161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8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0A36472-91AC-414F-8E95-2C94801B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4" b="6495"/>
          <a:stretch/>
        </p:blipFill>
        <p:spPr>
          <a:xfrm>
            <a:off x="5689299" y="2240781"/>
            <a:ext cx="4168160" cy="16077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89349"/>
            <a:ext cx="4263922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como ficou a estrutura do projeto após a criação da classe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6433782" y="3205424"/>
            <a:ext cx="3293022" cy="8084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417714-574F-4400-BE4F-976079A3D41C}"/>
              </a:ext>
            </a:extLst>
          </p:cNvPr>
          <p:cNvCxnSpPr>
            <a:cxnSpLocks/>
          </p:cNvCxnSpPr>
          <p:nvPr/>
        </p:nvCxnSpPr>
        <p:spPr>
          <a:xfrm>
            <a:off x="3959051" y="3054699"/>
            <a:ext cx="2344076" cy="45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3F74888-9C70-492A-A63F-623F4F68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925775"/>
            <a:ext cx="3876675" cy="1581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3742012"/>
            <a:ext cx="11033234" cy="19183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a palavra-chave “</a:t>
            </a:r>
            <a:r>
              <a:rPr lang="pt-BR" sz="3200" dirty="0" err="1"/>
              <a:t>package</a:t>
            </a:r>
            <a:r>
              <a:rPr lang="pt-BR" sz="3200" dirty="0"/>
              <a:t>”. Ela indica em qual pacote se encontra a classe.</a:t>
            </a:r>
          </a:p>
          <a:p>
            <a:pPr>
              <a:buBlip>
                <a:blip r:embed="rId6"/>
              </a:buBlip>
            </a:pPr>
            <a:r>
              <a:rPr lang="pt-BR" sz="3200" dirty="0"/>
              <a:t> Nesse exemplo a classe “</a:t>
            </a:r>
            <a:r>
              <a:rPr lang="pt-BR" sz="3200" dirty="0" err="1"/>
              <a:t>Matematica</a:t>
            </a:r>
            <a:r>
              <a:rPr lang="pt-BR" sz="3200" dirty="0"/>
              <a:t>” se encontra no pacote “matemática”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4052323" y="1897228"/>
            <a:ext cx="3061910" cy="3335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014928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</a:t>
            </a:r>
            <a:r>
              <a:rPr lang="pt-BR" dirty="0"/>
              <a:t>padrão da Sun (empresa que criou o Java) para dar </a:t>
            </a:r>
            <a:r>
              <a:rPr lang="pt-BR" dirty="0">
                <a:solidFill>
                  <a:srgbClr val="0070C0"/>
                </a:solidFill>
              </a:rPr>
              <a:t>nome aos pacotes é relativo ao nome da empresa que desenvolveu a classe</a:t>
            </a:r>
            <a:r>
              <a:rPr lang="pt-BR" dirty="0"/>
              <a:t>. Exemplos: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br.com.nomedaempresa.nomedoprojeto.subpacote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br.com.nomedaempresa.nomedoprojeto.subpacote2.subpacote3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0DB04FE-6DD2-4A8A-AB6B-3F86A489C948}"/>
              </a:ext>
            </a:extLst>
          </p:cNvPr>
          <p:cNvSpPr txBox="1">
            <a:spLocks/>
          </p:cNvSpPr>
          <p:nvPr/>
        </p:nvSpPr>
        <p:spPr>
          <a:xfrm>
            <a:off x="579383" y="4229716"/>
            <a:ext cx="11033234" cy="212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Cada “.” (ponto) indica um novo </a:t>
            </a:r>
            <a:r>
              <a:rPr lang="pt-BR" sz="3200" dirty="0" err="1">
                <a:solidFill>
                  <a:srgbClr val="0070C0"/>
                </a:solidFill>
              </a:rPr>
              <a:t>subpacote</a:t>
            </a:r>
            <a:r>
              <a:rPr lang="pt-BR" sz="3200" dirty="0"/>
              <a:t>, isto é, pacote dentro de pacote. Pode ser visto como um </a:t>
            </a:r>
            <a:r>
              <a:rPr lang="pt-BR" sz="3200" dirty="0">
                <a:solidFill>
                  <a:srgbClr val="0070C0"/>
                </a:solidFill>
              </a:rPr>
              <a:t>diretório dentro de outro</a:t>
            </a:r>
            <a:r>
              <a:rPr lang="pt-BR" sz="3200" dirty="0"/>
              <a:t>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Vamos alterar o pacote “matemática” para “</a:t>
            </a:r>
            <a:r>
              <a:rPr lang="pt-BR" sz="3200" dirty="0" err="1">
                <a:solidFill>
                  <a:srgbClr val="0070C0"/>
                </a:solidFill>
              </a:rPr>
              <a:t>br.inatel.cdg.matematica</a:t>
            </a:r>
            <a:r>
              <a:rPr lang="pt-BR" sz="3200" dirty="0"/>
              <a:t>”. Veremos como o Eclipse pode nos auxiliar</a:t>
            </a:r>
            <a:endParaRPr lang="pt-B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0D3F3F-F0E6-4659-8589-631EBF443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1588460"/>
            <a:ext cx="6781800" cy="46386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7789013" y="1384623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Clique com o Botão Direito em “</a:t>
            </a:r>
            <a:r>
              <a:rPr lang="pt-BR" dirty="0" err="1">
                <a:solidFill>
                  <a:schemeClr val="tx1"/>
                </a:solidFill>
              </a:rPr>
              <a:t>matematica</a:t>
            </a:r>
            <a:r>
              <a:rPr lang="pt-BR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5838092" y="1588460"/>
            <a:ext cx="168812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8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7CF142-AF55-4AB1-A48A-974599FC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54" y="2442369"/>
            <a:ext cx="4733925" cy="3162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9014904" y="3366939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Coloque o novo nome do pacote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 flipV="1">
            <a:off x="6742444" y="3044651"/>
            <a:ext cx="1868157" cy="723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3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991253-AEFB-4166-9C29-2D240F9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8" y="2173915"/>
            <a:ext cx="10010775" cy="30956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5677319" y="2481943"/>
            <a:ext cx="530522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064747" y="2726819"/>
            <a:ext cx="2371413" cy="702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759127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7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próprio Eclipse já cuidou de renomear o pacote, além de ter criado a nova estrutura “</a:t>
            </a:r>
            <a:r>
              <a:rPr lang="pt-BR" sz="3200" dirty="0" err="1"/>
              <a:t>br.inatel.cdg.matematica</a:t>
            </a:r>
            <a:r>
              <a:rPr lang="pt-BR" sz="3200" dirty="0"/>
              <a:t>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45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145134" y="2726819"/>
            <a:ext cx="2291025" cy="80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229716"/>
            <a:ext cx="11033234" cy="13255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Não confunda e pense que foi criado um único pacote chamado “</a:t>
            </a:r>
            <a:r>
              <a:rPr lang="pt-BR" sz="3200" dirty="0" err="1"/>
              <a:t>br.inatel.cdg.matemática</a:t>
            </a:r>
            <a:r>
              <a:rPr lang="pt-BR" sz="3200" dirty="0"/>
              <a:t>”. Na verdade temos 4 pacotes.</a:t>
            </a:r>
          </a:p>
          <a:p>
            <a:pPr lvl="1">
              <a:buBlip>
                <a:blip r:embed="rId6"/>
              </a:buBlip>
            </a:pPr>
            <a:r>
              <a:rPr lang="pt-BR" sz="2800" dirty="0" err="1"/>
              <a:t>br</a:t>
            </a:r>
            <a:r>
              <a:rPr lang="pt-BR" sz="2800" dirty="0"/>
              <a:t>, </a:t>
            </a:r>
            <a:r>
              <a:rPr lang="pt-BR" sz="2800" dirty="0" err="1"/>
              <a:t>inatel</a:t>
            </a:r>
            <a:r>
              <a:rPr lang="pt-BR" sz="2800" dirty="0"/>
              <a:t>, </a:t>
            </a:r>
            <a:r>
              <a:rPr lang="pt-BR" sz="2800" dirty="0" err="1"/>
              <a:t>cdg</a:t>
            </a:r>
            <a:r>
              <a:rPr lang="pt-BR" sz="2800" dirty="0"/>
              <a:t>, </a:t>
            </a:r>
            <a:r>
              <a:rPr lang="pt-BR" sz="2800" dirty="0" err="1"/>
              <a:t>matematica</a:t>
            </a:r>
            <a:r>
              <a:rPr lang="pt-BR" sz="2800" dirty="0"/>
              <a:t>. </a:t>
            </a:r>
          </a:p>
          <a:p>
            <a:pPr lvl="1"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ECFB33-2060-4A1A-81E5-1BE639C4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134" y="2366780"/>
            <a:ext cx="3682046" cy="148238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3768132" y="3215473"/>
            <a:ext cx="2987711" cy="6336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Usar Pacotes para </a:t>
            </a:r>
            <a:r>
              <a:rPr lang="pt-BR" dirty="0">
                <a:solidFill>
                  <a:srgbClr val="0070C0"/>
                </a:solidFill>
              </a:rPr>
              <a:t>organizar</a:t>
            </a:r>
            <a:r>
              <a:rPr lang="pt-BR" dirty="0"/>
              <a:t> as Classes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o conceito de </a:t>
            </a:r>
            <a:r>
              <a:rPr lang="pt-BR" b="1" i="1" dirty="0" err="1">
                <a:solidFill>
                  <a:srgbClr val="0070C0"/>
                </a:solidFill>
              </a:rPr>
              <a:t>fully-qualified-name</a:t>
            </a:r>
            <a:r>
              <a:rPr lang="pt-BR" i="1" dirty="0"/>
              <a:t> </a:t>
            </a:r>
            <a:r>
              <a:rPr lang="pt-BR" dirty="0"/>
              <a:t>da Classe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Verificar o que são </a:t>
            </a:r>
            <a:r>
              <a:rPr lang="pt-BR" b="1" i="1" dirty="0" err="1">
                <a:solidFill>
                  <a:srgbClr val="0070C0"/>
                </a:solidFill>
              </a:rPr>
              <a:t>imports</a:t>
            </a:r>
            <a:endParaRPr lang="pt-BR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4644272" y="4219577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3255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agora criar outro pacote para conter a classe “</a:t>
            </a:r>
            <a:r>
              <a:rPr lang="pt-BR" sz="3200" dirty="0" err="1"/>
              <a:t>Matematica</a:t>
            </a:r>
            <a:r>
              <a:rPr lang="pt-BR" sz="3200" dirty="0"/>
              <a:t>” criada pelo seu colega.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D1AA76-BA93-4AA4-85FF-F295AF1E6C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495"/>
          <a:stretch/>
        </p:blipFill>
        <p:spPr>
          <a:xfrm>
            <a:off x="900656" y="3100647"/>
            <a:ext cx="10782300" cy="191064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1F3E592-FC26-4747-B989-9FF85DF95546}"/>
              </a:ext>
            </a:extLst>
          </p:cNvPr>
          <p:cNvSpPr txBox="1">
            <a:spLocks/>
          </p:cNvSpPr>
          <p:nvPr/>
        </p:nvSpPr>
        <p:spPr>
          <a:xfrm>
            <a:off x="649722" y="5213349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podemos ter duas classes chamadas “</a:t>
            </a:r>
            <a:r>
              <a:rPr lang="pt-BR" sz="3200" dirty="0" err="1"/>
              <a:t>Matematica</a:t>
            </a:r>
            <a:r>
              <a:rPr lang="pt-BR" sz="3200" dirty="0"/>
              <a:t>”, sem problema! Ambas estão em pacotes diferentes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4647DF7-33FA-46FC-840D-2AE08E989F31}"/>
              </a:ext>
            </a:extLst>
          </p:cNvPr>
          <p:cNvSpPr/>
          <p:nvPr/>
        </p:nvSpPr>
        <p:spPr>
          <a:xfrm>
            <a:off x="5545700" y="3072329"/>
            <a:ext cx="589937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4D2A285-D3F7-44F8-86C0-FADE22CF97D1}"/>
              </a:ext>
            </a:extLst>
          </p:cNvPr>
          <p:cNvCxnSpPr>
            <a:cxnSpLocks/>
          </p:cNvCxnSpPr>
          <p:nvPr/>
        </p:nvCxnSpPr>
        <p:spPr>
          <a:xfrm flipH="1">
            <a:off x="3245618" y="3317205"/>
            <a:ext cx="2058925" cy="1080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2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que temos as duas classe “</a:t>
            </a:r>
            <a:r>
              <a:rPr lang="pt-BR" sz="3200" dirty="0" err="1"/>
              <a:t>Matematica</a:t>
            </a:r>
            <a:r>
              <a:rPr lang="pt-BR" sz="3200" dirty="0"/>
              <a:t>”, como podemos utilizá-las?</a:t>
            </a:r>
          </a:p>
          <a:p>
            <a:pPr>
              <a:buBlip>
                <a:blip r:embed="rId5"/>
              </a:buBlip>
            </a:pPr>
            <a:r>
              <a:rPr lang="pt-BR" sz="3200" dirty="0">
                <a:solidFill>
                  <a:srgbClr val="0070C0"/>
                </a:solidFill>
              </a:rPr>
              <a:t>Precisamos informar o caminho completo da classe que desejamos.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Vamos criar uma classe “</a:t>
            </a:r>
            <a:r>
              <a:rPr lang="pt-BR" sz="3200" dirty="0" err="1"/>
              <a:t>Main</a:t>
            </a:r>
            <a:r>
              <a:rPr lang="pt-BR" sz="3200" dirty="0"/>
              <a:t>” dentro do pacote </a:t>
            </a:r>
            <a:r>
              <a:rPr lang="pt-BR" sz="3200" dirty="0" err="1"/>
              <a:t>br.inatel.cdg</a:t>
            </a:r>
            <a:r>
              <a:rPr lang="pt-BR" sz="3200" dirty="0"/>
              <a:t>, para começarmos a testar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C2320E-3437-4512-8AE8-74F5E519B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802" y="136525"/>
            <a:ext cx="4954396" cy="591775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B2FBACE-F367-4694-A669-152558DF6307}"/>
              </a:ext>
            </a:extLst>
          </p:cNvPr>
          <p:cNvSpPr/>
          <p:nvPr/>
        </p:nvSpPr>
        <p:spPr>
          <a:xfrm>
            <a:off x="4602145" y="3989196"/>
            <a:ext cx="2080010" cy="1909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A13AFD-C4B3-4263-A5EC-B8406D565237}"/>
              </a:ext>
            </a:extLst>
          </p:cNvPr>
          <p:cNvSpPr/>
          <p:nvPr/>
        </p:nvSpPr>
        <p:spPr>
          <a:xfrm>
            <a:off x="3426488" y="1455320"/>
            <a:ext cx="3255667" cy="272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Para reforçar a ideia de diretório, observe como está o projeto na aba “</a:t>
            </a:r>
            <a:r>
              <a:rPr lang="pt-BR" sz="3200" dirty="0" err="1"/>
              <a:t>Navigator</a:t>
            </a:r>
            <a:r>
              <a:rPr lang="pt-BR" sz="3200" dirty="0"/>
              <a:t>”. Essa aba mostra a hierarquia de arquivos, exatamente como no Sistema Operacional (pelo Windows Explorer ou </a:t>
            </a:r>
            <a:r>
              <a:rPr lang="pt-BR" sz="3200" dirty="0" err="1"/>
              <a:t>Finder</a:t>
            </a:r>
            <a:r>
              <a:rPr lang="pt-BR" sz="3200" dirty="0"/>
              <a:t>).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9DFB74-1F8E-457E-B42B-73A8A2F3F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723" y="2822069"/>
            <a:ext cx="3448878" cy="333717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EF711DC-2C24-4725-B667-ECB6E8141910}"/>
              </a:ext>
            </a:extLst>
          </p:cNvPr>
          <p:cNvSpPr/>
          <p:nvPr/>
        </p:nvSpPr>
        <p:spPr>
          <a:xfrm>
            <a:off x="4963885" y="3581918"/>
            <a:ext cx="3356149" cy="20577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03540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Dentro do método “</a:t>
            </a:r>
            <a:r>
              <a:rPr lang="pt-BR" sz="3200" dirty="0" err="1"/>
              <a:t>main</a:t>
            </a:r>
            <a:r>
              <a:rPr lang="pt-BR" sz="3200" dirty="0"/>
              <a:t>” vamos criar uma instância de </a:t>
            </a:r>
            <a:r>
              <a:rPr lang="pt-BR" sz="3200" dirty="0" err="1"/>
              <a:t>Matematica</a:t>
            </a:r>
            <a:r>
              <a:rPr lang="pt-BR" sz="3200" dirty="0"/>
              <a:t>, mas qual delas?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FAAC62-73B5-40D8-9443-D2DC5126A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537" y="2711200"/>
            <a:ext cx="8924925" cy="179070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E005C7-92B7-44C1-9D13-C8B17E616D77}"/>
              </a:ext>
            </a:extLst>
          </p:cNvPr>
          <p:cNvSpPr txBox="1">
            <a:spLocks/>
          </p:cNvSpPr>
          <p:nvPr/>
        </p:nvSpPr>
        <p:spPr>
          <a:xfrm>
            <a:off x="764261" y="4863831"/>
            <a:ext cx="11033234" cy="103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Uma opção é passar o nome completo, ou </a:t>
            </a:r>
            <a:r>
              <a:rPr lang="pt-BR" sz="3200" i="1" dirty="0" err="1"/>
              <a:t>Fully-Qualified-Name</a:t>
            </a:r>
            <a:r>
              <a:rPr lang="pt-BR" sz="3200" dirty="0"/>
              <a:t>. 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5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O </a:t>
            </a:r>
            <a:r>
              <a:rPr lang="pt-BR" sz="3200" dirty="0" err="1"/>
              <a:t>Fully-Qualified-Name</a:t>
            </a:r>
            <a:r>
              <a:rPr lang="pt-BR" sz="3200" dirty="0"/>
              <a:t> contém o nome de todos os pacotes onde a classe está presente. Assim, o compilador sabe exatamente qual classe queremos.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853AFC-E293-45E6-8F82-75D8C7B85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712" y="3183069"/>
            <a:ext cx="8410575" cy="21431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25A0068-4295-4B97-B467-D0CE5BD6D2D0}"/>
              </a:ext>
            </a:extLst>
          </p:cNvPr>
          <p:cNvSpPr/>
          <p:nvPr/>
        </p:nvSpPr>
        <p:spPr>
          <a:xfrm>
            <a:off x="2471894" y="3868615"/>
            <a:ext cx="5456255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137F12F-8DF8-493A-A222-84D66235FF14}"/>
              </a:ext>
            </a:extLst>
          </p:cNvPr>
          <p:cNvSpPr/>
          <p:nvPr/>
        </p:nvSpPr>
        <p:spPr>
          <a:xfrm>
            <a:off x="4352610" y="4216158"/>
            <a:ext cx="5826370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5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Parece divertido programar assim!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michael scott tired">
            <a:extLst>
              <a:ext uri="{FF2B5EF4-FFF2-40B4-BE49-F238E27FC236}">
                <a16:creationId xmlns:a16="http://schemas.microsoft.com/office/drawing/2014/main" id="{9D9B87CC-4A66-4F6A-B920-1F287B2E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36" y="2195245"/>
            <a:ext cx="5202839" cy="39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7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Podemos </a:t>
            </a:r>
            <a:r>
              <a:rPr lang="pt-BR" sz="3200" dirty="0">
                <a:solidFill>
                  <a:srgbClr val="0070C0"/>
                </a:solidFill>
              </a:rPr>
              <a:t>facilitar a nossa vida</a:t>
            </a:r>
            <a:r>
              <a:rPr lang="pt-BR" sz="3200" dirty="0"/>
              <a:t>, utilizando a palavra chave </a:t>
            </a:r>
            <a:r>
              <a:rPr lang="pt-BR" sz="3200" i="1" dirty="0" err="1">
                <a:solidFill>
                  <a:srgbClr val="0070C0"/>
                </a:solidFill>
              </a:rPr>
              <a:t>import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Com ela podemos, no início da classe, </a:t>
            </a:r>
            <a:r>
              <a:rPr lang="pt-BR" sz="3200" dirty="0">
                <a:solidFill>
                  <a:srgbClr val="0070C0"/>
                </a:solidFill>
              </a:rPr>
              <a:t>descrever quais outras classes de outros pacotes vamos utilizar.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Eclipse/</a:t>
            </a:r>
            <a:r>
              <a:rPr lang="pt-BR" sz="3200" dirty="0" err="1"/>
              <a:t>IntelliJ</a:t>
            </a:r>
            <a:r>
              <a:rPr lang="pt-BR" sz="3200" dirty="0"/>
              <a:t> nos ajuda com isso! 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2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53DC8BC-871D-47D2-8651-F024CF4B6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473" y="3242737"/>
            <a:ext cx="5771365" cy="311361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114AD52-9244-4AF2-B3EC-BF498439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Comece a escrever “</a:t>
            </a:r>
            <a:r>
              <a:rPr lang="pt-BR" sz="3200" dirty="0" err="1"/>
              <a:t>Matematica</a:t>
            </a:r>
            <a:r>
              <a:rPr lang="pt-BR" sz="3200" dirty="0"/>
              <a:t>” e pressione </a:t>
            </a:r>
            <a:r>
              <a:rPr lang="pt-BR" sz="3200" dirty="0" err="1"/>
              <a:t>Ctrl</a:t>
            </a:r>
            <a:r>
              <a:rPr lang="pt-BR" sz="3200" dirty="0"/>
              <a:t>-Espaço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 irá lhe mostrar algumas opções de potenciais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 Vamos escolher a primeira opção e pressionar “</a:t>
            </a:r>
            <a:r>
              <a:rPr lang="pt-BR" sz="3200" dirty="0" err="1"/>
              <a:t>Enter</a:t>
            </a:r>
            <a:r>
              <a:rPr lang="pt-BR" sz="3200" dirty="0"/>
              <a:t>”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04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950E85-8E63-44E9-8EA8-47FD643D8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95862"/>
            <a:ext cx="7010400" cy="43719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EE8CC43-573A-4F12-A0A3-031B6D59E711}"/>
              </a:ext>
            </a:extLst>
          </p:cNvPr>
          <p:cNvSpPr/>
          <p:nvPr/>
        </p:nvSpPr>
        <p:spPr>
          <a:xfrm>
            <a:off x="735812" y="1595862"/>
            <a:ext cx="3607588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16681F-340E-49B8-902F-5BA3681A4398}"/>
              </a:ext>
            </a:extLst>
          </p:cNvPr>
          <p:cNvSpPr/>
          <p:nvPr/>
        </p:nvSpPr>
        <p:spPr>
          <a:xfrm>
            <a:off x="735811" y="2272969"/>
            <a:ext cx="6746023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CD2EFB-0216-4855-A98D-1715255D625B}"/>
              </a:ext>
            </a:extLst>
          </p:cNvPr>
          <p:cNvSpPr/>
          <p:nvPr/>
        </p:nvSpPr>
        <p:spPr>
          <a:xfrm>
            <a:off x="1953336" y="4220563"/>
            <a:ext cx="5216999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5D5701B-D809-4E98-B794-8059A2FC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834" y="1600566"/>
            <a:ext cx="4364269" cy="399467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000" dirty="0"/>
              <a:t>O “</a:t>
            </a:r>
            <a:r>
              <a:rPr lang="pt-BR" sz="2000" dirty="0" err="1"/>
              <a:t>package</a:t>
            </a:r>
            <a:r>
              <a:rPr lang="pt-BR" sz="2000" dirty="0"/>
              <a:t>” fica logo no início da classe. Ele informa a qual pacote a classe atual (“</a:t>
            </a:r>
            <a:r>
              <a:rPr lang="pt-BR" sz="2000" dirty="0" err="1"/>
              <a:t>Main</a:t>
            </a:r>
            <a:r>
              <a:rPr lang="pt-BR" sz="2000" dirty="0"/>
              <a:t>”) pertence.</a:t>
            </a:r>
          </a:p>
          <a:p>
            <a:pPr>
              <a:buBlip>
                <a:blip r:embed="rId5"/>
              </a:buBlip>
            </a:pPr>
            <a:r>
              <a:rPr lang="pt-BR" sz="2000" dirty="0"/>
              <a:t> Em seguida temos o “</a:t>
            </a:r>
            <a:r>
              <a:rPr lang="pt-BR" sz="2000" dirty="0" err="1"/>
              <a:t>import</a:t>
            </a:r>
            <a:r>
              <a:rPr lang="pt-BR" sz="2000" dirty="0"/>
              <a:t>”. Informando quais outras classes estamos usando. Repare que ele possui o </a:t>
            </a:r>
            <a:r>
              <a:rPr lang="pt-BR" sz="2000" i="1" dirty="0" err="1"/>
              <a:t>fully</a:t>
            </a:r>
            <a:r>
              <a:rPr lang="pt-BR" sz="2000" i="1" dirty="0"/>
              <a:t> </a:t>
            </a:r>
            <a:r>
              <a:rPr lang="pt-BR" sz="2000" i="1" dirty="0" err="1"/>
              <a:t>qualified</a:t>
            </a:r>
            <a:r>
              <a:rPr lang="pt-BR" sz="2000" i="1" dirty="0"/>
              <a:t> </a:t>
            </a:r>
            <a:r>
              <a:rPr lang="pt-BR" sz="2000" i="1" dirty="0" err="1"/>
              <a:t>name</a:t>
            </a:r>
            <a:r>
              <a:rPr lang="pt-BR" sz="2000" i="1" dirty="0"/>
              <a:t> </a:t>
            </a:r>
            <a:r>
              <a:rPr lang="pt-BR" sz="2000" dirty="0"/>
              <a:t>da classe “</a:t>
            </a:r>
            <a:r>
              <a:rPr lang="pt-BR" sz="2000" dirty="0" err="1"/>
              <a:t>Matematica</a:t>
            </a:r>
            <a:r>
              <a:rPr lang="pt-BR" sz="2000" dirty="0"/>
              <a:t>”.</a:t>
            </a:r>
          </a:p>
          <a:p>
            <a:pPr>
              <a:buBlip>
                <a:blip r:embed="rId5"/>
              </a:buBlip>
            </a:pPr>
            <a:endParaRPr lang="pt-BR" sz="2000" i="1" dirty="0"/>
          </a:p>
          <a:p>
            <a:pPr>
              <a:buBlip>
                <a:blip r:embed="rId5"/>
              </a:buBlip>
            </a:pPr>
            <a:r>
              <a:rPr lang="pt-BR" sz="2000" dirty="0"/>
              <a:t>Não há duvidas de qual “</a:t>
            </a:r>
            <a:r>
              <a:rPr lang="pt-BR" sz="2000" dirty="0" err="1"/>
              <a:t>Matematica</a:t>
            </a:r>
            <a:r>
              <a:rPr lang="pt-BR" sz="2000" dirty="0"/>
              <a:t>” estamos usando!</a:t>
            </a: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6835B23-CB38-4335-AE42-623DB63229EB}"/>
              </a:ext>
            </a:extLst>
          </p:cNvPr>
          <p:cNvCxnSpPr>
            <a:cxnSpLocks/>
          </p:cNvCxnSpPr>
          <p:nvPr/>
        </p:nvCxnSpPr>
        <p:spPr>
          <a:xfrm flipH="1" flipV="1">
            <a:off x="5275385" y="2781482"/>
            <a:ext cx="2206449" cy="252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F2F7EFC-EBF2-48E9-AE5E-8710BE7C4DCE}"/>
              </a:ext>
            </a:extLst>
          </p:cNvPr>
          <p:cNvCxnSpPr>
            <a:cxnSpLocks/>
          </p:cNvCxnSpPr>
          <p:nvPr/>
        </p:nvCxnSpPr>
        <p:spPr>
          <a:xfrm flipH="1">
            <a:off x="4502121" y="1791654"/>
            <a:ext cx="2843602" cy="10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9100E0E-E3B0-49E3-B494-349D663200B1}"/>
              </a:ext>
            </a:extLst>
          </p:cNvPr>
          <p:cNvCxnSpPr>
            <a:cxnSpLocks/>
          </p:cNvCxnSpPr>
          <p:nvPr/>
        </p:nvCxnSpPr>
        <p:spPr>
          <a:xfrm flipH="1" flipV="1">
            <a:off x="5476353" y="4729075"/>
            <a:ext cx="2005481" cy="13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Imagine que </a:t>
            </a:r>
            <a:r>
              <a:rPr lang="pt-BR" sz="3600" dirty="0">
                <a:solidFill>
                  <a:srgbClr val="0070C0"/>
                </a:solidFill>
              </a:rPr>
              <a:t>você tenha criado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com alguns métodos que realizam operações matemáticas.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Agora imagine que </a:t>
            </a:r>
            <a:r>
              <a:rPr lang="pt-BR" sz="3600" dirty="0">
                <a:solidFill>
                  <a:srgbClr val="0070C0"/>
                </a:solidFill>
              </a:rPr>
              <a:t>sua colega também criou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com algumas melhorias</a:t>
            </a:r>
            <a:r>
              <a:rPr lang="pt-BR" sz="3600" dirty="0"/>
              <a:t>, e deseja lhe passar essa classe.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Como o seu projeto pode lidar </a:t>
            </a:r>
            <a:r>
              <a:rPr lang="pt-BR" sz="3600" dirty="0"/>
              <a:t>com classes que tenham o </a:t>
            </a:r>
            <a:r>
              <a:rPr lang="pt-BR" sz="3600" dirty="0">
                <a:solidFill>
                  <a:srgbClr val="0070C0"/>
                </a:solidFill>
              </a:rPr>
              <a:t>mesmo nome</a:t>
            </a:r>
            <a:r>
              <a:rPr lang="pt-BR" sz="3600" dirty="0"/>
              <a:t>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151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Diagrama UML com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46E7E2-273D-43A5-91C7-52AD9E4C6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28" y="3241877"/>
            <a:ext cx="7265543" cy="2743202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34401BC-672B-463D-A13F-A0375425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19" y="1690688"/>
            <a:ext cx="9477808" cy="91839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1800" dirty="0"/>
              <a:t>Observe que nesse caso não especificamos os membros e métodos das classes, pois estamos interessados na organização dos pacotes. Estamos uma camada acima. 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5550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7 da apostila FJ-11 (</a:t>
            </a:r>
            <a:r>
              <a:rPr lang="pt-BR" sz="3200" dirty="0" err="1"/>
              <a:t>pg</a:t>
            </a:r>
            <a:r>
              <a:rPr lang="pt-BR" sz="3200" dirty="0"/>
              <a:t> 102)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Pacotes - Organizando suas Classes e Bibliotecas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EAF4B8-ED26-40A3-97E7-647B46C94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6" y="1370306"/>
            <a:ext cx="5381625" cy="4705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646EB2-9101-4E23-9B96-0D1765678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689" y="1442600"/>
            <a:ext cx="5185123" cy="43523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BBA96CF-3F93-46BA-8B63-0EAFE818C2D5}"/>
              </a:ext>
            </a:extLst>
          </p:cNvPr>
          <p:cNvSpPr/>
          <p:nvPr/>
        </p:nvSpPr>
        <p:spPr>
          <a:xfrm>
            <a:off x="838200" y="4796287"/>
            <a:ext cx="5006361" cy="13516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AC76DD-2DC1-4E5E-B737-2FE596EE8B9F}"/>
              </a:ext>
            </a:extLst>
          </p:cNvPr>
          <p:cNvSpPr/>
          <p:nvPr/>
        </p:nvSpPr>
        <p:spPr>
          <a:xfrm>
            <a:off x="6236149" y="3881888"/>
            <a:ext cx="4715663" cy="1673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Uma primeira ideia seria simplesmente </a:t>
            </a:r>
            <a:r>
              <a:rPr lang="pt-BR" sz="3600" dirty="0">
                <a:solidFill>
                  <a:srgbClr val="FF0000"/>
                </a:solidFill>
              </a:rPr>
              <a:t>“copiar” </a:t>
            </a:r>
            <a:r>
              <a:rPr lang="pt-BR" sz="3600" dirty="0"/>
              <a:t>o código por cima. Mas essa solução </a:t>
            </a:r>
            <a:r>
              <a:rPr lang="pt-BR" sz="3600" dirty="0">
                <a:solidFill>
                  <a:srgbClr val="FF0000"/>
                </a:solidFill>
              </a:rPr>
              <a:t>não é escalável. 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Adicionalmente, a sua classe pode ter outros métodos úteis. Assim você deseja que as </a:t>
            </a:r>
            <a:r>
              <a:rPr lang="pt-BR" sz="3600" dirty="0">
                <a:solidFill>
                  <a:srgbClr val="0070C0"/>
                </a:solidFill>
              </a:rPr>
              <a:t>duas classes possam coexistir</a:t>
            </a:r>
            <a:r>
              <a:rPr lang="pt-BR" sz="3600" dirty="0"/>
              <a:t> no mesmo projeto.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Pensando em </a:t>
            </a:r>
            <a:r>
              <a:rPr lang="pt-BR" sz="3600" dirty="0">
                <a:solidFill>
                  <a:srgbClr val="0070C0"/>
                </a:solidFill>
              </a:rPr>
              <a:t>sistema operacional</a:t>
            </a:r>
            <a:r>
              <a:rPr lang="pt-BR" sz="3600" dirty="0"/>
              <a:t>, é possível ter dois arquivos com o mesmo nome no </a:t>
            </a:r>
            <a:r>
              <a:rPr lang="pt-BR" sz="3600" dirty="0">
                <a:solidFill>
                  <a:srgbClr val="0070C0"/>
                </a:solidFill>
              </a:rPr>
              <a:t>mesmo diretório</a:t>
            </a:r>
            <a:r>
              <a:rPr lang="pt-BR" sz="3600" dirty="0"/>
              <a:t>?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Não! E como organizamos nossos arquivos no computador?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44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26" name="Picture 2" descr="Resultado de imagem para diretorio">
            <a:extLst>
              <a:ext uri="{FF2B5EF4-FFF2-40B4-BE49-F238E27FC236}">
                <a16:creationId xmlns:a16="http://schemas.microsoft.com/office/drawing/2014/main" id="{E462F06F-2789-46E1-BCC1-2F550A6D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56" y="1646238"/>
            <a:ext cx="3126087" cy="27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4682331"/>
            <a:ext cx="11033234" cy="1674019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Usamos diretórios</a:t>
            </a:r>
          </a:p>
          <a:p>
            <a:pPr>
              <a:buBlip>
                <a:blip r:embed="rId6"/>
              </a:buBlip>
            </a:pPr>
            <a:r>
              <a:rPr lang="pt-BR" sz="3600" dirty="0"/>
              <a:t> No Java, os </a:t>
            </a:r>
            <a:r>
              <a:rPr lang="pt-BR" sz="3600" dirty="0">
                <a:solidFill>
                  <a:srgbClr val="0070C0"/>
                </a:solidFill>
              </a:rPr>
              <a:t>pacotes</a:t>
            </a:r>
            <a:r>
              <a:rPr lang="pt-BR" sz="3600" b="1" i="1" dirty="0"/>
              <a:t> </a:t>
            </a:r>
            <a:r>
              <a:rPr lang="pt-BR" sz="3600" dirty="0"/>
              <a:t>se comportam exatamente como </a:t>
            </a:r>
            <a:r>
              <a:rPr lang="pt-BR" sz="3600" dirty="0">
                <a:solidFill>
                  <a:srgbClr val="0070C0"/>
                </a:solidFill>
              </a:rPr>
              <a:t>diretórios (pastas).</a:t>
            </a:r>
            <a:endParaRPr lang="pt-BR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Assim como </a:t>
            </a:r>
            <a:r>
              <a:rPr lang="pt-BR" sz="3200" dirty="0">
                <a:solidFill>
                  <a:srgbClr val="0070C0"/>
                </a:solidFill>
              </a:rPr>
              <a:t>os diretórios contém os nossos arquivos</a:t>
            </a:r>
            <a:r>
              <a:rPr lang="pt-BR" sz="3200" dirty="0"/>
              <a:t>, os </a:t>
            </a:r>
            <a:r>
              <a:rPr lang="pt-BR" sz="3200" dirty="0">
                <a:solidFill>
                  <a:srgbClr val="0070C0"/>
                </a:solidFill>
              </a:rPr>
              <a:t>pacotes contém as classes</a:t>
            </a:r>
            <a:r>
              <a:rPr lang="pt-BR" sz="32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Na verdade, </a:t>
            </a:r>
            <a:r>
              <a:rPr lang="pt-BR" sz="3200" dirty="0">
                <a:solidFill>
                  <a:srgbClr val="0070C0"/>
                </a:solidFill>
              </a:rPr>
              <a:t>classes Java são arquivos </a:t>
            </a:r>
            <a:r>
              <a:rPr lang="pt-BR" sz="3200" dirty="0"/>
              <a:t>com extensão “.</a:t>
            </a:r>
            <a:r>
              <a:rPr lang="pt-BR" sz="3200" dirty="0" err="1"/>
              <a:t>java</a:t>
            </a:r>
            <a:r>
              <a:rPr lang="pt-BR" sz="3200" dirty="0"/>
              <a:t>”. Então podemos ver </a:t>
            </a:r>
            <a:r>
              <a:rPr lang="pt-BR" sz="3200" dirty="0">
                <a:solidFill>
                  <a:srgbClr val="0070C0"/>
                </a:solidFill>
              </a:rPr>
              <a:t>pacotes como diretórios!</a:t>
            </a:r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1B3ADDF-5BDB-4C50-ADB6-57C141E57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1458907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F161-D28D-4B44-894E-0DBD7E87E87F}"/>
              </a:ext>
            </a:extLst>
          </p:cNvPr>
          <p:cNvSpPr txBox="1"/>
          <p:nvPr/>
        </p:nvSpPr>
        <p:spPr>
          <a:xfrm>
            <a:off x="1207698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F689676-5976-48F2-98AD-DD711171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5721082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8937B-9025-4B89-ADD9-8497A1F672D3}"/>
              </a:ext>
            </a:extLst>
          </p:cNvPr>
          <p:cNvSpPr txBox="1"/>
          <p:nvPr/>
        </p:nvSpPr>
        <p:spPr>
          <a:xfrm>
            <a:off x="5469873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2C8CC5-3AB1-47B7-A4E4-87895180465B}"/>
              </a:ext>
            </a:extLst>
          </p:cNvPr>
          <p:cNvSpPr txBox="1"/>
          <p:nvPr/>
        </p:nvSpPr>
        <p:spPr>
          <a:xfrm>
            <a:off x="3756871" y="4615479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Sua classe!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765E77-5215-4897-9E2F-DAE8AC76FBE1}"/>
              </a:ext>
            </a:extLst>
          </p:cNvPr>
          <p:cNvSpPr txBox="1"/>
          <p:nvPr/>
        </p:nvSpPr>
        <p:spPr>
          <a:xfrm>
            <a:off x="8128079" y="4705915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 sua amiga!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6452C2-C843-4847-A979-0E494A4CDF38}"/>
              </a:ext>
            </a:extLst>
          </p:cNvPr>
          <p:cNvSpPr/>
          <p:nvPr/>
        </p:nvSpPr>
        <p:spPr>
          <a:xfrm>
            <a:off x="3592044" y="4495823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CDF99C-E82C-490C-AE27-4E1C9C4473DD}"/>
              </a:ext>
            </a:extLst>
          </p:cNvPr>
          <p:cNvSpPr/>
          <p:nvPr/>
        </p:nvSpPr>
        <p:spPr>
          <a:xfrm>
            <a:off x="8135041" y="4578571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A9A298-9244-4DD5-94E0-B2B26C382538}"/>
              </a:ext>
            </a:extLst>
          </p:cNvPr>
          <p:cNvCxnSpPr>
            <a:endCxn id="10" idx="3"/>
          </p:cNvCxnSpPr>
          <p:nvPr/>
        </p:nvCxnSpPr>
        <p:spPr>
          <a:xfrm flipH="1">
            <a:off x="2666605" y="4890581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E679709-EE3C-4460-9DA7-C684AF15B35A}"/>
              </a:ext>
            </a:extLst>
          </p:cNvPr>
          <p:cNvCxnSpPr/>
          <p:nvPr/>
        </p:nvCxnSpPr>
        <p:spPr>
          <a:xfrm flipH="1">
            <a:off x="7070268" y="5023612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criar nossos pacotes!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próximo exemplo considera que ainda não criamos a classe Matemática!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Criaremos um pacote chamado “matemática” para colocar a nossa classe “</a:t>
            </a:r>
            <a:r>
              <a:rPr lang="pt-BR" sz="3200" dirty="0" err="1"/>
              <a:t>Matematica</a:t>
            </a:r>
            <a:r>
              <a:rPr lang="pt-BR" sz="3200" dirty="0"/>
              <a:t>”.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4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EADE21-220A-4753-951E-668B4FB18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92" y="1395029"/>
            <a:ext cx="7839927" cy="3790327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Clique com o botão direito em “</a:t>
            </a:r>
            <a:r>
              <a:rPr lang="pt-BR" sz="3200" dirty="0" err="1"/>
              <a:t>src</a:t>
            </a:r>
            <a:r>
              <a:rPr lang="pt-BR" sz="3200" dirty="0"/>
              <a:t>”, depois vá em New -&gt; </a:t>
            </a:r>
            <a:r>
              <a:rPr lang="pt-BR" sz="3200" dirty="0" err="1"/>
              <a:t>Package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4256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1118</Words>
  <Application>Microsoft Office PowerPoint</Application>
  <PresentationFormat>Widescreen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                         C206/C125 – Programação Orientada a Objetos com Java   Pacotes</vt:lpstr>
      <vt:lpstr>Objetivos</vt:lpstr>
      <vt:lpstr>Organização de Classes</vt:lpstr>
      <vt:lpstr>Organização de Classes</vt:lpstr>
      <vt:lpstr>Organização de Classes</vt:lpstr>
      <vt:lpstr>Organização de Classes</vt:lpstr>
      <vt:lpstr>Organização de Classes</vt:lpstr>
      <vt:lpstr>Criando pacotes </vt:lpstr>
      <vt:lpstr>Criando pacotes </vt:lpstr>
      <vt:lpstr>Criando pacotes </vt:lpstr>
      <vt:lpstr>Criando pacotes </vt:lpstr>
      <vt:lpstr>PowerPoint Presentation</vt:lpstr>
      <vt:lpstr>Criando pacotes </vt:lpstr>
      <vt:lpstr>Criando pacotes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</vt:lpstr>
      <vt:lpstr>Fully-Qualified-Name (Nome Completo)</vt:lpstr>
      <vt:lpstr>PowerPoint Presentation</vt:lpstr>
      <vt:lpstr>Fully-Qualified-Name (Nome Completo)</vt:lpstr>
      <vt:lpstr>Fully-Qualified-Name (Nome Completo)</vt:lpstr>
      <vt:lpstr>Fully-Qualified-Name (Nome Completo)</vt:lpstr>
      <vt:lpstr>Fully-Qualified-Name (Nome Completo)</vt:lpstr>
      <vt:lpstr>Utilizando Imports</vt:lpstr>
      <vt:lpstr>Utilizando Imports</vt:lpstr>
      <vt:lpstr>Utilizando Imports</vt:lpstr>
      <vt:lpstr>Diagrama UML com Pacotes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62</cp:revision>
  <cp:lastPrinted>2020-08-05T02:11:14Z</cp:lastPrinted>
  <dcterms:created xsi:type="dcterms:W3CDTF">2020-01-25T18:01:00Z</dcterms:created>
  <dcterms:modified xsi:type="dcterms:W3CDTF">2022-09-01T20:50:45Z</dcterms:modified>
</cp:coreProperties>
</file>