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7" r:id="rId2"/>
    <p:sldId id="259" r:id="rId3"/>
    <p:sldId id="354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90" r:id="rId15"/>
    <p:sldId id="389" r:id="rId16"/>
    <p:sldId id="391" r:id="rId17"/>
    <p:sldId id="392" r:id="rId18"/>
    <p:sldId id="394" r:id="rId19"/>
    <p:sldId id="393" r:id="rId20"/>
    <p:sldId id="395" r:id="rId21"/>
    <p:sldId id="396" r:id="rId22"/>
    <p:sldId id="453" r:id="rId23"/>
    <p:sldId id="376" r:id="rId24"/>
    <p:sldId id="452" r:id="rId25"/>
    <p:sldId id="450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0" autoAdjust="0"/>
    <p:restoredTop sz="83745" autoAdjust="0"/>
  </p:normalViewPr>
  <p:slideViewPr>
    <p:cSldViewPr snapToGrid="0">
      <p:cViewPr varScale="1">
        <p:scale>
          <a:sx n="95" d="100"/>
          <a:sy n="95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yllipe Lima" userId="afbdb2a7827722fd" providerId="LiveId" clId="{29333E5D-A45D-734F-8902-B2AFFE0A5B62}"/>
    <pc:docChg chg="modSld">
      <pc:chgData name="Phyllipe Lima" userId="afbdb2a7827722fd" providerId="LiveId" clId="{29333E5D-A45D-734F-8902-B2AFFE0A5B62}" dt="2020-03-16T11:44:12.601" v="25" actId="20577"/>
      <pc:docMkLst>
        <pc:docMk/>
      </pc:docMkLst>
      <pc:sldChg chg="modSp">
        <pc:chgData name="Phyllipe Lima" userId="afbdb2a7827722fd" providerId="LiveId" clId="{29333E5D-A45D-734F-8902-B2AFFE0A5B62}" dt="2020-03-16T11:44:12.601" v="25" actId="20577"/>
        <pc:sldMkLst>
          <pc:docMk/>
          <pc:sldMk cId="1975627203" sldId="257"/>
        </pc:sldMkLst>
        <pc:spChg chg="mod">
          <ac:chgData name="Phyllipe Lima" userId="afbdb2a7827722fd" providerId="LiveId" clId="{29333E5D-A45D-734F-8902-B2AFFE0A5B62}" dt="2020-03-16T11:44:12.601" v="25" actId="20577"/>
          <ac:spMkLst>
            <pc:docMk/>
            <pc:sldMk cId="1975627203" sldId="257"/>
            <ac:spMk id="3" creationId="{00000000-0000-0000-0000-000000000000}"/>
          </ac:spMkLst>
        </pc:spChg>
      </pc:sldChg>
    </pc:docChg>
  </pc:docChgLst>
  <pc:docChgLst>
    <pc:chgData name="Phyllipe Lima" userId="afbdb2a7827722fd" providerId="Windows Live" clId="Web-{7FF4CA26-EEA1-4D91-B5C3-410406220D22}"/>
    <pc:docChg chg="modSld">
      <pc:chgData name="Phyllipe Lima" userId="afbdb2a7827722fd" providerId="Windows Live" clId="Web-{7FF4CA26-EEA1-4D91-B5C3-410406220D22}" dt="2021-08-26T18:16:05.206" v="2" actId="20577"/>
      <pc:docMkLst>
        <pc:docMk/>
      </pc:docMkLst>
      <pc:sldChg chg="modSp">
        <pc:chgData name="Phyllipe Lima" userId="afbdb2a7827722fd" providerId="Windows Live" clId="Web-{7FF4CA26-EEA1-4D91-B5C3-410406220D22}" dt="2021-08-26T18:16:05.206" v="2" actId="20577"/>
        <pc:sldMkLst>
          <pc:docMk/>
          <pc:sldMk cId="3370637140" sldId="403"/>
        </pc:sldMkLst>
        <pc:spChg chg="mod">
          <ac:chgData name="Phyllipe Lima" userId="afbdb2a7827722fd" providerId="Windows Live" clId="Web-{7FF4CA26-EEA1-4D91-B5C3-410406220D22}" dt="2021-08-26T18:16:05.206" v="2" actId="20577"/>
          <ac:spMkLst>
            <pc:docMk/>
            <pc:sldMk cId="3370637140" sldId="403"/>
            <ac:spMk id="9" creationId="{9F245293-C39F-9344-AD6C-2088ACB56FE5}"/>
          </ac:spMkLst>
        </pc:spChg>
      </pc:sldChg>
    </pc:docChg>
  </pc:docChgLst>
  <pc:docChgLst>
    <pc:chgData name="Chris Lima" userId="b5ea056ce2397b48" providerId="LiveId" clId="{3E7C35CC-E92D-479B-8C2B-324ABE18DB11}"/>
    <pc:docChg chg="undo custSel addSld modSld">
      <pc:chgData name="Chris Lima" userId="b5ea056ce2397b48" providerId="LiveId" clId="{3E7C35CC-E92D-479B-8C2B-324ABE18DB11}" dt="2023-09-12T13:50:39.450" v="312" actId="20577"/>
      <pc:docMkLst>
        <pc:docMk/>
      </pc:docMkLst>
      <pc:sldChg chg="addSp delSp modSp add mod">
        <pc:chgData name="Chris Lima" userId="b5ea056ce2397b48" providerId="LiveId" clId="{3E7C35CC-E92D-479B-8C2B-324ABE18DB11}" dt="2023-09-12T13:50:39.450" v="312" actId="20577"/>
        <pc:sldMkLst>
          <pc:docMk/>
          <pc:sldMk cId="1535184388" sldId="376"/>
        </pc:sldMkLst>
        <pc:spChg chg="mod">
          <ac:chgData name="Chris Lima" userId="b5ea056ce2397b48" providerId="LiveId" clId="{3E7C35CC-E92D-479B-8C2B-324ABE18DB11}" dt="2023-09-12T13:46:48.910" v="32" actId="20577"/>
          <ac:spMkLst>
            <pc:docMk/>
            <pc:sldMk cId="1535184388" sldId="376"/>
            <ac:spMk id="2" creationId="{00000000-0000-0000-0000-000000000000}"/>
          </ac:spMkLst>
        </pc:spChg>
        <pc:spChg chg="add del mod">
          <ac:chgData name="Chris Lima" userId="b5ea056ce2397b48" providerId="LiveId" clId="{3E7C35CC-E92D-479B-8C2B-324ABE18DB11}" dt="2023-09-12T13:50:39.450" v="312" actId="20577"/>
          <ac:spMkLst>
            <pc:docMk/>
            <pc:sldMk cId="1535184388" sldId="376"/>
            <ac:spMk id="9" creationId="{2B69469D-2E23-4910-A4CD-3566C249D009}"/>
          </ac:spMkLst>
        </pc:spChg>
        <pc:picChg chg="del">
          <ac:chgData name="Chris Lima" userId="b5ea056ce2397b48" providerId="LiveId" clId="{3E7C35CC-E92D-479B-8C2B-324ABE18DB11}" dt="2023-09-12T13:46:52.064" v="34" actId="478"/>
          <ac:picMkLst>
            <pc:docMk/>
            <pc:sldMk cId="1535184388" sldId="376"/>
            <ac:picMk id="4" creationId="{0D5EDA34-613A-46AE-ACE2-F5BEA488AD9F}"/>
          </ac:picMkLst>
        </pc:picChg>
        <pc:picChg chg="add del mod ord">
          <ac:chgData name="Chris Lima" userId="b5ea056ce2397b48" providerId="LiveId" clId="{3E7C35CC-E92D-479B-8C2B-324ABE18DB11}" dt="2023-09-12T13:47:42.580" v="38" actId="22"/>
          <ac:picMkLst>
            <pc:docMk/>
            <pc:sldMk cId="1535184388" sldId="376"/>
            <ac:picMk id="6" creationId="{3071D5D4-B432-AA48-86ED-74AA4EF5BA93}"/>
          </ac:picMkLst>
        </pc:picChg>
        <pc:picChg chg="add mod">
          <ac:chgData name="Chris Lima" userId="b5ea056ce2397b48" providerId="LiveId" clId="{3E7C35CC-E92D-479B-8C2B-324ABE18DB11}" dt="2023-09-12T13:50:35.151" v="311" actId="1076"/>
          <ac:picMkLst>
            <pc:docMk/>
            <pc:sldMk cId="1535184388" sldId="376"/>
            <ac:picMk id="11" creationId="{ADA9691A-CF04-AA0C-8338-C955191781F5}"/>
          </ac:picMkLst>
        </pc:picChg>
        <pc:picChg chg="del">
          <ac:chgData name="Chris Lima" userId="b5ea056ce2397b48" providerId="LiveId" clId="{3E7C35CC-E92D-479B-8C2B-324ABE18DB11}" dt="2023-09-12T13:46:34.591" v="2" actId="478"/>
          <ac:picMkLst>
            <pc:docMk/>
            <pc:sldMk cId="1535184388" sldId="376"/>
            <ac:picMk id="1026" creationId="{3434FD5C-B10A-40B8-9E8D-A6ADA36C4791}"/>
          </ac:picMkLst>
        </pc:picChg>
      </pc:sldChg>
      <pc:sldChg chg="modSp mod">
        <pc:chgData name="Chris Lima" userId="b5ea056ce2397b48" providerId="LiveId" clId="{3E7C35CC-E92D-479B-8C2B-324ABE18DB11}" dt="2023-09-12T13:36:27.735" v="0" actId="1076"/>
        <pc:sldMkLst>
          <pc:docMk/>
          <pc:sldMk cId="3069555599" sldId="453"/>
        </pc:sldMkLst>
        <pc:picChg chg="mod">
          <ac:chgData name="Chris Lima" userId="b5ea056ce2397b48" providerId="LiveId" clId="{3E7C35CC-E92D-479B-8C2B-324ABE18DB11}" dt="2023-09-12T13:36:27.735" v="0" actId="1076"/>
          <ac:picMkLst>
            <pc:docMk/>
            <pc:sldMk cId="3069555599" sldId="453"/>
            <ac:picMk id="9" creationId="{B84033E0-77AF-440B-B773-40059F9405F0}"/>
          </ac:picMkLst>
        </pc:picChg>
      </pc:sldChg>
    </pc:docChg>
  </pc:docChgLst>
  <pc:docChgLst>
    <pc:chgData name="Chris Lima" userId="b5ea056ce2397b48" providerId="LiveId" clId="{B76548E2-B32B-D841-8235-BED78D8A8EFF}"/>
    <pc:docChg chg="undo custSel modSld">
      <pc:chgData name="Chris Lima" userId="b5ea056ce2397b48" providerId="LiveId" clId="{B76548E2-B32B-D841-8235-BED78D8A8EFF}" dt="2022-03-19T00:59:44.885" v="15" actId="20577"/>
      <pc:docMkLst>
        <pc:docMk/>
      </pc:docMkLst>
      <pc:sldChg chg="modSp modAnim">
        <pc:chgData name="Chris Lima" userId="b5ea056ce2397b48" providerId="LiveId" clId="{B76548E2-B32B-D841-8235-BED78D8A8EFF}" dt="2022-03-17T17:06:53.123" v="8" actId="20577"/>
        <pc:sldMkLst>
          <pc:docMk/>
          <pc:sldMk cId="3990651708" sldId="378"/>
        </pc:sldMkLst>
        <pc:spChg chg="mod">
          <ac:chgData name="Chris Lima" userId="b5ea056ce2397b48" providerId="LiveId" clId="{B76548E2-B32B-D841-8235-BED78D8A8EFF}" dt="2022-03-17T17:06:53.123" v="8" actId="20577"/>
          <ac:spMkLst>
            <pc:docMk/>
            <pc:sldMk cId="3990651708" sldId="378"/>
            <ac:spMk id="3" creationId="{00000000-0000-0000-0000-000000000000}"/>
          </ac:spMkLst>
        </pc:spChg>
      </pc:sldChg>
      <pc:sldChg chg="modSp">
        <pc:chgData name="Chris Lima" userId="b5ea056ce2397b48" providerId="LiveId" clId="{B76548E2-B32B-D841-8235-BED78D8A8EFF}" dt="2022-03-14T20:25:31.394" v="1" actId="207"/>
        <pc:sldMkLst>
          <pc:docMk/>
          <pc:sldMk cId="3091904612" sldId="383"/>
        </pc:sldMkLst>
        <pc:spChg chg="mod">
          <ac:chgData name="Chris Lima" userId="b5ea056ce2397b48" providerId="LiveId" clId="{B76548E2-B32B-D841-8235-BED78D8A8EFF}" dt="2022-03-14T20:25:31.394" v="1" actId="207"/>
          <ac:spMkLst>
            <pc:docMk/>
            <pc:sldMk cId="3091904612" sldId="383"/>
            <ac:spMk id="3" creationId="{00000000-0000-0000-0000-000000000000}"/>
          </ac:spMkLst>
        </pc:spChg>
      </pc:sldChg>
      <pc:sldChg chg="addSp modSp modNotesTx">
        <pc:chgData name="Chris Lima" userId="b5ea056ce2397b48" providerId="LiveId" clId="{B76548E2-B32B-D841-8235-BED78D8A8EFF}" dt="2022-03-18T18:07:51.133" v="14" actId="113"/>
        <pc:sldMkLst>
          <pc:docMk/>
          <pc:sldMk cId="2580710278" sldId="448"/>
        </pc:sldMkLst>
        <pc:picChg chg="add mod">
          <ac:chgData name="Chris Lima" userId="b5ea056ce2397b48" providerId="LiveId" clId="{B76548E2-B32B-D841-8235-BED78D8A8EFF}" dt="2022-03-18T16:35:01.231" v="10" actId="571"/>
          <ac:picMkLst>
            <pc:docMk/>
            <pc:sldMk cId="2580710278" sldId="448"/>
            <ac:picMk id="13" creationId="{DCEF84D1-0B05-6540-BB24-8FEE390B7AE9}"/>
          </ac:picMkLst>
        </pc:picChg>
      </pc:sldChg>
      <pc:sldChg chg="modSp mod">
        <pc:chgData name="Chris Lima" userId="b5ea056ce2397b48" providerId="LiveId" clId="{B76548E2-B32B-D841-8235-BED78D8A8EFF}" dt="2022-03-19T00:59:44.885" v="15" actId="20577"/>
        <pc:sldMkLst>
          <pc:docMk/>
          <pc:sldMk cId="2460467507" sldId="451"/>
        </pc:sldMkLst>
        <pc:spChg chg="mod">
          <ac:chgData name="Chris Lima" userId="b5ea056ce2397b48" providerId="LiveId" clId="{B76548E2-B32B-D841-8235-BED78D8A8EFF}" dt="2022-03-19T00:59:44.885" v="15" actId="20577"/>
          <ac:spMkLst>
            <pc:docMk/>
            <pc:sldMk cId="2460467507" sldId="451"/>
            <ac:spMk id="9" creationId="{9F245293-C39F-9344-AD6C-2088ACB56FE5}"/>
          </ac:spMkLst>
        </pc:spChg>
      </pc:sldChg>
    </pc:docChg>
  </pc:docChgLst>
  <pc:docChgLst>
    <pc:chgData name="Phyllipe Lima" userId="afbdb2a7827722fd" providerId="LiveId" clId="{664B0E34-05C0-2D4C-BF26-E591A38815D6}"/>
    <pc:docChg chg="modSld modShowInfo">
      <pc:chgData name="Phyllipe Lima" userId="afbdb2a7827722fd" providerId="LiveId" clId="{664B0E34-05C0-2D4C-BF26-E591A38815D6}" dt="2020-09-04T14:25:17.946" v="1" actId="20577"/>
      <pc:docMkLst>
        <pc:docMk/>
      </pc:docMkLst>
      <pc:sldChg chg="modSp mod">
        <pc:chgData name="Phyllipe Lima" userId="afbdb2a7827722fd" providerId="LiveId" clId="{664B0E34-05C0-2D4C-BF26-E591A38815D6}" dt="2020-09-04T14:25:17.946" v="1" actId="20577"/>
        <pc:sldMkLst>
          <pc:docMk/>
          <pc:sldMk cId="1310623586" sldId="388"/>
        </pc:sldMkLst>
        <pc:spChg chg="mod">
          <ac:chgData name="Phyllipe Lima" userId="afbdb2a7827722fd" providerId="LiveId" clId="{664B0E34-05C0-2D4C-BF26-E591A38815D6}" dt="2020-09-04T14:25:17.946" v="1" actId="20577"/>
          <ac:spMkLst>
            <pc:docMk/>
            <pc:sldMk cId="1310623586" sldId="388"/>
            <ac:spMk id="18" creationId="{8AD19C66-6C0A-42D2-9DD1-333B0BA411DF}"/>
          </ac:spMkLst>
        </pc:spChg>
      </pc:sldChg>
    </pc:docChg>
  </pc:docChgLst>
  <pc:docChgLst>
    <pc:chgData name="Phyllipe Lima" userId="afbdb2a7827722fd" providerId="LiveId" clId="{829AA873-F326-4C47-B656-D63F991C0077}"/>
    <pc:docChg chg="addSld modSld">
      <pc:chgData name="Phyllipe Lima" userId="afbdb2a7827722fd" providerId="LiveId" clId="{829AA873-F326-4C47-B656-D63F991C0077}" dt="2020-08-05T03:49:30.479" v="43" actId="20577"/>
      <pc:docMkLst>
        <pc:docMk/>
      </pc:docMkLst>
      <pc:sldChg chg="modSp mod">
        <pc:chgData name="Phyllipe Lima" userId="afbdb2a7827722fd" providerId="LiveId" clId="{829AA873-F326-4C47-B656-D63F991C0077}" dt="2020-08-05T03:43:07.110" v="41" actId="20577"/>
        <pc:sldMkLst>
          <pc:docMk/>
          <pc:sldMk cId="1792216109" sldId="304"/>
        </pc:sldMkLst>
        <pc:spChg chg="mod">
          <ac:chgData name="Phyllipe Lima" userId="afbdb2a7827722fd" providerId="LiveId" clId="{829AA873-F326-4C47-B656-D63F991C0077}" dt="2020-08-05T03:43:07.110" v="41" actId="20577"/>
          <ac:spMkLst>
            <pc:docMk/>
            <pc:sldMk cId="1792216109" sldId="304"/>
            <ac:spMk id="9" creationId="{DED9E584-412A-4191-ABB5-66147879ADD7}"/>
          </ac:spMkLst>
        </pc:spChg>
      </pc:sldChg>
      <pc:sldChg chg="modSp add mod">
        <pc:chgData name="Phyllipe Lima" userId="afbdb2a7827722fd" providerId="LiveId" clId="{829AA873-F326-4C47-B656-D63F991C0077}" dt="2020-08-05T03:49:30.479" v="43" actId="20577"/>
        <pc:sldMkLst>
          <pc:docMk/>
          <pc:sldMk cId="1901657458" sldId="450"/>
        </pc:sldMkLst>
        <pc:spChg chg="mod">
          <ac:chgData name="Phyllipe Lima" userId="afbdb2a7827722fd" providerId="LiveId" clId="{829AA873-F326-4C47-B656-D63F991C0077}" dt="2020-08-05T03:49:30.479" v="43" actId="20577"/>
          <ac:spMkLst>
            <pc:docMk/>
            <pc:sldMk cId="1901657458" sldId="450"/>
            <ac:spMk id="10" creationId="{B49B171B-8E2E-4B50-ADB2-87B0FC0D608E}"/>
          </ac:spMkLst>
        </pc:spChg>
      </pc:sldChg>
    </pc:docChg>
  </pc:docChgLst>
  <pc:docChgLst>
    <pc:chgData name="Phyllipe Lima" userId="afbdb2a7827722fd" providerId="Windows Live" clId="Web-{7995604D-8B08-44F3-8713-B43FAC134D11}"/>
    <pc:docChg chg="modSld modMainMaster">
      <pc:chgData name="Phyllipe Lima" userId="afbdb2a7827722fd" providerId="Windows Live" clId="Web-{7995604D-8B08-44F3-8713-B43FAC134D11}" dt="2021-08-24T16:08:49.586" v="8"/>
      <pc:docMkLst>
        <pc:docMk/>
      </pc:docMkLst>
      <pc:sldChg chg="modSp">
        <pc:chgData name="Phyllipe Lima" userId="afbdb2a7827722fd" providerId="Windows Live" clId="Web-{7995604D-8B08-44F3-8713-B43FAC134D11}" dt="2021-08-24T16:08:29.226" v="3" actId="20577"/>
        <pc:sldMkLst>
          <pc:docMk/>
          <pc:sldMk cId="1975627203" sldId="257"/>
        </pc:sldMkLst>
        <pc:spChg chg="mod">
          <ac:chgData name="Phyllipe Lima" userId="afbdb2a7827722fd" providerId="Windows Live" clId="Web-{7995604D-8B08-44F3-8713-B43FAC134D11}" dt="2021-08-24T16:08:29.226" v="3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1708451728" sldId="259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1708451728" sldId="25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7.992" v="7"/>
        <pc:sldMkLst>
          <pc:docMk/>
          <pc:sldMk cId="1792216109" sldId="304"/>
        </pc:sldMkLst>
        <pc:spChg chg="del">
          <ac:chgData name="Phyllipe Lima" userId="afbdb2a7827722fd" providerId="Windows Live" clId="Web-{7995604D-8B08-44F3-8713-B43FAC134D11}" dt="2021-08-24T16:08:47.992" v="7"/>
          <ac:spMkLst>
            <pc:docMk/>
            <pc:sldMk cId="1792216109" sldId="30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1558274516" sldId="354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1558274516" sldId="354"/>
            <ac:spMk id="6" creationId="{3959E6A8-C362-429C-AC1C-5AE5D4AFD5EC}"/>
          </ac:spMkLst>
        </pc:spChg>
      </pc:sldChg>
      <pc:sldChg chg="modSp">
        <pc:chgData name="Phyllipe Lima" userId="afbdb2a7827722fd" providerId="Windows Live" clId="Web-{7995604D-8B08-44F3-8713-B43FAC134D11}" dt="2021-08-24T16:08:37.242" v="6" actId="20577"/>
        <pc:sldMkLst>
          <pc:docMk/>
          <pc:sldMk cId="3279044828" sldId="377"/>
        </pc:sldMkLst>
        <pc:spChg chg="mod">
          <ac:chgData name="Phyllipe Lima" userId="afbdb2a7827722fd" providerId="Windows Live" clId="Web-{7995604D-8B08-44F3-8713-B43FAC134D11}" dt="2021-08-24T16:08:37.242" v="6" actId="20577"/>
          <ac:spMkLst>
            <pc:docMk/>
            <pc:sldMk cId="3279044828" sldId="377"/>
            <ac:spMk id="2" creationId="{00000000-0000-0000-0000-000000000000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3990651708" sldId="378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3990651708" sldId="37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602501073" sldId="379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602501073" sldId="37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4014665418" sldId="380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4014665418" sldId="38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2135961581" sldId="381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2135961581" sldId="38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2265304900" sldId="382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2265304900" sldId="38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3091904612" sldId="383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3091904612" sldId="38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1851511269" sldId="384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1851511269" sldId="38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826802573" sldId="385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826802573" sldId="38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239018341" sldId="386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239018341" sldId="38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2611338669" sldId="387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2611338669" sldId="38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1310623586" sldId="388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1310623586" sldId="38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3142582776" sldId="389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3142582776" sldId="38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539899632" sldId="390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539899632" sldId="39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2198167215" sldId="391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2198167215" sldId="39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1796673682" sldId="392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1796673682" sldId="39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1634029671" sldId="393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1634029671" sldId="39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2142890" sldId="394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2142890" sldId="39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4211108846" sldId="395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4211108846" sldId="39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2081426498" sldId="396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2081426498" sldId="39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3370637140" sldId="403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3370637140" sldId="40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7995604D-8B08-44F3-8713-B43FAC134D11}" dt="2021-08-24T16:08:49.586" v="8"/>
        <pc:sldMkLst>
          <pc:docMk/>
          <pc:sldMk cId="1901657458" sldId="450"/>
        </pc:sldMkLst>
        <pc:spChg chg="del">
          <ac:chgData name="Phyllipe Lima" userId="afbdb2a7827722fd" providerId="Windows Live" clId="Web-{7995604D-8B08-44F3-8713-B43FAC134D11}" dt="2021-08-24T16:08:49.586" v="8"/>
          <ac:spMkLst>
            <pc:docMk/>
            <pc:sldMk cId="1901657458" sldId="450"/>
            <ac:spMk id="6" creationId="{3959E6A8-C362-429C-AC1C-5AE5D4AFD5EC}"/>
          </ac:spMkLst>
        </pc:spChg>
      </pc:sldChg>
      <pc:sldMasterChg chg="mod modSldLayout">
        <pc:chgData name="Phyllipe Lima" userId="afbdb2a7827722fd" providerId="Windows Live" clId="Web-{7995604D-8B08-44F3-8713-B43FAC134D11}" dt="2021-08-24T16:08:49.586" v="8"/>
        <pc:sldMasterMkLst>
          <pc:docMk/>
          <pc:sldMasterMk cId="2700850333" sldId="2147483648"/>
        </pc:sldMasterMkLst>
        <pc:sldLayoutChg chg="mod">
          <pc:chgData name="Phyllipe Lima" userId="afbdb2a7827722fd" providerId="Windows Live" clId="Web-{7995604D-8B08-44F3-8713-B43FAC134D11}" dt="2021-08-24T16:08:49.586" v="8"/>
          <pc:sldLayoutMkLst>
            <pc:docMk/>
            <pc:sldMasterMk cId="2700850333" sldId="2147483648"/>
            <pc:sldLayoutMk cId="179237364" sldId="2147483649"/>
          </pc:sldLayoutMkLst>
        </pc:sldLayoutChg>
        <pc:sldLayoutChg chg="mod">
          <pc:chgData name="Phyllipe Lima" userId="afbdb2a7827722fd" providerId="Windows Live" clId="Web-{7995604D-8B08-44F3-8713-B43FAC134D11}" dt="2021-08-24T16:08:49.586" v="8"/>
          <pc:sldLayoutMkLst>
            <pc:docMk/>
            <pc:sldMasterMk cId="2700850333" sldId="2147483648"/>
            <pc:sldLayoutMk cId="930987265" sldId="2147483650"/>
          </pc:sldLayoutMkLst>
        </pc:sldLayoutChg>
        <pc:sldLayoutChg chg="mod">
          <pc:chgData name="Phyllipe Lima" userId="afbdb2a7827722fd" providerId="Windows Live" clId="Web-{7995604D-8B08-44F3-8713-B43FAC134D11}" dt="2021-08-24T16:08:49.586" v="8"/>
          <pc:sldLayoutMkLst>
            <pc:docMk/>
            <pc:sldMasterMk cId="2700850333" sldId="2147483648"/>
            <pc:sldLayoutMk cId="2865907288" sldId="2147483651"/>
          </pc:sldLayoutMkLst>
        </pc:sldLayoutChg>
        <pc:sldLayoutChg chg="mod">
          <pc:chgData name="Phyllipe Lima" userId="afbdb2a7827722fd" providerId="Windows Live" clId="Web-{7995604D-8B08-44F3-8713-B43FAC134D11}" dt="2021-08-24T16:08:49.586" v="8"/>
          <pc:sldLayoutMkLst>
            <pc:docMk/>
            <pc:sldMasterMk cId="2700850333" sldId="2147483648"/>
            <pc:sldLayoutMk cId="624608578" sldId="2147483652"/>
          </pc:sldLayoutMkLst>
        </pc:sldLayoutChg>
        <pc:sldLayoutChg chg="mod">
          <pc:chgData name="Phyllipe Lima" userId="afbdb2a7827722fd" providerId="Windows Live" clId="Web-{7995604D-8B08-44F3-8713-B43FAC134D11}" dt="2021-08-24T16:08:49.586" v="8"/>
          <pc:sldLayoutMkLst>
            <pc:docMk/>
            <pc:sldMasterMk cId="2700850333" sldId="2147483648"/>
            <pc:sldLayoutMk cId="3012678124" sldId="2147483653"/>
          </pc:sldLayoutMkLst>
        </pc:sldLayoutChg>
        <pc:sldLayoutChg chg="mod">
          <pc:chgData name="Phyllipe Lima" userId="afbdb2a7827722fd" providerId="Windows Live" clId="Web-{7995604D-8B08-44F3-8713-B43FAC134D11}" dt="2021-08-24T16:08:49.586" v="8"/>
          <pc:sldLayoutMkLst>
            <pc:docMk/>
            <pc:sldMasterMk cId="2700850333" sldId="2147483648"/>
            <pc:sldLayoutMk cId="3067946896" sldId="2147483654"/>
          </pc:sldLayoutMkLst>
        </pc:sldLayoutChg>
        <pc:sldLayoutChg chg="mod">
          <pc:chgData name="Phyllipe Lima" userId="afbdb2a7827722fd" providerId="Windows Live" clId="Web-{7995604D-8B08-44F3-8713-B43FAC134D11}" dt="2021-08-24T16:08:49.586" v="8"/>
          <pc:sldLayoutMkLst>
            <pc:docMk/>
            <pc:sldMasterMk cId="2700850333" sldId="2147483648"/>
            <pc:sldLayoutMk cId="2695706714" sldId="2147483655"/>
          </pc:sldLayoutMkLst>
        </pc:sldLayoutChg>
        <pc:sldLayoutChg chg="mod">
          <pc:chgData name="Phyllipe Lima" userId="afbdb2a7827722fd" providerId="Windows Live" clId="Web-{7995604D-8B08-44F3-8713-B43FAC134D11}" dt="2021-08-24T16:08:49.586" v="8"/>
          <pc:sldLayoutMkLst>
            <pc:docMk/>
            <pc:sldMasterMk cId="2700850333" sldId="2147483648"/>
            <pc:sldLayoutMk cId="2657320600" sldId="2147483656"/>
          </pc:sldLayoutMkLst>
        </pc:sldLayoutChg>
        <pc:sldLayoutChg chg="mod">
          <pc:chgData name="Phyllipe Lima" userId="afbdb2a7827722fd" providerId="Windows Live" clId="Web-{7995604D-8B08-44F3-8713-B43FAC134D11}" dt="2021-08-24T16:08:49.586" v="8"/>
          <pc:sldLayoutMkLst>
            <pc:docMk/>
            <pc:sldMasterMk cId="2700850333" sldId="2147483648"/>
            <pc:sldLayoutMk cId="565953865" sldId="2147483657"/>
          </pc:sldLayoutMkLst>
        </pc:sldLayoutChg>
        <pc:sldLayoutChg chg="mod">
          <pc:chgData name="Phyllipe Lima" userId="afbdb2a7827722fd" providerId="Windows Live" clId="Web-{7995604D-8B08-44F3-8713-B43FAC134D11}" dt="2021-08-24T16:08:49.586" v="8"/>
          <pc:sldLayoutMkLst>
            <pc:docMk/>
            <pc:sldMasterMk cId="2700850333" sldId="2147483648"/>
            <pc:sldLayoutMk cId="1090057492" sldId="2147483658"/>
          </pc:sldLayoutMkLst>
        </pc:sldLayoutChg>
        <pc:sldLayoutChg chg="mod">
          <pc:chgData name="Phyllipe Lima" userId="afbdb2a7827722fd" providerId="Windows Live" clId="Web-{7995604D-8B08-44F3-8713-B43FAC134D11}" dt="2021-08-24T16:08:49.586" v="8"/>
          <pc:sldLayoutMkLst>
            <pc:docMk/>
            <pc:sldMasterMk cId="2700850333" sldId="2147483648"/>
            <pc:sldLayoutMk cId="1268542938" sldId="2147483659"/>
          </pc:sldLayoutMkLst>
        </pc:sldLayoutChg>
      </pc:sldMasterChg>
    </pc:docChg>
  </pc:docChgLst>
  <pc:docChgLst>
    <pc:chgData name="Chris Lima" userId="b5ea056ce2397b48" providerId="LiveId" clId="{BC88C7BB-D169-43AF-AAD3-A9C3530343CE}"/>
    <pc:docChg chg="undo custSel addSld delSld modSld modShowInfo">
      <pc:chgData name="Chris Lima" userId="b5ea056ce2397b48" providerId="LiveId" clId="{BC88C7BB-D169-43AF-AAD3-A9C3530343CE}" dt="2022-03-13T18:54:51.940" v="121" actId="6549"/>
      <pc:docMkLst>
        <pc:docMk/>
      </pc:docMkLst>
      <pc:sldChg chg="modSp mod">
        <pc:chgData name="Chris Lima" userId="b5ea056ce2397b48" providerId="LiveId" clId="{BC88C7BB-D169-43AF-AAD3-A9C3530343CE}" dt="2022-03-01T16:53:15.355" v="5"/>
        <pc:sldMkLst>
          <pc:docMk/>
          <pc:sldMk cId="1975627203" sldId="257"/>
        </pc:sldMkLst>
        <pc:spChg chg="mod">
          <ac:chgData name="Chris Lima" userId="b5ea056ce2397b48" providerId="LiveId" clId="{BC88C7BB-D169-43AF-AAD3-A9C3530343CE}" dt="2022-03-01T16:53:15.355" v="5"/>
          <ac:spMkLst>
            <pc:docMk/>
            <pc:sldMk cId="1975627203" sldId="257"/>
            <ac:spMk id="3" creationId="{00000000-0000-0000-0000-000000000000}"/>
          </ac:spMkLst>
        </pc:spChg>
      </pc:sldChg>
      <pc:sldChg chg="modSp mod">
        <pc:chgData name="Chris Lima" userId="b5ea056ce2397b48" providerId="LiveId" clId="{BC88C7BB-D169-43AF-AAD3-A9C3530343CE}" dt="2022-03-13T18:12:04.176" v="22" actId="207"/>
        <pc:sldMkLst>
          <pc:docMk/>
          <pc:sldMk cId="1708451728" sldId="259"/>
        </pc:sldMkLst>
        <pc:spChg chg="mod">
          <ac:chgData name="Chris Lima" userId="b5ea056ce2397b48" providerId="LiveId" clId="{BC88C7BB-D169-43AF-AAD3-A9C3530343CE}" dt="2022-03-10T17:03:16.892" v="16" actId="20577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Chris Lima" userId="b5ea056ce2397b48" providerId="LiveId" clId="{BC88C7BB-D169-43AF-AAD3-A9C3530343CE}" dt="2022-03-13T18:12:04.176" v="22" actId="207"/>
          <ac:spMkLst>
            <pc:docMk/>
            <pc:sldMk cId="1708451728" sldId="259"/>
            <ac:spMk id="3" creationId="{00000000-0000-0000-0000-000000000000}"/>
          </ac:spMkLst>
        </pc:spChg>
      </pc:sldChg>
      <pc:sldChg chg="modSp del mod">
        <pc:chgData name="Chris Lima" userId="b5ea056ce2397b48" providerId="LiveId" clId="{BC88C7BB-D169-43AF-AAD3-A9C3530343CE}" dt="2022-03-11T14:35:01.187" v="20" actId="47"/>
        <pc:sldMkLst>
          <pc:docMk/>
          <pc:sldMk cId="1792216109" sldId="304"/>
        </pc:sldMkLst>
        <pc:spChg chg="mod">
          <ac:chgData name="Chris Lima" userId="b5ea056ce2397b48" providerId="LiveId" clId="{BC88C7BB-D169-43AF-AAD3-A9C3530343CE}" dt="2022-03-01T16:19:11.574" v="3" actId="20577"/>
          <ac:spMkLst>
            <pc:docMk/>
            <pc:sldMk cId="1792216109" sldId="304"/>
            <ac:spMk id="9" creationId="{DED9E584-412A-4191-ABB5-66147879ADD7}"/>
          </ac:spMkLst>
        </pc:spChg>
      </pc:sldChg>
      <pc:sldChg chg="modSp mod">
        <pc:chgData name="Chris Lima" userId="b5ea056ce2397b48" providerId="LiveId" clId="{BC88C7BB-D169-43AF-AAD3-A9C3530343CE}" dt="2022-03-13T18:12:13.631" v="24" actId="207"/>
        <pc:sldMkLst>
          <pc:docMk/>
          <pc:sldMk cId="1558274516" sldId="354"/>
        </pc:sldMkLst>
        <pc:spChg chg="mod">
          <ac:chgData name="Chris Lima" userId="b5ea056ce2397b48" providerId="LiveId" clId="{BC88C7BB-D169-43AF-AAD3-A9C3530343CE}" dt="2022-03-13T18:12:13.631" v="24" actId="207"/>
          <ac:spMkLst>
            <pc:docMk/>
            <pc:sldMk cId="1558274516" sldId="354"/>
            <ac:spMk id="3" creationId="{00000000-0000-0000-0000-000000000000}"/>
          </ac:spMkLst>
        </pc:spChg>
      </pc:sldChg>
      <pc:sldChg chg="del">
        <pc:chgData name="Chris Lima" userId="b5ea056ce2397b48" providerId="LiveId" clId="{BC88C7BB-D169-43AF-AAD3-A9C3530343CE}" dt="2022-03-01T16:19:03.727" v="1" actId="47"/>
        <pc:sldMkLst>
          <pc:docMk/>
          <pc:sldMk cId="3279044828" sldId="377"/>
        </pc:sldMkLst>
      </pc:sldChg>
      <pc:sldChg chg="modSp">
        <pc:chgData name="Chris Lima" userId="b5ea056ce2397b48" providerId="LiveId" clId="{BC88C7BB-D169-43AF-AAD3-A9C3530343CE}" dt="2022-03-13T18:17:16.721" v="29" actId="207"/>
        <pc:sldMkLst>
          <pc:docMk/>
          <pc:sldMk cId="3990651708" sldId="378"/>
        </pc:sldMkLst>
        <pc:spChg chg="mod">
          <ac:chgData name="Chris Lima" userId="b5ea056ce2397b48" providerId="LiveId" clId="{BC88C7BB-D169-43AF-AAD3-A9C3530343CE}" dt="2022-03-13T18:17:16.721" v="29" actId="207"/>
          <ac:spMkLst>
            <pc:docMk/>
            <pc:sldMk cId="3990651708" sldId="378"/>
            <ac:spMk id="3" creationId="{00000000-0000-0000-0000-000000000000}"/>
          </ac:spMkLst>
        </pc:spChg>
      </pc:sldChg>
      <pc:sldChg chg="modSp mod">
        <pc:chgData name="Chris Lima" userId="b5ea056ce2397b48" providerId="LiveId" clId="{BC88C7BB-D169-43AF-AAD3-A9C3530343CE}" dt="2022-03-13T18:17:36.732" v="32" actId="207"/>
        <pc:sldMkLst>
          <pc:docMk/>
          <pc:sldMk cId="602501073" sldId="379"/>
        </pc:sldMkLst>
        <pc:spChg chg="mod">
          <ac:chgData name="Chris Lima" userId="b5ea056ce2397b48" providerId="LiveId" clId="{BC88C7BB-D169-43AF-AAD3-A9C3530343CE}" dt="2022-03-13T18:17:36.732" v="32" actId="207"/>
          <ac:spMkLst>
            <pc:docMk/>
            <pc:sldMk cId="602501073" sldId="379"/>
            <ac:spMk id="3" creationId="{00000000-0000-0000-0000-000000000000}"/>
          </ac:spMkLst>
        </pc:spChg>
      </pc:sldChg>
      <pc:sldChg chg="modSp">
        <pc:chgData name="Chris Lima" userId="b5ea056ce2397b48" providerId="LiveId" clId="{BC88C7BB-D169-43AF-AAD3-A9C3530343CE}" dt="2022-03-13T18:22:13.635" v="36" actId="207"/>
        <pc:sldMkLst>
          <pc:docMk/>
          <pc:sldMk cId="2135961581" sldId="381"/>
        </pc:sldMkLst>
        <pc:spChg chg="mod">
          <ac:chgData name="Chris Lima" userId="b5ea056ce2397b48" providerId="LiveId" clId="{BC88C7BB-D169-43AF-AAD3-A9C3530343CE}" dt="2022-03-13T18:22:13.635" v="36" actId="207"/>
          <ac:spMkLst>
            <pc:docMk/>
            <pc:sldMk cId="2135961581" sldId="381"/>
            <ac:spMk id="3" creationId="{00000000-0000-0000-0000-000000000000}"/>
          </ac:spMkLst>
        </pc:spChg>
      </pc:sldChg>
      <pc:sldChg chg="modSp">
        <pc:chgData name="Chris Lima" userId="b5ea056ce2397b48" providerId="LiveId" clId="{BC88C7BB-D169-43AF-AAD3-A9C3530343CE}" dt="2022-03-13T18:28:16.409" v="48" actId="20577"/>
        <pc:sldMkLst>
          <pc:docMk/>
          <pc:sldMk cId="1851511269" sldId="384"/>
        </pc:sldMkLst>
        <pc:spChg chg="mod">
          <ac:chgData name="Chris Lima" userId="b5ea056ce2397b48" providerId="LiveId" clId="{BC88C7BB-D169-43AF-AAD3-A9C3530343CE}" dt="2022-03-13T18:28:16.409" v="48" actId="20577"/>
          <ac:spMkLst>
            <pc:docMk/>
            <pc:sldMk cId="1851511269" sldId="384"/>
            <ac:spMk id="3" creationId="{00000000-0000-0000-0000-000000000000}"/>
          </ac:spMkLst>
        </pc:spChg>
      </pc:sldChg>
      <pc:sldChg chg="modSp">
        <pc:chgData name="Chris Lima" userId="b5ea056ce2397b48" providerId="LiveId" clId="{BC88C7BB-D169-43AF-AAD3-A9C3530343CE}" dt="2022-03-13T18:28:52.703" v="49" actId="207"/>
        <pc:sldMkLst>
          <pc:docMk/>
          <pc:sldMk cId="826802573" sldId="385"/>
        </pc:sldMkLst>
        <pc:spChg chg="mod">
          <ac:chgData name="Chris Lima" userId="b5ea056ce2397b48" providerId="LiveId" clId="{BC88C7BB-D169-43AF-AAD3-A9C3530343CE}" dt="2022-03-13T18:28:52.703" v="49" actId="207"/>
          <ac:spMkLst>
            <pc:docMk/>
            <pc:sldMk cId="826802573" sldId="385"/>
            <ac:spMk id="3" creationId="{00000000-0000-0000-0000-000000000000}"/>
          </ac:spMkLst>
        </pc:spChg>
      </pc:sldChg>
      <pc:sldChg chg="modSp">
        <pc:chgData name="Chris Lima" userId="b5ea056ce2397b48" providerId="LiveId" clId="{BC88C7BB-D169-43AF-AAD3-A9C3530343CE}" dt="2022-03-13T18:32:42.292" v="52" actId="207"/>
        <pc:sldMkLst>
          <pc:docMk/>
          <pc:sldMk cId="2611338669" sldId="387"/>
        </pc:sldMkLst>
        <pc:spChg chg="mod">
          <ac:chgData name="Chris Lima" userId="b5ea056ce2397b48" providerId="LiveId" clId="{BC88C7BB-D169-43AF-AAD3-A9C3530343CE}" dt="2022-03-13T18:32:42.292" v="52" actId="207"/>
          <ac:spMkLst>
            <pc:docMk/>
            <pc:sldMk cId="2611338669" sldId="387"/>
            <ac:spMk id="3" creationId="{00000000-0000-0000-0000-000000000000}"/>
          </ac:spMkLst>
        </pc:spChg>
      </pc:sldChg>
      <pc:sldChg chg="del">
        <pc:chgData name="Chris Lima" userId="b5ea056ce2397b48" providerId="LiveId" clId="{BC88C7BB-D169-43AF-AAD3-A9C3530343CE}" dt="2022-03-13T18:54:49.207" v="120" actId="47"/>
        <pc:sldMkLst>
          <pc:docMk/>
          <pc:sldMk cId="1310623586" sldId="388"/>
        </pc:sldMkLst>
      </pc:sldChg>
      <pc:sldChg chg="modSp modAnim">
        <pc:chgData name="Chris Lima" userId="b5ea056ce2397b48" providerId="LiveId" clId="{BC88C7BB-D169-43AF-AAD3-A9C3530343CE}" dt="2022-03-13T18:54:51.940" v="121" actId="6549"/>
        <pc:sldMkLst>
          <pc:docMk/>
          <pc:sldMk cId="3142582776" sldId="389"/>
        </pc:sldMkLst>
        <pc:spChg chg="mod">
          <ac:chgData name="Chris Lima" userId="b5ea056ce2397b48" providerId="LiveId" clId="{BC88C7BB-D169-43AF-AAD3-A9C3530343CE}" dt="2022-03-13T18:54:51.940" v="121" actId="6549"/>
          <ac:spMkLst>
            <pc:docMk/>
            <pc:sldMk cId="3142582776" sldId="389"/>
            <ac:spMk id="3" creationId="{00000000-0000-0000-0000-000000000000}"/>
          </ac:spMkLst>
        </pc:spChg>
      </pc:sldChg>
      <pc:sldChg chg="modSp">
        <pc:chgData name="Chris Lima" userId="b5ea056ce2397b48" providerId="LiveId" clId="{BC88C7BB-D169-43AF-AAD3-A9C3530343CE}" dt="2022-03-13T18:41:53.102" v="59" actId="207"/>
        <pc:sldMkLst>
          <pc:docMk/>
          <pc:sldMk cId="2198167215" sldId="391"/>
        </pc:sldMkLst>
        <pc:spChg chg="mod">
          <ac:chgData name="Chris Lima" userId="b5ea056ce2397b48" providerId="LiveId" clId="{BC88C7BB-D169-43AF-AAD3-A9C3530343CE}" dt="2022-03-13T18:41:53.102" v="59" actId="207"/>
          <ac:spMkLst>
            <pc:docMk/>
            <pc:sldMk cId="2198167215" sldId="391"/>
            <ac:spMk id="11" creationId="{8E0CA9A3-9404-4AFC-AFA4-334AA57B12C1}"/>
          </ac:spMkLst>
        </pc:spChg>
      </pc:sldChg>
      <pc:sldChg chg="modSp mod">
        <pc:chgData name="Chris Lima" userId="b5ea056ce2397b48" providerId="LiveId" clId="{BC88C7BB-D169-43AF-AAD3-A9C3530343CE}" dt="2022-03-13T18:45:56.286" v="115" actId="207"/>
        <pc:sldMkLst>
          <pc:docMk/>
          <pc:sldMk cId="2081426498" sldId="396"/>
        </pc:sldMkLst>
        <pc:spChg chg="mod">
          <ac:chgData name="Chris Lima" userId="b5ea056ce2397b48" providerId="LiveId" clId="{BC88C7BB-D169-43AF-AAD3-A9C3530343CE}" dt="2022-03-13T18:45:56.286" v="115" actId="207"/>
          <ac:spMkLst>
            <pc:docMk/>
            <pc:sldMk cId="2081426498" sldId="396"/>
            <ac:spMk id="14" creationId="{6BEC03F2-33F1-4334-BA2D-BD3B65DA9A1D}"/>
          </ac:spMkLst>
        </pc:spChg>
      </pc:sldChg>
      <pc:sldChg chg="modSp del mod">
        <pc:chgData name="Chris Lima" userId="b5ea056ce2397b48" providerId="LiveId" clId="{BC88C7BB-D169-43AF-AAD3-A9C3530343CE}" dt="2022-03-11T14:34:58.650" v="19" actId="47"/>
        <pc:sldMkLst>
          <pc:docMk/>
          <pc:sldMk cId="3370637140" sldId="403"/>
        </pc:sldMkLst>
        <pc:spChg chg="mod">
          <ac:chgData name="Chris Lima" userId="b5ea056ce2397b48" providerId="LiveId" clId="{BC88C7BB-D169-43AF-AAD3-A9C3530343CE}" dt="2022-03-11T14:27:22.849" v="18" actId="20577"/>
          <ac:spMkLst>
            <pc:docMk/>
            <pc:sldMk cId="3370637140" sldId="403"/>
            <ac:spMk id="2" creationId="{00000000-0000-0000-0000-000000000000}"/>
          </ac:spMkLst>
        </pc:spChg>
      </pc:sldChg>
      <pc:sldChg chg="add">
        <pc:chgData name="Chris Lima" userId="b5ea056ce2397b48" providerId="LiveId" clId="{BC88C7BB-D169-43AF-AAD3-A9C3530343CE}" dt="2022-03-11T14:27:17.306" v="17"/>
        <pc:sldMkLst>
          <pc:docMk/>
          <pc:sldMk cId="4075283043" sldId="445"/>
        </pc:sldMkLst>
      </pc:sldChg>
      <pc:sldChg chg="add">
        <pc:chgData name="Chris Lima" userId="b5ea056ce2397b48" providerId="LiveId" clId="{BC88C7BB-D169-43AF-AAD3-A9C3530343CE}" dt="2022-03-11T14:27:17.306" v="17"/>
        <pc:sldMkLst>
          <pc:docMk/>
          <pc:sldMk cId="3315019991" sldId="447"/>
        </pc:sldMkLst>
      </pc:sldChg>
      <pc:sldChg chg="add">
        <pc:chgData name="Chris Lima" userId="b5ea056ce2397b48" providerId="LiveId" clId="{BC88C7BB-D169-43AF-AAD3-A9C3530343CE}" dt="2022-03-11T14:27:17.306" v="17"/>
        <pc:sldMkLst>
          <pc:docMk/>
          <pc:sldMk cId="2580710278" sldId="448"/>
        </pc:sldMkLst>
      </pc:sldChg>
      <pc:sldChg chg="modSp add mod">
        <pc:chgData name="Chris Lima" userId="b5ea056ce2397b48" providerId="LiveId" clId="{BC88C7BB-D169-43AF-AAD3-A9C3530343CE}" dt="2022-03-13T18:48:05.857" v="119" actId="20577"/>
        <pc:sldMkLst>
          <pc:docMk/>
          <pc:sldMk cId="2460467507" sldId="451"/>
        </pc:sldMkLst>
        <pc:spChg chg="mod">
          <ac:chgData name="Chris Lima" userId="b5ea056ce2397b48" providerId="LiveId" clId="{BC88C7BB-D169-43AF-AAD3-A9C3530343CE}" dt="2022-03-13T18:48:05.857" v="119" actId="20577"/>
          <ac:spMkLst>
            <pc:docMk/>
            <pc:sldMk cId="2460467507" sldId="451"/>
            <ac:spMk id="9" creationId="{9F245293-C39F-9344-AD6C-2088ACB56FE5}"/>
          </ac:spMkLst>
        </pc:spChg>
      </pc:sldChg>
      <pc:sldChg chg="add">
        <pc:chgData name="Chris Lima" userId="b5ea056ce2397b48" providerId="LiveId" clId="{BC88C7BB-D169-43AF-AAD3-A9C3530343CE}" dt="2022-03-11T14:27:17.306" v="17"/>
        <pc:sldMkLst>
          <pc:docMk/>
          <pc:sldMk cId="341884177" sldId="452"/>
        </pc:sldMkLst>
      </pc:sldChg>
      <pc:sldChg chg="addSp delSp modSp add mod">
        <pc:chgData name="Chris Lima" userId="b5ea056ce2397b48" providerId="LiveId" clId="{BC88C7BB-D169-43AF-AAD3-A9C3530343CE}" dt="2022-03-13T18:45:26.053" v="112" actId="1076"/>
        <pc:sldMkLst>
          <pc:docMk/>
          <pc:sldMk cId="3069555599" sldId="453"/>
        </pc:sldMkLst>
        <pc:spChg chg="add mod">
          <ac:chgData name="Chris Lima" userId="b5ea056ce2397b48" providerId="LiveId" clId="{BC88C7BB-D169-43AF-AAD3-A9C3530343CE}" dt="2022-03-13T18:43:57.283" v="103" actId="20577"/>
          <ac:spMkLst>
            <pc:docMk/>
            <pc:sldMk cId="3069555599" sldId="453"/>
            <ac:spMk id="10" creationId="{91149A6E-7E54-4A86-B47D-BE0BF3672E62}"/>
          </ac:spMkLst>
        </pc:spChg>
        <pc:spChg chg="del mod">
          <ac:chgData name="Chris Lima" userId="b5ea056ce2397b48" providerId="LiveId" clId="{BC88C7BB-D169-43AF-AAD3-A9C3530343CE}" dt="2022-03-13T18:43:24.201" v="64" actId="478"/>
          <ac:spMkLst>
            <pc:docMk/>
            <pc:sldMk cId="3069555599" sldId="453"/>
            <ac:spMk id="14" creationId="{6BEC03F2-33F1-4334-BA2D-BD3B65DA9A1D}"/>
          </ac:spMkLst>
        </pc:spChg>
        <pc:picChg chg="add mod">
          <ac:chgData name="Chris Lima" userId="b5ea056ce2397b48" providerId="LiveId" clId="{BC88C7BB-D169-43AF-AAD3-A9C3530343CE}" dt="2022-03-13T18:45:17.876" v="109" actId="1076"/>
          <ac:picMkLst>
            <pc:docMk/>
            <pc:sldMk cId="3069555599" sldId="453"/>
            <ac:picMk id="3" creationId="{7DEA8C1A-2563-4A34-BD01-1EC09107A7B1}"/>
          </ac:picMkLst>
        </pc:picChg>
        <pc:picChg chg="add mod">
          <ac:chgData name="Chris Lima" userId="b5ea056ce2397b48" providerId="LiveId" clId="{BC88C7BB-D169-43AF-AAD3-A9C3530343CE}" dt="2022-03-13T18:45:26.053" v="112" actId="1076"/>
          <ac:picMkLst>
            <pc:docMk/>
            <pc:sldMk cId="3069555599" sldId="453"/>
            <ac:picMk id="9" creationId="{B84033E0-77AF-440B-B773-40059F9405F0}"/>
          </ac:picMkLst>
        </pc:picChg>
        <pc:picChg chg="del">
          <ac:chgData name="Chris Lima" userId="b5ea056ce2397b48" providerId="LiveId" clId="{BC88C7BB-D169-43AF-AAD3-A9C3530343CE}" dt="2022-03-13T18:43:29.029" v="67" actId="478"/>
          <ac:picMkLst>
            <pc:docMk/>
            <pc:sldMk cId="3069555599" sldId="453"/>
            <ac:picMk id="11" creationId="{C16A9B10-8CF4-4849-B03D-A0B380F647C7}"/>
          </ac:picMkLst>
        </pc:picChg>
      </pc:sldChg>
    </pc:docChg>
  </pc:docChgLst>
  <pc:docChgLst>
    <pc:chgData name="Chris Lima" userId="b5ea056ce2397b48" providerId="LiveId" clId="{FF4D41C9-820B-4BC9-A1F0-82338973C08A}"/>
    <pc:docChg chg="undo custSel addSld delSld">
      <pc:chgData name="Chris Lima" userId="b5ea056ce2397b48" providerId="LiveId" clId="{FF4D41C9-820B-4BC9-A1F0-82338973C08A}" dt="2022-09-02T21:29:24.978" v="2" actId="2696"/>
      <pc:docMkLst>
        <pc:docMk/>
      </pc:docMkLst>
      <pc:sldChg chg="del">
        <pc:chgData name="Chris Lima" userId="b5ea056ce2397b48" providerId="LiveId" clId="{FF4D41C9-820B-4BC9-A1F0-82338973C08A}" dt="2022-09-02T21:29:24.978" v="2" actId="2696"/>
        <pc:sldMkLst>
          <pc:docMk/>
          <pc:sldMk cId="4075283043" sldId="445"/>
        </pc:sldMkLst>
      </pc:sldChg>
      <pc:sldChg chg="add del">
        <pc:chgData name="Chris Lima" userId="b5ea056ce2397b48" providerId="LiveId" clId="{FF4D41C9-820B-4BC9-A1F0-82338973C08A}" dt="2022-09-02T21:29:24.978" v="2" actId="2696"/>
        <pc:sldMkLst>
          <pc:docMk/>
          <pc:sldMk cId="3315019991" sldId="447"/>
        </pc:sldMkLst>
      </pc:sldChg>
      <pc:sldChg chg="add del">
        <pc:chgData name="Chris Lima" userId="b5ea056ce2397b48" providerId="LiveId" clId="{FF4D41C9-820B-4BC9-A1F0-82338973C08A}" dt="2022-09-02T21:29:24.978" v="2" actId="2696"/>
        <pc:sldMkLst>
          <pc:docMk/>
          <pc:sldMk cId="2580710278" sldId="448"/>
        </pc:sldMkLst>
      </pc:sldChg>
      <pc:sldChg chg="del">
        <pc:chgData name="Chris Lima" userId="b5ea056ce2397b48" providerId="LiveId" clId="{FF4D41C9-820B-4BC9-A1F0-82338973C08A}" dt="2022-09-02T21:29:24.978" v="2" actId="2696"/>
        <pc:sldMkLst>
          <pc:docMk/>
          <pc:sldMk cId="2460467507" sldId="4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7564D-71EF-4559-8E77-45A390238EEB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9ACD5-4C9B-4837-B662-BBA81CE801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0469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878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2146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9137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9186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951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2018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560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374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8398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02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720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4383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7550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2063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4122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3232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7998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99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340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2552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8817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89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0426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CD6C-803C-CF42-B20C-4EFF705DB951}" type="datetime1">
              <a:rPr lang="en-US" smtClean="0"/>
              <a:t>9/12/2023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1BC29-D57D-489D-B077-D206019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CF66-EE19-CE4D-BF96-E418ADF203A5}" type="datetime1">
              <a:rPr lang="en-US" smtClean="0"/>
              <a:t>9/12/2023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F68FF-98B1-4A9E-8602-42FE1626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DDD-2641-074E-B0D8-12CAA9BC7C4D}" type="datetime1">
              <a:rPr lang="en-US" smtClean="0"/>
              <a:t>9/12/2023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16A58-E9E0-41D4-B65F-F8D9EF7F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0435-27C9-0B45-972B-F397441EC988}" type="datetime1">
              <a:rPr lang="en-US" smtClean="0"/>
              <a:t>9/12/2023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F9ACB-471C-4045-B56E-4C26411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BD33-4F1D-1D4E-9268-5444B6C0CE81}" type="datetime1">
              <a:rPr lang="en-US" smtClean="0"/>
              <a:t>9/12/2023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4CAA8-437D-4008-9BDC-4E9DDFB3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F511-F474-1141-8EA5-F53DBC0439F0}" type="datetime1">
              <a:rPr lang="en-US" smtClean="0"/>
              <a:t>9/12/2023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5AA33-1E35-41ED-910D-EC3EB11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5A4C-ED52-8D4C-8307-4B773C87A5FD}" type="datetime1">
              <a:rPr lang="en-US" smtClean="0"/>
              <a:t>9/12/2023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6D546-B99C-4841-B814-D7B1CF91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7C65-7573-0944-AE9E-61F2AB3768B7}" type="datetime1">
              <a:rPr lang="en-US" smtClean="0"/>
              <a:t>9/12/2023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54B97B-A5E0-44F0-A694-00CB238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8F83-6F85-D748-A902-13A9309619CE}" type="datetime1">
              <a:rPr lang="en-US" smtClean="0"/>
              <a:t>9/12/2023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9E1463-6BA2-4DEB-B083-045FB8E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F606-B85D-7644-BEE6-5B8887472008}" type="datetime1">
              <a:rPr lang="en-US" smtClean="0"/>
              <a:t>9/12/2023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34E0EF-A7A1-4F88-8AB9-0262C9C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1401-3810-C747-ADC1-6A36B754A094}" type="datetime1">
              <a:rPr lang="en-US" smtClean="0"/>
              <a:t>9/12/2023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0459D-2D97-4D1D-BDE5-302441E9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00FCA7-4D28-41B7-8909-AF4EE8A8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8704-96A2-6C46-B72D-E95D8CAD810B}" type="datetime1">
              <a:rPr lang="en-US" smtClean="0"/>
              <a:t>9/12/2023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13045-2587-4014-9BB4-450F6FA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7.jpe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iff"/><Relationship Id="rId5" Type="http://schemas.openxmlformats.org/officeDocument/2006/relationships/hyperlink" Target="https://github.com/chrislima-inatel/C206_C125" TargetMode="Externa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40" y="252057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C125/C206 – Programação Orientada a Objetos com Java</a:t>
            </a:r>
            <a:br>
              <a:rPr lang="pt-BR" sz="4000" dirty="0"/>
            </a:br>
            <a:br>
              <a:rPr lang="pt-BR" sz="4000" dirty="0"/>
            </a:br>
            <a:r>
              <a:rPr lang="pt-BR" dirty="0"/>
              <a:t> </a:t>
            </a:r>
            <a:r>
              <a:rPr lang="pt-BR" b="1" dirty="0"/>
              <a:t>Modificadores de Acesso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Prof. Christopher Lima</a:t>
            </a:r>
          </a:p>
          <a:p>
            <a:r>
              <a:rPr lang="pt-BR"/>
              <a:t>christopher@inatel.br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83A484EB-E316-4788-9A29-1E9E278E4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24" y="1877589"/>
            <a:ext cx="1225891" cy="1551411"/>
          </a:xfrm>
          <a:prstGeom prst="rect">
            <a:avLst/>
          </a:prstGeo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/>
              <a:t>Controlando o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600" dirty="0"/>
              <a:t>Em Orientação a Objetos, é uma </a:t>
            </a:r>
            <a:r>
              <a:rPr lang="pt-BR" sz="3600" dirty="0">
                <a:solidFill>
                  <a:srgbClr val="0070C0"/>
                </a:solidFill>
              </a:rPr>
              <a:t>prática comum, talvez obrigatória</a:t>
            </a:r>
            <a:r>
              <a:rPr lang="pt-BR" sz="3600" dirty="0"/>
              <a:t>, declarar todos os membros da classe com o modificador de acesso </a:t>
            </a:r>
            <a:r>
              <a:rPr lang="pt-BR" sz="3600" b="1" i="1" dirty="0" err="1">
                <a:solidFill>
                  <a:srgbClr val="0070C0"/>
                </a:solidFill>
              </a:rPr>
              <a:t>private</a:t>
            </a:r>
            <a:endParaRPr lang="pt-BR" sz="3600" dirty="0">
              <a:solidFill>
                <a:srgbClr val="0070C0"/>
              </a:solidFill>
            </a:endParaRPr>
          </a:p>
          <a:p>
            <a:pPr>
              <a:buBlip>
                <a:blip r:embed="rId3"/>
              </a:buBlip>
            </a:pPr>
            <a:r>
              <a:rPr lang="pt-BR" sz="3600" dirty="0"/>
              <a:t>A ideia por trás é </a:t>
            </a:r>
            <a:r>
              <a:rPr lang="pt-BR" sz="3600" dirty="0">
                <a:solidFill>
                  <a:srgbClr val="0070C0"/>
                </a:solidFill>
              </a:rPr>
              <a:t>encapsular o estado do objeto</a:t>
            </a:r>
            <a:r>
              <a:rPr lang="pt-BR" sz="3600" dirty="0"/>
              <a:t>, e deixar que apenas a classe (através de métodos) modique seu estado.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1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/>
              <a:t>Controlando o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600" dirty="0"/>
              <a:t>O Encapsulamento </a:t>
            </a:r>
            <a:r>
              <a:rPr lang="pt-BR" sz="3600" dirty="0">
                <a:solidFill>
                  <a:srgbClr val="0070C0"/>
                </a:solidFill>
              </a:rPr>
              <a:t>permite esconder detalhes da implementação.</a:t>
            </a:r>
          </a:p>
          <a:p>
            <a:pPr>
              <a:buBlip>
                <a:blip r:embed="rId3"/>
              </a:buBlip>
            </a:pPr>
            <a:r>
              <a:rPr lang="pt-BR" sz="3600" dirty="0"/>
              <a:t>Quem chama o método </a:t>
            </a:r>
            <a:r>
              <a:rPr lang="pt-BR" sz="3600" b="1" i="1" dirty="0"/>
              <a:t>sacar()</a:t>
            </a:r>
            <a:r>
              <a:rPr lang="pt-BR" sz="3600" dirty="0"/>
              <a:t> sabe que existe um teste para checar o saldo?</a:t>
            </a:r>
          </a:p>
          <a:p>
            <a:pPr>
              <a:buBlip>
                <a:blip r:embed="rId3"/>
              </a:buBlip>
            </a:pPr>
            <a:r>
              <a:rPr lang="pt-BR" sz="3600" dirty="0"/>
              <a:t>É exatamente isso que queremos.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0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/>
              <a:t>Controlando o Acesso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EB2EE72-C406-4EB0-B66E-E0E8F1B63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185" y="1960986"/>
            <a:ext cx="9878307" cy="375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/>
              <a:t>Controlando o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600" dirty="0"/>
              <a:t>O modificador de acesso </a:t>
            </a:r>
            <a:r>
              <a:rPr lang="pt-BR" sz="3600" b="1" i="1" dirty="0" err="1"/>
              <a:t>private</a:t>
            </a:r>
            <a:r>
              <a:rPr lang="pt-BR" sz="3600" b="1" i="1" dirty="0"/>
              <a:t> </a:t>
            </a:r>
            <a:r>
              <a:rPr lang="pt-BR" sz="3600" dirty="0"/>
              <a:t>também pode ser </a:t>
            </a:r>
            <a:r>
              <a:rPr lang="pt-BR" sz="3600" dirty="0">
                <a:solidFill>
                  <a:srgbClr val="0070C0"/>
                </a:solidFill>
              </a:rPr>
              <a:t>utilizado em métodos</a:t>
            </a:r>
            <a:r>
              <a:rPr lang="pt-BR" sz="3600" dirty="0"/>
              <a:t>.</a:t>
            </a:r>
          </a:p>
          <a:p>
            <a:pPr>
              <a:buBlip>
                <a:blip r:embed="rId3"/>
              </a:buBlip>
            </a:pPr>
            <a:r>
              <a:rPr lang="pt-BR" sz="3600" dirty="0"/>
              <a:t>Normalmente é utilizado como método de </a:t>
            </a:r>
            <a:r>
              <a:rPr lang="pt-BR" sz="3600" dirty="0">
                <a:solidFill>
                  <a:srgbClr val="0070C0"/>
                </a:solidFill>
              </a:rPr>
              <a:t>apoio interno a própria classe</a:t>
            </a:r>
            <a:r>
              <a:rPr lang="pt-BR" sz="3600" dirty="0"/>
              <a:t>. </a:t>
            </a:r>
          </a:p>
          <a:p>
            <a:pPr>
              <a:buBlip>
                <a:blip r:embed="rId3"/>
              </a:buBlip>
            </a:pPr>
            <a:r>
              <a:rPr lang="pt-BR" sz="3600" dirty="0"/>
              <a:t>Apenas a </a:t>
            </a:r>
            <a:r>
              <a:rPr lang="pt-BR" sz="3600" dirty="0">
                <a:solidFill>
                  <a:srgbClr val="0070C0"/>
                </a:solidFill>
              </a:rPr>
              <a:t>própria classe </a:t>
            </a:r>
            <a:r>
              <a:rPr lang="pt-BR" sz="3600" dirty="0"/>
              <a:t>tem acesso a esse método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3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/>
              <a:t>Controlando o Acesso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B63D9D2-D26C-4AE3-BFDE-A145AA816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1852612"/>
            <a:ext cx="6858000" cy="31527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3E2C26-01D2-3943-A803-1E4A9A001F1E}"/>
              </a:ext>
            </a:extLst>
          </p:cNvPr>
          <p:cNvSpPr/>
          <p:nvPr/>
        </p:nvSpPr>
        <p:spPr>
          <a:xfrm>
            <a:off x="2667000" y="1646238"/>
            <a:ext cx="5767873" cy="1395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8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/>
              <a:t>Encapsulamento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600" dirty="0"/>
              <a:t>O que vimos até esse momento é o conceito de </a:t>
            </a:r>
            <a:r>
              <a:rPr lang="pt-BR" sz="3600" dirty="0">
                <a:solidFill>
                  <a:srgbClr val="0070C0"/>
                </a:solidFill>
              </a:rPr>
              <a:t>encapsulamento de dados.</a:t>
            </a:r>
          </a:p>
          <a:p>
            <a:pPr lvl="1">
              <a:buBlip>
                <a:blip r:embed="rId3"/>
              </a:buBlip>
            </a:pPr>
            <a:r>
              <a:rPr lang="pt-BR" sz="3200" dirty="0">
                <a:solidFill>
                  <a:srgbClr val="0070C0"/>
                </a:solidFill>
              </a:rPr>
              <a:t>Esconder o acesso aos membros</a:t>
            </a:r>
          </a:p>
          <a:p>
            <a:pPr lvl="1">
              <a:buBlip>
                <a:blip r:embed="rId3"/>
              </a:buBlip>
            </a:pPr>
            <a:r>
              <a:rPr lang="pt-BR" sz="3200" dirty="0">
                <a:solidFill>
                  <a:srgbClr val="0070C0"/>
                </a:solidFill>
              </a:rPr>
              <a:t>Esconder implementação dos métodos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82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 err="1"/>
              <a:t>Getters</a:t>
            </a:r>
            <a:r>
              <a:rPr lang="pt-BR" i="1" dirty="0"/>
              <a:t> e </a:t>
            </a:r>
            <a:r>
              <a:rPr lang="pt-BR" i="1" dirty="0" err="1"/>
              <a:t>Setters</a:t>
            </a:r>
            <a:endParaRPr lang="pt-BR" i="1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E0CA9A3-9404-4AFC-AFA4-334AA57B1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O modificador </a:t>
            </a:r>
            <a:r>
              <a:rPr lang="pt-BR" sz="3600" b="1" i="1" dirty="0" err="1">
                <a:solidFill>
                  <a:srgbClr val="0070C0"/>
                </a:solidFill>
              </a:rPr>
              <a:t>private</a:t>
            </a:r>
            <a:r>
              <a:rPr lang="pt-BR" sz="3600" b="1" i="1" dirty="0"/>
              <a:t> </a:t>
            </a:r>
            <a:r>
              <a:rPr lang="pt-BR" sz="3600" dirty="0"/>
              <a:t>torna os membros da classe </a:t>
            </a:r>
            <a:r>
              <a:rPr lang="pt-BR" sz="3600" dirty="0">
                <a:solidFill>
                  <a:srgbClr val="0070C0"/>
                </a:solidFill>
              </a:rPr>
              <a:t>acessível somente a própria classe</a:t>
            </a:r>
          </a:p>
          <a:p>
            <a:pPr>
              <a:buBlip>
                <a:blip r:embed="rId5"/>
              </a:buBlip>
            </a:pPr>
            <a:r>
              <a:rPr lang="pt-BR" sz="3600" dirty="0"/>
              <a:t> Para prover uma forma controlada e segura de acesso aos membros da classe, utilizaremos os </a:t>
            </a:r>
            <a:r>
              <a:rPr lang="pt-BR" sz="3600" b="1" i="1" dirty="0" err="1">
                <a:solidFill>
                  <a:srgbClr val="0070C0"/>
                </a:solidFill>
              </a:rPr>
              <a:t>getters</a:t>
            </a:r>
            <a:r>
              <a:rPr lang="pt-BR" sz="3600" b="1" i="1" dirty="0"/>
              <a:t> </a:t>
            </a:r>
            <a:r>
              <a:rPr lang="pt-BR" sz="3600" dirty="0"/>
              <a:t>e </a:t>
            </a:r>
            <a:r>
              <a:rPr lang="pt-BR" sz="3600" b="1" i="1" dirty="0" err="1">
                <a:solidFill>
                  <a:srgbClr val="0070C0"/>
                </a:solidFill>
              </a:rPr>
              <a:t>setters</a:t>
            </a:r>
            <a:endParaRPr lang="pt-BR" sz="3600" b="1" i="1" dirty="0">
              <a:solidFill>
                <a:srgbClr val="0070C0"/>
              </a:solidFill>
            </a:endParaRPr>
          </a:p>
          <a:p>
            <a:pPr>
              <a:buBlip>
                <a:blip r:embed="rId5"/>
              </a:buBlip>
            </a:pPr>
            <a:r>
              <a:rPr lang="pt-BR" sz="3600" dirty="0"/>
              <a:t> Eles fazem parte de um convenção da linguagem Java, iniciando com </a:t>
            </a:r>
            <a:r>
              <a:rPr lang="pt-BR" sz="3600" b="1" i="1" dirty="0" err="1">
                <a:solidFill>
                  <a:srgbClr val="0070C0"/>
                </a:solidFill>
              </a:rPr>
              <a:t>get</a:t>
            </a:r>
            <a:r>
              <a:rPr lang="pt-BR" sz="3600" b="1" i="1" dirty="0"/>
              <a:t> </a:t>
            </a:r>
            <a:r>
              <a:rPr lang="pt-BR" sz="3600" dirty="0"/>
              <a:t>ou </a:t>
            </a:r>
            <a:r>
              <a:rPr lang="pt-BR" sz="3600" b="1" i="1" dirty="0">
                <a:solidFill>
                  <a:srgbClr val="0070C0"/>
                </a:solidFill>
              </a:rPr>
              <a:t>set</a:t>
            </a:r>
            <a:r>
              <a:rPr lang="pt-BR" sz="3600" b="1" i="1" dirty="0"/>
              <a:t> </a:t>
            </a:r>
            <a:r>
              <a:rPr lang="pt-BR" sz="3600" dirty="0"/>
              <a:t>e o nome do membro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9816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 err="1"/>
              <a:t>Getters</a:t>
            </a:r>
            <a:r>
              <a:rPr lang="pt-BR" i="1" dirty="0"/>
              <a:t> e </a:t>
            </a:r>
            <a:r>
              <a:rPr lang="pt-BR" i="1" dirty="0" err="1"/>
              <a:t>Setters</a:t>
            </a:r>
            <a:endParaRPr lang="pt-BR" i="1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CBC0B0C-EE69-44CF-83E6-09A72D087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8412" y="1690688"/>
            <a:ext cx="8463018" cy="394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7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 err="1"/>
              <a:t>Getters</a:t>
            </a:r>
            <a:r>
              <a:rPr lang="pt-BR" i="1" dirty="0"/>
              <a:t> e </a:t>
            </a:r>
            <a:r>
              <a:rPr lang="pt-BR" i="1" dirty="0" err="1"/>
              <a:t>Setters</a:t>
            </a:r>
            <a:endParaRPr lang="pt-BR" i="1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6AD1DA7-6ED0-41A0-8FFE-F478D540C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556" b="91000" l="889" r="96778">
                        <a14:foregroundMark x1="61556" y1="27111" x2="61556" y2="27111"/>
                        <a14:foregroundMark x1="47556" y1="24556" x2="47556" y2="24556"/>
                        <a14:foregroundMark x1="7111" y1="32222" x2="7111" y2="32222"/>
                        <a14:foregroundMark x1="7111" y1="32222" x2="7111" y2="32222"/>
                        <a14:foregroundMark x1="5889" y1="37444" x2="5889" y2="37444"/>
                        <a14:foregroundMark x1="5889" y1="37444" x2="5889" y2="37444"/>
                        <a14:foregroundMark x1="5889" y1="37444" x2="5889" y2="37444"/>
                        <a14:foregroundMark x1="5889" y1="37444" x2="5889" y2="37444"/>
                        <a14:foregroundMark x1="5889" y1="37444" x2="5889" y2="37444"/>
                        <a14:foregroundMark x1="5889" y1="37444" x2="5889" y2="37444"/>
                        <a14:foregroundMark x1="7333" y1="65111" x2="7333" y2="65111"/>
                        <a14:foregroundMark x1="7333" y1="65111" x2="7333" y2="65111"/>
                        <a14:foregroundMark x1="7333" y1="65111" x2="7333" y2="65111"/>
                        <a14:foregroundMark x1="7333" y1="65111" x2="7333" y2="65111"/>
                        <a14:foregroundMark x1="7333" y1="65111" x2="7333" y2="65111"/>
                        <a14:foregroundMark x1="7333" y1="65111" x2="7333" y2="65111"/>
                        <a14:foregroundMark x1="7333" y1="65111" x2="5667" y2="52667"/>
                        <a14:foregroundMark x1="4111" y1="57222" x2="889" y2="41444"/>
                        <a14:foregroundMark x1="889" y1="41444" x2="4333" y2="36333"/>
                        <a14:foregroundMark x1="42000" y1="24556" x2="60222" y2="23222"/>
                        <a14:foregroundMark x1="60222" y1="23222" x2="60889" y2="23222"/>
                        <a14:foregroundMark x1="23667" y1="31222" x2="52667" y2="18333"/>
                        <a14:foregroundMark x1="52667" y1="18333" x2="62667" y2="16556"/>
                        <a14:foregroundMark x1="55111" y1="8556" x2="55111" y2="8556"/>
                        <a14:foregroundMark x1="54667" y1="91000" x2="54667" y2="91000"/>
                        <a14:foregroundMark x1="92333" y1="31444" x2="92333" y2="31444"/>
                        <a14:foregroundMark x1="96778" y1="44556" x2="96778" y2="44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55" y="1235389"/>
            <a:ext cx="4072869" cy="407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B9D8993-6589-472A-817B-B19E26481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979" y="1913588"/>
            <a:ext cx="6620573" cy="4351338"/>
          </a:xfrm>
        </p:spPr>
        <p:txBody>
          <a:bodyPr>
            <a:normAutofit/>
          </a:bodyPr>
          <a:lstStyle/>
          <a:p>
            <a:pPr>
              <a:buBlip>
                <a:blip r:embed="rId7"/>
              </a:buBlip>
            </a:pPr>
            <a:r>
              <a:rPr lang="pt-BR" sz="3600" dirty="0"/>
              <a:t>Atalho do Eclipse para gerar </a:t>
            </a:r>
            <a:r>
              <a:rPr lang="pt-BR" sz="3600" b="1" i="1" dirty="0" err="1"/>
              <a:t>Getters</a:t>
            </a:r>
            <a:r>
              <a:rPr lang="pt-BR" sz="3600" dirty="0"/>
              <a:t> e </a:t>
            </a:r>
            <a:r>
              <a:rPr lang="pt-BR" sz="3600" b="1" i="1" dirty="0" err="1"/>
              <a:t>Setters</a:t>
            </a:r>
            <a:endParaRPr lang="pt-BR" sz="3200" b="1" i="1" dirty="0"/>
          </a:p>
        </p:txBody>
      </p:sp>
    </p:spTree>
    <p:extLst>
      <p:ext uri="{BB962C8B-B14F-4D97-AF65-F5344CB8AC3E}">
        <p14:creationId xmlns:p14="http://schemas.microsoft.com/office/powerpoint/2010/main" val="2142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 err="1"/>
              <a:t>Getters</a:t>
            </a:r>
            <a:r>
              <a:rPr lang="pt-BR" i="1" dirty="0"/>
              <a:t> e </a:t>
            </a:r>
            <a:r>
              <a:rPr lang="pt-BR" i="1" dirty="0" err="1"/>
              <a:t>Setters</a:t>
            </a:r>
            <a:endParaRPr lang="pt-BR" i="1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3F17BC9-A3B9-495E-9C06-2E939C955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415" y="1477966"/>
            <a:ext cx="7651170" cy="44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2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Controlar o acesso aos Métodos e Membros das classes por meio dos modificadores de acesso </a:t>
            </a:r>
            <a:r>
              <a:rPr lang="pt-BR" b="1" i="1" dirty="0" err="1">
                <a:solidFill>
                  <a:srgbClr val="0070C0"/>
                </a:solidFill>
              </a:rPr>
              <a:t>public</a:t>
            </a:r>
            <a:r>
              <a:rPr lang="pt-BR" dirty="0"/>
              <a:t> e </a:t>
            </a:r>
            <a:r>
              <a:rPr lang="pt-BR" b="1" i="1" dirty="0" err="1">
                <a:solidFill>
                  <a:srgbClr val="0070C0"/>
                </a:solidFill>
              </a:rPr>
              <a:t>private</a:t>
            </a:r>
            <a:endParaRPr lang="pt-BR" b="1" i="1" dirty="0">
              <a:solidFill>
                <a:srgbClr val="0070C0"/>
              </a:solidFill>
            </a:endParaRPr>
          </a:p>
          <a:p>
            <a:pPr>
              <a:buBlip>
                <a:blip r:embed="rId3"/>
              </a:buBlip>
            </a:pPr>
            <a:r>
              <a:rPr lang="pt-BR" dirty="0"/>
              <a:t>Escrever métodos de acesso aos membros (</a:t>
            </a:r>
            <a:r>
              <a:rPr lang="pt-BR" b="1" i="1" dirty="0" err="1">
                <a:solidFill>
                  <a:srgbClr val="0070C0"/>
                </a:solidFill>
              </a:rPr>
              <a:t>getters</a:t>
            </a:r>
            <a:r>
              <a:rPr lang="pt-BR" b="1" i="1" dirty="0"/>
              <a:t> </a:t>
            </a:r>
            <a:r>
              <a:rPr lang="pt-BR" dirty="0"/>
              <a:t>e </a:t>
            </a:r>
            <a:r>
              <a:rPr lang="pt-BR" b="1" i="1" dirty="0" err="1">
                <a:solidFill>
                  <a:srgbClr val="0070C0"/>
                </a:solidFill>
              </a:rPr>
              <a:t>setters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4" descr="Resultado de imagem para goals">
            <a:extLst>
              <a:ext uri="{FF2B5EF4-FFF2-40B4-BE49-F238E27FC236}">
                <a16:creationId xmlns:a16="http://schemas.microsoft.com/office/drawing/2014/main" id="{11FF9048-0EB6-43F6-93DD-A0AB0AF45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r="6896"/>
          <a:stretch/>
        </p:blipFill>
        <p:spPr bwMode="auto">
          <a:xfrm>
            <a:off x="544285" y="124656"/>
            <a:ext cx="2903456" cy="156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45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CB35235-8892-42FA-98F8-8ACF8D3BB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980" y="262766"/>
            <a:ext cx="4818351" cy="6093584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CDDC67C0-BC2D-4F88-9FA9-319E19E7D77E}"/>
              </a:ext>
            </a:extLst>
          </p:cNvPr>
          <p:cNvSpPr txBox="1">
            <a:spLocks/>
          </p:cNvSpPr>
          <p:nvPr/>
        </p:nvSpPr>
        <p:spPr>
          <a:xfrm>
            <a:off x="440269" y="1494649"/>
            <a:ext cx="3127711" cy="792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dirty="0"/>
              <a:t>Escolha os </a:t>
            </a:r>
            <a:r>
              <a:rPr lang="pt-BR" sz="3600" b="1" i="1" dirty="0" err="1"/>
              <a:t>Getters</a:t>
            </a:r>
            <a:r>
              <a:rPr lang="pt-BR" sz="3600" dirty="0"/>
              <a:t> e </a:t>
            </a:r>
            <a:r>
              <a:rPr lang="pt-BR" sz="3600" b="1" i="1" dirty="0" err="1"/>
              <a:t>Setters</a:t>
            </a:r>
            <a:r>
              <a:rPr lang="pt-BR" sz="3600" dirty="0"/>
              <a:t> que deseja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3C64B81C-EFE7-40E7-AD76-244199042F5E}"/>
              </a:ext>
            </a:extLst>
          </p:cNvPr>
          <p:cNvSpPr txBox="1">
            <a:spLocks/>
          </p:cNvSpPr>
          <p:nvPr/>
        </p:nvSpPr>
        <p:spPr>
          <a:xfrm>
            <a:off x="8524557" y="1753375"/>
            <a:ext cx="3127711" cy="792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dirty="0"/>
              <a:t>Opcionalmente, você pode escolher todos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A8815E8-F59B-41C3-A377-439FF77C3FBE}"/>
              </a:ext>
            </a:extLst>
          </p:cNvPr>
          <p:cNvCxnSpPr/>
          <p:nvPr/>
        </p:nvCxnSpPr>
        <p:spPr>
          <a:xfrm>
            <a:off x="2519916" y="1063256"/>
            <a:ext cx="1212112" cy="2870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8497F3A-DC1C-47A6-8259-63A6A9B3A352}"/>
              </a:ext>
            </a:extLst>
          </p:cNvPr>
          <p:cNvCxnSpPr>
            <a:cxnSpLocks/>
          </p:cNvCxnSpPr>
          <p:nvPr/>
        </p:nvCxnSpPr>
        <p:spPr>
          <a:xfrm flipH="1" flipV="1">
            <a:off x="8208335" y="1206796"/>
            <a:ext cx="1584251" cy="4394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108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16A9B10-8CF4-4849-B03D-A0B380F6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115" y="232218"/>
            <a:ext cx="9265770" cy="406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6BEC03F2-33F1-4334-BA2D-BD3B65DA9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97" y="4381212"/>
            <a:ext cx="10698126" cy="2244569"/>
          </a:xfrm>
        </p:spPr>
        <p:txBody>
          <a:bodyPr>
            <a:normAutofit fontScale="92500"/>
          </a:bodyPr>
          <a:lstStyle/>
          <a:p>
            <a:pPr>
              <a:buBlip>
                <a:blip r:embed="rId6"/>
              </a:buBlip>
            </a:pPr>
            <a:r>
              <a:rPr lang="pt-BR" sz="3600" dirty="0"/>
              <a:t>Crie</a:t>
            </a:r>
            <a:r>
              <a:rPr lang="pt-BR" sz="3600" b="1" i="1" dirty="0"/>
              <a:t> </a:t>
            </a:r>
            <a:r>
              <a:rPr lang="pt-BR" sz="3600" b="1" i="1" dirty="0" err="1">
                <a:solidFill>
                  <a:srgbClr val="0070C0"/>
                </a:solidFill>
              </a:rPr>
              <a:t>Getters</a:t>
            </a:r>
            <a:r>
              <a:rPr lang="pt-BR" sz="3600" dirty="0">
                <a:solidFill>
                  <a:srgbClr val="0070C0"/>
                </a:solidFill>
              </a:rPr>
              <a:t> e </a:t>
            </a:r>
            <a:r>
              <a:rPr lang="pt-BR" sz="3600" b="1" i="1" dirty="0" err="1">
                <a:solidFill>
                  <a:srgbClr val="0070C0"/>
                </a:solidFill>
              </a:rPr>
              <a:t>Setters</a:t>
            </a:r>
            <a:r>
              <a:rPr lang="pt-BR" sz="3600" b="1" i="1" dirty="0">
                <a:solidFill>
                  <a:srgbClr val="0070C0"/>
                </a:solidFill>
              </a:rPr>
              <a:t> </a:t>
            </a:r>
            <a:r>
              <a:rPr lang="pt-BR" sz="3600" dirty="0">
                <a:solidFill>
                  <a:srgbClr val="0070C0"/>
                </a:solidFill>
              </a:rPr>
              <a:t>apenas se realmente </a:t>
            </a:r>
            <a:r>
              <a:rPr lang="pt-BR" sz="3600" dirty="0"/>
              <a:t>for necessário. Você pode criar apenas </a:t>
            </a:r>
            <a:r>
              <a:rPr lang="pt-BR" sz="3600" b="1" i="1" dirty="0" err="1">
                <a:solidFill>
                  <a:srgbClr val="0070C0"/>
                </a:solidFill>
              </a:rPr>
              <a:t>Getters</a:t>
            </a:r>
            <a:r>
              <a:rPr lang="pt-BR" sz="3600" b="1" i="1" dirty="0"/>
              <a:t> </a:t>
            </a:r>
            <a:r>
              <a:rPr lang="pt-BR" sz="3600" dirty="0"/>
              <a:t>ou </a:t>
            </a:r>
            <a:r>
              <a:rPr lang="pt-BR" sz="3600" b="1" i="1" dirty="0" err="1">
                <a:solidFill>
                  <a:srgbClr val="0070C0"/>
                </a:solidFill>
              </a:rPr>
              <a:t>Setters</a:t>
            </a:r>
            <a:r>
              <a:rPr lang="pt-BR" sz="3600" b="1" i="1" dirty="0"/>
              <a:t> </a:t>
            </a:r>
            <a:r>
              <a:rPr lang="pt-BR" sz="3600" dirty="0"/>
              <a:t>em </a:t>
            </a:r>
            <a:r>
              <a:rPr lang="pt-BR" sz="3600" dirty="0">
                <a:solidFill>
                  <a:srgbClr val="0070C0"/>
                </a:solidFill>
              </a:rPr>
              <a:t>variáveis que necessitem acesso externo</a:t>
            </a:r>
            <a:r>
              <a:rPr lang="pt-BR" sz="3600" dirty="0"/>
              <a:t>. No exemplo da classe </a:t>
            </a:r>
            <a:r>
              <a:rPr lang="pt-BR" sz="3600" b="1" dirty="0">
                <a:solidFill>
                  <a:srgbClr val="0070C0"/>
                </a:solidFill>
              </a:rPr>
              <a:t>Conta</a:t>
            </a:r>
            <a:r>
              <a:rPr lang="pt-BR" sz="3600" dirty="0"/>
              <a:t>, faz sentido o </a:t>
            </a:r>
            <a:r>
              <a:rPr lang="pt-BR" sz="3600" b="1" i="1" dirty="0" err="1">
                <a:solidFill>
                  <a:srgbClr val="0070C0"/>
                </a:solidFill>
              </a:rPr>
              <a:t>Setter</a:t>
            </a:r>
            <a:r>
              <a:rPr lang="pt-BR" sz="3600" b="1" i="1" dirty="0"/>
              <a:t> </a:t>
            </a:r>
            <a:r>
              <a:rPr lang="pt-BR" sz="3600" dirty="0"/>
              <a:t>para saldo?</a:t>
            </a:r>
            <a:endParaRPr lang="pt-BR" sz="3200" b="1" i="1" dirty="0"/>
          </a:p>
        </p:txBody>
      </p:sp>
    </p:spTree>
    <p:extLst>
      <p:ext uri="{BB962C8B-B14F-4D97-AF65-F5344CB8AC3E}">
        <p14:creationId xmlns:p14="http://schemas.microsoft.com/office/powerpoint/2010/main" val="2081426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Imagem 1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84033E0-77AF-440B-B773-40059F940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82" y="1690688"/>
            <a:ext cx="10822818" cy="3902392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1149A6E-7E54-4A86-B47D-BE0BF3672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UML e modificadores de acesso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A8C1A-2563-4A34-BD01-1EC09107A7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4872" y="5705813"/>
            <a:ext cx="1295924" cy="6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55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 – Conta e Cliente (novamente)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B69469D-2E23-4910-A4CD-3566C249D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Modele o seguinte UML.</a:t>
            </a:r>
          </a:p>
          <a:p>
            <a:r>
              <a:rPr lang="pt-BR" dirty="0"/>
              <a:t>Faça as verificações necessárias no método sacar().</a:t>
            </a:r>
          </a:p>
          <a:p>
            <a:r>
              <a:rPr lang="pt-BR" dirty="0"/>
              <a:t>Crie </a:t>
            </a:r>
            <a:r>
              <a:rPr lang="pt-BR" i="1" dirty="0" err="1"/>
              <a:t>getters</a:t>
            </a:r>
            <a:r>
              <a:rPr lang="pt-BR" dirty="0"/>
              <a:t> e </a:t>
            </a:r>
            <a:r>
              <a:rPr lang="pt-BR" i="1" dirty="0" err="1"/>
              <a:t>setters</a:t>
            </a:r>
            <a:r>
              <a:rPr lang="pt-BR" dirty="0"/>
              <a:t> quando necessário.</a:t>
            </a:r>
          </a:p>
          <a:p>
            <a:r>
              <a:rPr lang="pt-BR" dirty="0"/>
              <a:t>Crie a classe </a:t>
            </a:r>
            <a:r>
              <a:rPr lang="pt-BR" dirty="0" err="1"/>
              <a:t>Main</a:t>
            </a:r>
            <a:r>
              <a:rPr lang="pt-BR" dirty="0"/>
              <a:t> e utilize as classes Conta e Cliente.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A9691A-CF04-AA0C-8338-C95519178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0414" y="3848994"/>
            <a:ext cx="7586343" cy="300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84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Resolução dos Exercícios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D9E584-412A-4191-ABB5-66147879ADD7}"/>
              </a:ext>
            </a:extLst>
          </p:cNvPr>
          <p:cNvSpPr txBox="1">
            <a:spLocks/>
          </p:cNvSpPr>
          <p:nvPr/>
        </p:nvSpPr>
        <p:spPr>
          <a:xfrm>
            <a:off x="732803" y="1831205"/>
            <a:ext cx="10925797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hlinkClick r:id="rId5"/>
              </a:rPr>
              <a:t>https://github.com/chrislima-inatel/C206_C125</a:t>
            </a: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2A3DA-F61C-514F-8D5A-B4BE85C43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556" y="311477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4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Material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4" y="2208621"/>
            <a:ext cx="11353800" cy="1551411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</a:t>
            </a:r>
            <a:r>
              <a:rPr lang="pt-BR" sz="3200" dirty="0"/>
              <a:t>Capítulo 5 da apostila FJ-11 </a:t>
            </a:r>
          </a:p>
          <a:p>
            <a:pPr lvl="1">
              <a:buBlip>
                <a:blip r:embed="rId5"/>
              </a:buBlip>
            </a:pPr>
            <a:r>
              <a:rPr lang="pt-BR" sz="2800" dirty="0"/>
              <a:t>Modificadores de Acesso</a:t>
            </a:r>
          </a:p>
          <a:p>
            <a:pPr lvl="1">
              <a:buBlip>
                <a:blip r:embed="rId5"/>
              </a:buBlip>
            </a:pPr>
            <a:r>
              <a:rPr lang="pt-BR" sz="2800" dirty="0"/>
              <a:t>Até o item 5.3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11" name="Picture 2" descr="Resultado de imagem para caelum">
            <a:extLst>
              <a:ext uri="{FF2B5EF4-FFF2-40B4-BE49-F238E27FC236}">
                <a16:creationId xmlns:a16="http://schemas.microsoft.com/office/drawing/2014/main" id="{38FABD18-55D7-46A5-A001-25110149C5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" t="7582" r="7744" b="7319"/>
          <a:stretch/>
        </p:blipFill>
        <p:spPr bwMode="auto">
          <a:xfrm>
            <a:off x="0" y="0"/>
            <a:ext cx="1778558" cy="177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65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/>
              <a:t>Controlando o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600" dirty="0"/>
              <a:t>A classe </a:t>
            </a:r>
            <a:r>
              <a:rPr lang="pt-BR" sz="3600" b="1" dirty="0">
                <a:solidFill>
                  <a:srgbClr val="0070C0"/>
                </a:solidFill>
              </a:rPr>
              <a:t>Conta</a:t>
            </a:r>
            <a:r>
              <a:rPr lang="pt-BR" sz="3600" dirty="0"/>
              <a:t> do início do curso, tinha um método para sacar dinheiro!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DB71E43-6F2B-4F2E-93E7-2E220EDB69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21"/>
          <a:stretch/>
        </p:blipFill>
        <p:spPr>
          <a:xfrm>
            <a:off x="4683579" y="2509284"/>
            <a:ext cx="4686300" cy="366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7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/>
              <a:t>Controlando o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600" dirty="0">
                <a:solidFill>
                  <a:srgbClr val="0070C0"/>
                </a:solidFill>
              </a:rPr>
              <a:t>O que aconteceria </a:t>
            </a:r>
            <a:r>
              <a:rPr lang="pt-BR" sz="3600" dirty="0"/>
              <a:t>se tentássemos sacar uma quantia maior que o saldo?</a:t>
            </a:r>
          </a:p>
          <a:p>
            <a:pPr>
              <a:buBlip>
                <a:blip r:embed="rId3"/>
              </a:buBlip>
            </a:pPr>
            <a:r>
              <a:rPr lang="pt-BR" sz="3600" dirty="0">
                <a:solidFill>
                  <a:srgbClr val="0070C0"/>
                </a:solidFill>
              </a:rPr>
              <a:t>Conseguimos</a:t>
            </a:r>
            <a:r>
              <a:rPr lang="pt-BR" sz="3600" dirty="0"/>
              <a:t> acessar os membros diretamente?</a:t>
            </a:r>
          </a:p>
          <a:p>
            <a:pPr>
              <a:buBlip>
                <a:blip r:embed="rId3"/>
              </a:buBlip>
            </a:pPr>
            <a:r>
              <a:rPr lang="pt-BR" sz="3600" dirty="0">
                <a:solidFill>
                  <a:srgbClr val="0070C0"/>
                </a:solidFill>
              </a:rPr>
              <a:t>SIM, como resolver?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5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/>
              <a:t>Controlando o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600" dirty="0"/>
              <a:t>A primeira ideia seria </a:t>
            </a:r>
            <a:r>
              <a:rPr lang="pt-BR" sz="3600" dirty="0">
                <a:solidFill>
                  <a:srgbClr val="0070C0"/>
                </a:solidFill>
              </a:rPr>
              <a:t>incluir um teste de condição </a:t>
            </a:r>
            <a:r>
              <a:rPr lang="pt-BR" sz="3600" dirty="0"/>
              <a:t>dentro do método </a:t>
            </a:r>
            <a:r>
              <a:rPr lang="pt-BR" sz="3600" b="1" i="1" dirty="0"/>
              <a:t>sacar()</a:t>
            </a:r>
            <a:endParaRPr lang="pt-BR" sz="3600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198BC56-38E5-4779-A13F-77F7B5B763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0937" y="3135766"/>
            <a:ext cx="48101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0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/>
              <a:t>Controlando o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600" dirty="0"/>
              <a:t>Isso resolve o problema? </a:t>
            </a:r>
          </a:p>
          <a:p>
            <a:pPr>
              <a:buBlip>
                <a:blip r:embed="rId3"/>
              </a:buBlip>
            </a:pPr>
            <a:r>
              <a:rPr lang="pt-BR" sz="3600" dirty="0"/>
              <a:t>E se tentarmos acessar o membro </a:t>
            </a:r>
            <a:r>
              <a:rPr lang="pt-BR" sz="3600" b="1" i="1" dirty="0"/>
              <a:t>saldo </a:t>
            </a:r>
            <a:r>
              <a:rPr lang="pt-BR" sz="3600" dirty="0"/>
              <a:t>diretamente?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E80175E-2A2A-49D5-BD4E-39DE9D9F3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875" y="3429000"/>
            <a:ext cx="50482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6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/>
              <a:t>Controlando o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600" dirty="0"/>
              <a:t>A situação anterior pode </a:t>
            </a:r>
            <a:r>
              <a:rPr lang="pt-BR" sz="3600" dirty="0">
                <a:solidFill>
                  <a:srgbClr val="0070C0"/>
                </a:solidFill>
              </a:rPr>
              <a:t>trazer muitos problemas!</a:t>
            </a:r>
          </a:p>
          <a:p>
            <a:pPr>
              <a:buBlip>
                <a:blip r:embed="rId3"/>
              </a:buBlip>
            </a:pPr>
            <a:r>
              <a:rPr lang="pt-BR" sz="3600" dirty="0"/>
              <a:t>A melhor forma de resolver essa situação é </a:t>
            </a:r>
            <a:r>
              <a:rPr lang="pt-BR" sz="3600" dirty="0">
                <a:solidFill>
                  <a:srgbClr val="0070C0"/>
                </a:solidFill>
              </a:rPr>
              <a:t>garantir</a:t>
            </a:r>
            <a:r>
              <a:rPr lang="pt-BR" sz="3600" dirty="0"/>
              <a:t> que a única opção para acessar o </a:t>
            </a:r>
            <a:r>
              <a:rPr lang="pt-BR" sz="3600" b="1" i="1" dirty="0"/>
              <a:t>saldo </a:t>
            </a:r>
            <a:r>
              <a:rPr lang="pt-BR" sz="3600" dirty="0"/>
              <a:t>seja através do método </a:t>
            </a:r>
            <a:r>
              <a:rPr lang="pt-BR" sz="3600" b="1" i="1" dirty="0"/>
              <a:t>saca()</a:t>
            </a:r>
          </a:p>
          <a:p>
            <a:pPr>
              <a:buBlip>
                <a:blip r:embed="rId3"/>
              </a:buBlip>
            </a:pPr>
            <a:r>
              <a:rPr lang="pt-BR" sz="3600" dirty="0"/>
              <a:t>Vamos </a:t>
            </a:r>
            <a:r>
              <a:rPr lang="pt-BR" sz="3600" dirty="0">
                <a:solidFill>
                  <a:srgbClr val="0070C0"/>
                </a:solidFill>
              </a:rPr>
              <a:t>proteger</a:t>
            </a:r>
            <a:r>
              <a:rPr lang="pt-BR" sz="3600" dirty="0"/>
              <a:t> os membros da classe!</a:t>
            </a:r>
          </a:p>
          <a:p>
            <a:pPr>
              <a:buBlip>
                <a:blip r:embed="rId3"/>
              </a:buBlip>
            </a:pPr>
            <a:r>
              <a:rPr lang="pt-BR" sz="3600" dirty="0"/>
              <a:t>Para isso vamos utilizar o modificador de acesso </a:t>
            </a:r>
            <a:r>
              <a:rPr lang="pt-BR" sz="3600" b="1" i="1" dirty="0" err="1">
                <a:solidFill>
                  <a:srgbClr val="0070C0"/>
                </a:solidFill>
              </a:rPr>
              <a:t>private</a:t>
            </a:r>
            <a:endParaRPr lang="pt-BR" sz="3600" dirty="0">
              <a:solidFill>
                <a:srgbClr val="0070C0"/>
              </a:solidFill>
            </a:endParaRP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6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/>
              <a:t>Controlando o Acesso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336112-CE5F-4AC7-BF3A-C8C99E816D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703"/>
          <a:stretch/>
        </p:blipFill>
        <p:spPr>
          <a:xfrm>
            <a:off x="3055348" y="1361502"/>
            <a:ext cx="6081303" cy="46884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655B68-9C74-DB44-9E19-BEB77BE0D3F4}"/>
              </a:ext>
            </a:extLst>
          </p:cNvPr>
          <p:cNvSpPr/>
          <p:nvPr/>
        </p:nvSpPr>
        <p:spPr>
          <a:xfrm>
            <a:off x="3055348" y="1361502"/>
            <a:ext cx="1500027" cy="1797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30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/>
              <a:t>Controlando o Acesso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600" dirty="0"/>
              <a:t>Com essa modificação, os membro da classe agora só podem ser acessados de </a:t>
            </a:r>
            <a:r>
              <a:rPr lang="pt-BR" sz="3600" dirty="0">
                <a:solidFill>
                  <a:srgbClr val="0070C0"/>
                </a:solidFill>
              </a:rPr>
              <a:t>dentro da própria classe.</a:t>
            </a:r>
          </a:p>
          <a:p>
            <a:pPr>
              <a:buBlip>
                <a:blip r:embed="rId3"/>
              </a:buBlip>
            </a:pPr>
            <a:r>
              <a:rPr lang="pt-BR" sz="3600" dirty="0">
                <a:solidFill>
                  <a:srgbClr val="0070C0"/>
                </a:solidFill>
              </a:rPr>
              <a:t>Tente</a:t>
            </a:r>
            <a:r>
              <a:rPr lang="pt-BR" sz="3600" dirty="0"/>
              <a:t> modificar os valores fora da classe. O que ocorre?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8DBB7CA-65C6-411B-8526-672BF25856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2479" y="3868511"/>
            <a:ext cx="69246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0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14307</TotalTime>
  <Words>625</Words>
  <Application>Microsoft Office PowerPoint</Application>
  <PresentationFormat>Widescreen</PresentationFormat>
  <Paragraphs>91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do Office</vt:lpstr>
      <vt:lpstr>                         C125/C206 – Programação Orientada a Objetos com Java   Modificadores de Acesso</vt:lpstr>
      <vt:lpstr>Objetivos</vt:lpstr>
      <vt:lpstr>Controlando o Acesso</vt:lpstr>
      <vt:lpstr>Controlando o Acesso</vt:lpstr>
      <vt:lpstr>Controlando o Acesso</vt:lpstr>
      <vt:lpstr>Controlando o Acesso</vt:lpstr>
      <vt:lpstr>Controlando o Acesso</vt:lpstr>
      <vt:lpstr>Controlando o Acesso</vt:lpstr>
      <vt:lpstr>Controlando o Acesso</vt:lpstr>
      <vt:lpstr>Controlando o Acesso</vt:lpstr>
      <vt:lpstr>Controlando o Acesso</vt:lpstr>
      <vt:lpstr>Controlando o Acesso</vt:lpstr>
      <vt:lpstr>Controlando o Acesso</vt:lpstr>
      <vt:lpstr>Controlando o Acesso</vt:lpstr>
      <vt:lpstr>Encapsulamento de Dados</vt:lpstr>
      <vt:lpstr>Getters e Setters</vt:lpstr>
      <vt:lpstr>Getters e Setters</vt:lpstr>
      <vt:lpstr>Getters e Setters</vt:lpstr>
      <vt:lpstr>Getters e Setters</vt:lpstr>
      <vt:lpstr>PowerPoint Presentation</vt:lpstr>
      <vt:lpstr>PowerPoint Presentation</vt:lpstr>
      <vt:lpstr>UML e modificadores de acesso</vt:lpstr>
      <vt:lpstr>Exercício 1 – Conta e Cliente (novamente)</vt:lpstr>
      <vt:lpstr>Resolução dos Exercícios</vt:lpstr>
      <vt:lpstr>Material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Lima</dc:creator>
  <cp:lastModifiedBy>Chris Lima</cp:lastModifiedBy>
  <cp:revision>62</cp:revision>
  <cp:lastPrinted>2020-03-16T11:44:04Z</cp:lastPrinted>
  <dcterms:created xsi:type="dcterms:W3CDTF">2020-01-25T18:01:00Z</dcterms:created>
  <dcterms:modified xsi:type="dcterms:W3CDTF">2023-09-12T13:50:42Z</dcterms:modified>
</cp:coreProperties>
</file>