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7" r:id="rId2"/>
    <p:sldId id="259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8" r:id="rId11"/>
    <p:sldId id="427" r:id="rId12"/>
    <p:sldId id="429" r:id="rId13"/>
    <p:sldId id="438" r:id="rId14"/>
    <p:sldId id="430" r:id="rId15"/>
    <p:sldId id="431" r:id="rId16"/>
    <p:sldId id="432" r:id="rId17"/>
    <p:sldId id="433" r:id="rId18"/>
    <p:sldId id="441" r:id="rId19"/>
    <p:sldId id="457" r:id="rId20"/>
    <p:sldId id="434" r:id="rId21"/>
    <p:sldId id="435" r:id="rId22"/>
    <p:sldId id="436" r:id="rId23"/>
    <p:sldId id="437" r:id="rId24"/>
    <p:sldId id="439" r:id="rId25"/>
    <p:sldId id="443" r:id="rId26"/>
    <p:sldId id="444" r:id="rId27"/>
    <p:sldId id="445" r:id="rId28"/>
    <p:sldId id="447" r:id="rId29"/>
    <p:sldId id="451" r:id="rId30"/>
    <p:sldId id="448" r:id="rId31"/>
    <p:sldId id="449" r:id="rId32"/>
    <p:sldId id="450" r:id="rId33"/>
    <p:sldId id="453" r:id="rId34"/>
    <p:sldId id="440" r:id="rId35"/>
    <p:sldId id="456" r:id="rId36"/>
    <p:sldId id="442" r:id="rId37"/>
    <p:sldId id="415" r:id="rId38"/>
    <p:sldId id="454" r:id="rId39"/>
    <p:sldId id="417" r:id="rId40"/>
    <p:sldId id="418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25"/>
    <p:restoredTop sz="94410"/>
  </p:normalViewPr>
  <p:slideViewPr>
    <p:cSldViewPr snapToGrid="0">
      <p:cViewPr>
        <p:scale>
          <a:sx n="97" d="100"/>
          <a:sy n="97" d="100"/>
        </p:scale>
        <p:origin x="-288" y="-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LiveId" clId="{0F292714-8E9F-6443-B938-435214911BFC}"/>
    <pc:docChg chg="undo custSel modSld">
      <pc:chgData name="Phyllipe Lima" userId="afbdb2a7827722fd" providerId="LiveId" clId="{0F292714-8E9F-6443-B938-435214911BFC}" dt="2020-03-16T11:52:27.758" v="10" actId="14100"/>
      <pc:docMkLst>
        <pc:docMk/>
      </pc:docMkLst>
      <pc:sldChg chg="modAnim">
        <pc:chgData name="Phyllipe Lima" userId="afbdb2a7827722fd" providerId="LiveId" clId="{0F292714-8E9F-6443-B938-435214911BFC}" dt="2020-03-16T11:50:48.665" v="1"/>
        <pc:sldMkLst>
          <pc:docMk/>
          <pc:sldMk cId="3269255110" sldId="409"/>
        </pc:sldMkLst>
      </pc:sldChg>
      <pc:sldChg chg="addSp modSp modAnim">
        <pc:chgData name="Phyllipe Lima" userId="afbdb2a7827722fd" providerId="LiveId" clId="{0F292714-8E9F-6443-B938-435214911BFC}" dt="2020-03-16T11:52:27.758" v="10" actId="14100"/>
        <pc:sldMkLst>
          <pc:docMk/>
          <pc:sldMk cId="1569867541" sldId="414"/>
        </pc:sldMkLst>
        <pc:spChg chg="add mod">
          <ac:chgData name="Phyllipe Lima" userId="afbdb2a7827722fd" providerId="LiveId" clId="{0F292714-8E9F-6443-B938-435214911BFC}" dt="2020-03-16T11:52:18.197" v="7" actId="14100"/>
          <ac:spMkLst>
            <pc:docMk/>
            <pc:sldMk cId="1569867541" sldId="414"/>
            <ac:spMk id="11" creationId="{635826CA-4E1A-6446-907A-9CE584428E98}"/>
          </ac:spMkLst>
        </pc:spChg>
        <pc:spChg chg="add mod">
          <ac:chgData name="Phyllipe Lima" userId="afbdb2a7827722fd" providerId="LiveId" clId="{0F292714-8E9F-6443-B938-435214911BFC}" dt="2020-03-16T11:52:27.758" v="10" actId="14100"/>
          <ac:spMkLst>
            <pc:docMk/>
            <pc:sldMk cId="1569867541" sldId="414"/>
            <ac:spMk id="12" creationId="{0EC87DCD-9979-0349-B705-9B7A41376D80}"/>
          </ac:spMkLst>
        </pc:spChg>
        <pc:picChg chg="mod">
          <ac:chgData name="Phyllipe Lima" userId="afbdb2a7827722fd" providerId="LiveId" clId="{0F292714-8E9F-6443-B938-435214911BFC}" dt="2020-03-16T11:52:02.988" v="4" actId="1076"/>
          <ac:picMkLst>
            <pc:docMk/>
            <pc:sldMk cId="1569867541" sldId="414"/>
            <ac:picMk id="3" creationId="{E4B8F4AD-4BB1-40B6-A810-E60B0FAB0CB5}"/>
          </ac:picMkLst>
        </pc:picChg>
      </pc:sldChg>
    </pc:docChg>
  </pc:docChgLst>
  <pc:docChgLst>
    <pc:chgData name="Phyllipe Lima" userId="afbdb2a7827722fd" providerId="Windows Live" clId="Web-{283E6E83-3E82-4113-8317-01FCB66902BF}"/>
    <pc:docChg chg="modSld">
      <pc:chgData name="Phyllipe Lima" userId="afbdb2a7827722fd" providerId="Windows Live" clId="Web-{283E6E83-3E82-4113-8317-01FCB66902BF}" dt="2021-09-17T13:07:55.154" v="3"/>
      <pc:docMkLst>
        <pc:docMk/>
      </pc:docMkLst>
      <pc:sldChg chg="addSp delSp modSp">
        <pc:chgData name="Phyllipe Lima" userId="afbdb2a7827722fd" providerId="Windows Live" clId="Web-{283E6E83-3E82-4113-8317-01FCB66902BF}" dt="2021-09-17T13:07:55.154" v="3"/>
        <pc:sldMkLst>
          <pc:docMk/>
          <pc:sldMk cId="1975627203" sldId="257"/>
        </pc:sldMkLst>
        <pc:spChg chg="mod">
          <ac:chgData name="Phyllipe Lima" userId="afbdb2a7827722fd" providerId="Windows Live" clId="Web-{283E6E83-3E82-4113-8317-01FCB66902BF}" dt="2021-09-17T13:07:51.092" v="1" actId="1076"/>
          <ac:spMkLst>
            <pc:docMk/>
            <pc:sldMk cId="1975627203" sldId="257"/>
            <ac:spMk id="2" creationId="{00000000-0000-0000-0000-000000000000}"/>
          </ac:spMkLst>
        </pc:spChg>
        <pc:spChg chg="add del mod">
          <ac:chgData name="Phyllipe Lima" userId="afbdb2a7827722fd" providerId="Windows Live" clId="Web-{283E6E83-3E82-4113-8317-01FCB66902BF}" dt="2021-09-17T13:07:55.154" v="3"/>
          <ac:spMkLst>
            <pc:docMk/>
            <pc:sldMk cId="1975627203" sldId="257"/>
            <ac:spMk id="4" creationId="{5524A437-7811-4E89-8747-12DBFE943C5E}"/>
          </ac:spMkLst>
        </pc:spChg>
      </pc:sldChg>
    </pc:docChg>
  </pc:docChgLst>
  <pc:docChgLst>
    <pc:chgData name="Chris Lima" userId="b5ea056ce2397b48" providerId="LiveId" clId="{495AE786-6B6A-0A48-82AC-9CDC1B4EC0C5}"/>
    <pc:docChg chg="modSld">
      <pc:chgData name="Chris Lima" userId="b5ea056ce2397b48" providerId="LiveId" clId="{495AE786-6B6A-0A48-82AC-9CDC1B4EC0C5}" dt="2023-10-03T16:44:03.114" v="0" actId="113"/>
      <pc:docMkLst>
        <pc:docMk/>
      </pc:docMkLst>
      <pc:sldChg chg="modSp mod">
        <pc:chgData name="Chris Lima" userId="b5ea056ce2397b48" providerId="LiveId" clId="{495AE786-6B6A-0A48-82AC-9CDC1B4EC0C5}" dt="2023-10-03T16:44:03.114" v="0" actId="113"/>
        <pc:sldMkLst>
          <pc:docMk/>
          <pc:sldMk cId="3369272200" sldId="442"/>
        </pc:sldMkLst>
        <pc:spChg chg="mod">
          <ac:chgData name="Chris Lima" userId="b5ea056ce2397b48" providerId="LiveId" clId="{495AE786-6B6A-0A48-82AC-9CDC1B4EC0C5}" dt="2023-10-03T16:44:03.114" v="0" actId="113"/>
          <ac:spMkLst>
            <pc:docMk/>
            <pc:sldMk cId="3369272200" sldId="442"/>
            <ac:spMk id="14" creationId="{A7598CC8-F05D-491B-9948-B2972B6F3445}"/>
          </ac:spMkLst>
        </pc:spChg>
      </pc:sldChg>
    </pc:docChg>
  </pc:docChgLst>
  <pc:docChgLst>
    <pc:chgData name="Chris Lima" userId="b5ea056ce2397b48" providerId="LiveId" clId="{01CC8186-E4D7-4552-8AC0-10B67B9C4989}"/>
    <pc:docChg chg="undo custSel addSld delSld modSld">
      <pc:chgData name="Chris Lima" userId="b5ea056ce2397b48" providerId="LiveId" clId="{01CC8186-E4D7-4552-8AC0-10B67B9C4989}" dt="2022-09-08T21:13:29.369" v="1074" actId="47"/>
      <pc:docMkLst>
        <pc:docMk/>
      </pc:docMkLst>
      <pc:sldChg chg="modSp mod">
        <pc:chgData name="Chris Lima" userId="b5ea056ce2397b48" providerId="LiveId" clId="{01CC8186-E4D7-4552-8AC0-10B67B9C4989}" dt="2022-09-08T13:04:36.298" v="8" actId="20577"/>
        <pc:sldMkLst>
          <pc:docMk/>
          <pc:sldMk cId="1975627203" sldId="257"/>
        </pc:sldMkLst>
        <pc:spChg chg="mod">
          <ac:chgData name="Chris Lima" userId="b5ea056ce2397b48" providerId="LiveId" clId="{01CC8186-E4D7-4552-8AC0-10B67B9C4989}" dt="2022-09-08T13:04:36.298" v="8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">
        <pc:chgData name="Chris Lima" userId="b5ea056ce2397b48" providerId="LiveId" clId="{01CC8186-E4D7-4552-8AC0-10B67B9C4989}" dt="2022-09-08T13:05:05.330" v="9" actId="47"/>
        <pc:sldMkLst>
          <pc:docMk/>
          <pc:sldMk cId="3446036793" sldId="419"/>
        </pc:sldMkLst>
      </pc:sldChg>
      <pc:sldChg chg="delSp modSp mod modAnim">
        <pc:chgData name="Chris Lima" userId="b5ea056ce2397b48" providerId="LiveId" clId="{01CC8186-E4D7-4552-8AC0-10B67B9C4989}" dt="2022-09-08T13:23:31.761" v="249" actId="20577"/>
        <pc:sldMkLst>
          <pc:docMk/>
          <pc:sldMk cId="214910676" sldId="420"/>
        </pc:sldMkLst>
        <pc:spChg chg="mod">
          <ac:chgData name="Chris Lima" userId="b5ea056ce2397b48" providerId="LiveId" clId="{01CC8186-E4D7-4552-8AC0-10B67B9C4989}" dt="2022-09-08T13:21:51.435" v="218" actId="20577"/>
          <ac:spMkLst>
            <pc:docMk/>
            <pc:sldMk cId="214910676" sldId="420"/>
            <ac:spMk id="2" creationId="{00000000-0000-0000-0000-000000000000}"/>
          </ac:spMkLst>
        </pc:spChg>
        <pc:spChg chg="mod">
          <ac:chgData name="Chris Lima" userId="b5ea056ce2397b48" providerId="LiveId" clId="{01CC8186-E4D7-4552-8AC0-10B67B9C4989}" dt="2022-09-08T13:14:33.898" v="120" actId="20577"/>
          <ac:spMkLst>
            <pc:docMk/>
            <pc:sldMk cId="214910676" sldId="420"/>
            <ac:spMk id="3" creationId="{00000000-0000-0000-0000-000000000000}"/>
          </ac:spMkLst>
        </pc:spChg>
        <pc:spChg chg="mod">
          <ac:chgData name="Chris Lima" userId="b5ea056ce2397b48" providerId="LiveId" clId="{01CC8186-E4D7-4552-8AC0-10B67B9C4989}" dt="2022-09-08T13:23:31.761" v="249" actId="20577"/>
          <ac:spMkLst>
            <pc:docMk/>
            <pc:sldMk cId="214910676" sldId="420"/>
            <ac:spMk id="12" creationId="{1CD7D7AB-5092-4733-9C35-B0FF554AF2BB}"/>
          </ac:spMkLst>
        </pc:spChg>
        <pc:picChg chg="del">
          <ac:chgData name="Chris Lima" userId="b5ea056ce2397b48" providerId="LiveId" clId="{01CC8186-E4D7-4552-8AC0-10B67B9C4989}" dt="2022-09-08T13:05:28.166" v="10" actId="478"/>
          <ac:picMkLst>
            <pc:docMk/>
            <pc:sldMk cId="214910676" sldId="420"/>
            <ac:picMk id="10" creationId="{F6E8293A-86D5-4722-BB37-2ABB618E3282}"/>
          </ac:picMkLst>
        </pc:picChg>
      </pc:sldChg>
      <pc:sldChg chg="addSp delSp mod">
        <pc:chgData name="Chris Lima" userId="b5ea056ce2397b48" providerId="LiveId" clId="{01CC8186-E4D7-4552-8AC0-10B67B9C4989}" dt="2022-09-08T13:22:59.533" v="231" actId="22"/>
        <pc:sldMkLst>
          <pc:docMk/>
          <pc:sldMk cId="3872770149" sldId="421"/>
        </pc:sldMkLst>
        <pc:picChg chg="add del">
          <ac:chgData name="Chris Lima" userId="b5ea056ce2397b48" providerId="LiveId" clId="{01CC8186-E4D7-4552-8AC0-10B67B9C4989}" dt="2022-09-08T13:22:42.405" v="230" actId="478"/>
          <ac:picMkLst>
            <pc:docMk/>
            <pc:sldMk cId="3872770149" sldId="421"/>
            <ac:picMk id="3" creationId="{510C3B31-712C-5120-10D6-5730FFA14356}"/>
          </ac:picMkLst>
        </pc:picChg>
        <pc:picChg chg="del">
          <ac:chgData name="Chris Lima" userId="b5ea056ce2397b48" providerId="LiveId" clId="{01CC8186-E4D7-4552-8AC0-10B67B9C4989}" dt="2022-09-08T13:18:37.055" v="133" actId="478"/>
          <ac:picMkLst>
            <pc:docMk/>
            <pc:sldMk cId="3872770149" sldId="421"/>
            <ac:picMk id="4" creationId="{E1D5BAA2-46ED-4FD7-96B1-4BCFDB04B1CA}"/>
          </ac:picMkLst>
        </pc:picChg>
        <pc:picChg chg="add">
          <ac:chgData name="Chris Lima" userId="b5ea056ce2397b48" providerId="LiveId" clId="{01CC8186-E4D7-4552-8AC0-10B67B9C4989}" dt="2022-09-08T13:22:59.533" v="231" actId="22"/>
          <ac:picMkLst>
            <pc:docMk/>
            <pc:sldMk cId="3872770149" sldId="421"/>
            <ac:picMk id="9" creationId="{0C139620-F2BE-0EB5-910C-0E460A835764}"/>
          </ac:picMkLst>
        </pc:picChg>
        <pc:picChg chg="del">
          <ac:chgData name="Chris Lima" userId="b5ea056ce2397b48" providerId="LiveId" clId="{01CC8186-E4D7-4552-8AC0-10B67B9C4989}" dt="2022-09-08T13:17:27.780" v="132" actId="478"/>
          <ac:picMkLst>
            <pc:docMk/>
            <pc:sldMk cId="3872770149" sldId="421"/>
            <ac:picMk id="15" creationId="{D74D443E-E339-4D44-A0CF-30F9EB98296A}"/>
          </ac:picMkLst>
        </pc:picChg>
      </pc:sldChg>
      <pc:sldChg chg="delSp modSp mod">
        <pc:chgData name="Chris Lima" userId="b5ea056ce2397b48" providerId="LiveId" clId="{01CC8186-E4D7-4552-8AC0-10B67B9C4989}" dt="2022-09-08T13:21:57.368" v="219"/>
        <pc:sldMkLst>
          <pc:docMk/>
          <pc:sldMk cId="3763908721" sldId="422"/>
        </pc:sldMkLst>
        <pc:spChg chg="mod">
          <ac:chgData name="Chris Lima" userId="b5ea056ce2397b48" providerId="LiveId" clId="{01CC8186-E4D7-4552-8AC0-10B67B9C4989}" dt="2022-09-08T13:21:57.368" v="219"/>
          <ac:spMkLst>
            <pc:docMk/>
            <pc:sldMk cId="3763908721" sldId="422"/>
            <ac:spMk id="2" creationId="{00000000-0000-0000-0000-000000000000}"/>
          </ac:spMkLst>
        </pc:spChg>
        <pc:spChg chg="mod">
          <ac:chgData name="Chris Lima" userId="b5ea056ce2397b48" providerId="LiveId" clId="{01CC8186-E4D7-4552-8AC0-10B67B9C4989}" dt="2022-09-08T13:19:03.347" v="147" actId="20577"/>
          <ac:spMkLst>
            <pc:docMk/>
            <pc:sldMk cId="3763908721" sldId="422"/>
            <ac:spMk id="3" creationId="{00000000-0000-0000-0000-000000000000}"/>
          </ac:spMkLst>
        </pc:spChg>
        <pc:picChg chg="del">
          <ac:chgData name="Chris Lima" userId="b5ea056ce2397b48" providerId="LiveId" clId="{01CC8186-E4D7-4552-8AC0-10B67B9C4989}" dt="2022-09-08T13:18:46.098" v="135" actId="478"/>
          <ac:picMkLst>
            <pc:docMk/>
            <pc:sldMk cId="3763908721" sldId="422"/>
            <ac:picMk id="10" creationId="{F6E8293A-86D5-4722-BB37-2ABB618E3282}"/>
          </ac:picMkLst>
        </pc:picChg>
      </pc:sldChg>
      <pc:sldChg chg="addSp delSp mod">
        <pc:chgData name="Chris Lima" userId="b5ea056ce2397b48" providerId="LiveId" clId="{01CC8186-E4D7-4552-8AC0-10B67B9C4989}" dt="2022-09-08T13:20:46.849" v="152" actId="22"/>
        <pc:sldMkLst>
          <pc:docMk/>
          <pc:sldMk cId="1737955243" sldId="423"/>
        </pc:sldMkLst>
        <pc:spChg chg="add del">
          <ac:chgData name="Chris Lima" userId="b5ea056ce2397b48" providerId="LiveId" clId="{01CC8186-E4D7-4552-8AC0-10B67B9C4989}" dt="2022-09-08T13:20:42.481" v="150"/>
          <ac:spMkLst>
            <pc:docMk/>
            <pc:sldMk cId="1737955243" sldId="423"/>
            <ac:spMk id="2" creationId="{D378BE11-D6BD-C69F-926C-466CF25A1298}"/>
          </ac:spMkLst>
        </pc:spChg>
        <pc:picChg chg="add">
          <ac:chgData name="Chris Lima" userId="b5ea056ce2397b48" providerId="LiveId" clId="{01CC8186-E4D7-4552-8AC0-10B67B9C4989}" dt="2022-09-08T13:20:46.849" v="152" actId="22"/>
          <ac:picMkLst>
            <pc:docMk/>
            <pc:sldMk cId="1737955243" sldId="423"/>
            <ac:picMk id="4" creationId="{4CD04564-CA29-DDA7-5511-730DAB29D2A0}"/>
          </ac:picMkLst>
        </pc:picChg>
        <pc:picChg chg="del">
          <ac:chgData name="Chris Lima" userId="b5ea056ce2397b48" providerId="LiveId" clId="{01CC8186-E4D7-4552-8AC0-10B67B9C4989}" dt="2022-09-08T13:20:44.131" v="151" actId="478"/>
          <ac:picMkLst>
            <pc:docMk/>
            <pc:sldMk cId="1737955243" sldId="423"/>
            <ac:picMk id="10" creationId="{F6E8293A-86D5-4722-BB37-2ABB618E3282}"/>
          </ac:picMkLst>
        </pc:picChg>
        <pc:picChg chg="del">
          <ac:chgData name="Chris Lima" userId="b5ea056ce2397b48" providerId="LiveId" clId="{01CC8186-E4D7-4552-8AC0-10B67B9C4989}" dt="2022-09-08T13:20:40.245" v="148" actId="478"/>
          <ac:picMkLst>
            <pc:docMk/>
            <pc:sldMk cId="1737955243" sldId="423"/>
            <ac:picMk id="14" creationId="{97BF51C0-7B5D-401B-B564-32339F74B202}"/>
          </ac:picMkLst>
        </pc:picChg>
      </pc:sldChg>
      <pc:sldChg chg="addSp delSp modSp mod">
        <pc:chgData name="Chris Lima" userId="b5ea056ce2397b48" providerId="LiveId" clId="{01CC8186-E4D7-4552-8AC0-10B67B9C4989}" dt="2022-09-08T20:55:50.997" v="1063" actId="20577"/>
        <pc:sldMkLst>
          <pc:docMk/>
          <pc:sldMk cId="1499436584" sldId="424"/>
        </pc:sldMkLst>
        <pc:spChg chg="mod">
          <ac:chgData name="Chris Lima" userId="b5ea056ce2397b48" providerId="LiveId" clId="{01CC8186-E4D7-4552-8AC0-10B67B9C4989}" dt="2022-09-08T13:22:01.558" v="220"/>
          <ac:spMkLst>
            <pc:docMk/>
            <pc:sldMk cId="1499436584" sldId="424"/>
            <ac:spMk id="2" creationId="{00000000-0000-0000-0000-000000000000}"/>
          </ac:spMkLst>
        </pc:spChg>
        <pc:spChg chg="add del">
          <ac:chgData name="Chris Lima" userId="b5ea056ce2397b48" providerId="LiveId" clId="{01CC8186-E4D7-4552-8AC0-10B67B9C4989}" dt="2022-09-08T13:21:18.263" v="157"/>
          <ac:spMkLst>
            <pc:docMk/>
            <pc:sldMk cId="1499436584" sldId="424"/>
            <ac:spMk id="4" creationId="{E9014BF9-A016-0F00-ECE0-DD7979F57FFF}"/>
          </ac:spMkLst>
        </pc:spChg>
        <pc:spChg chg="add del">
          <ac:chgData name="Chris Lima" userId="b5ea056ce2397b48" providerId="LiveId" clId="{01CC8186-E4D7-4552-8AC0-10B67B9C4989}" dt="2022-09-08T13:21:22.279" v="159"/>
          <ac:spMkLst>
            <pc:docMk/>
            <pc:sldMk cId="1499436584" sldId="424"/>
            <ac:spMk id="6" creationId="{D642D88C-23AA-AA4D-0302-630192E603BF}"/>
          </ac:spMkLst>
        </pc:spChg>
        <pc:spChg chg="mod">
          <ac:chgData name="Chris Lima" userId="b5ea056ce2397b48" providerId="LiveId" clId="{01CC8186-E4D7-4552-8AC0-10B67B9C4989}" dt="2022-09-08T20:55:50.997" v="1063" actId="20577"/>
          <ac:spMkLst>
            <pc:docMk/>
            <pc:sldMk cId="1499436584" sldId="424"/>
            <ac:spMk id="11" creationId="{076EF46D-5DAE-484F-AF92-4AFD022979E7}"/>
          </ac:spMkLst>
        </pc:spChg>
        <pc:picChg chg="del mod">
          <ac:chgData name="Chris Lima" userId="b5ea056ce2397b48" providerId="LiveId" clId="{01CC8186-E4D7-4552-8AC0-10B67B9C4989}" dt="2022-09-08T13:20:57.825" v="154" actId="478"/>
          <ac:picMkLst>
            <pc:docMk/>
            <pc:sldMk cId="1499436584" sldId="424"/>
            <ac:picMk id="10" creationId="{F6E8293A-86D5-4722-BB37-2ABB618E3282}"/>
          </ac:picMkLst>
        </pc:picChg>
      </pc:sldChg>
      <pc:sldChg chg="delSp modSp mod">
        <pc:chgData name="Chris Lima" userId="b5ea056ce2397b48" providerId="LiveId" clId="{01CC8186-E4D7-4552-8AC0-10B67B9C4989}" dt="2022-09-08T13:22:19.364" v="229" actId="20577"/>
        <pc:sldMkLst>
          <pc:docMk/>
          <pc:sldMk cId="3122555783" sldId="425"/>
        </pc:sldMkLst>
        <pc:spChg chg="mod">
          <ac:chgData name="Chris Lima" userId="b5ea056ce2397b48" providerId="LiveId" clId="{01CC8186-E4D7-4552-8AC0-10B67B9C4989}" dt="2022-09-08T13:22:07.107" v="222"/>
          <ac:spMkLst>
            <pc:docMk/>
            <pc:sldMk cId="3122555783" sldId="425"/>
            <ac:spMk id="2" creationId="{00000000-0000-0000-0000-000000000000}"/>
          </ac:spMkLst>
        </pc:spChg>
        <pc:spChg chg="mod">
          <ac:chgData name="Chris Lima" userId="b5ea056ce2397b48" providerId="LiveId" clId="{01CC8186-E4D7-4552-8AC0-10B67B9C4989}" dt="2022-09-08T13:22:19.364" v="229" actId="20577"/>
          <ac:spMkLst>
            <pc:docMk/>
            <pc:sldMk cId="3122555783" sldId="425"/>
            <ac:spMk id="11" creationId="{076EF46D-5DAE-484F-AF92-4AFD022979E7}"/>
          </ac:spMkLst>
        </pc:spChg>
        <pc:picChg chg="del">
          <ac:chgData name="Chris Lima" userId="b5ea056ce2397b48" providerId="LiveId" clId="{01CC8186-E4D7-4552-8AC0-10B67B9C4989}" dt="2022-09-08T13:22:05.643" v="221" actId="478"/>
          <ac:picMkLst>
            <pc:docMk/>
            <pc:sldMk cId="3122555783" sldId="425"/>
            <ac:picMk id="10" creationId="{F6E8293A-86D5-4722-BB37-2ABB618E3282}"/>
          </ac:picMkLst>
        </pc:picChg>
      </pc:sldChg>
      <pc:sldChg chg="addSp delSp modSp mod">
        <pc:chgData name="Chris Lima" userId="b5ea056ce2397b48" providerId="LiveId" clId="{01CC8186-E4D7-4552-8AC0-10B67B9C4989}" dt="2022-09-08T13:26:08.351" v="286" actId="1076"/>
        <pc:sldMkLst>
          <pc:docMk/>
          <pc:sldMk cId="2500104174" sldId="427"/>
        </pc:sldMkLst>
        <pc:picChg chg="add del mod">
          <ac:chgData name="Chris Lima" userId="b5ea056ce2397b48" providerId="LiveId" clId="{01CC8186-E4D7-4552-8AC0-10B67B9C4989}" dt="2022-09-08T13:26:04.877" v="284" actId="478"/>
          <ac:picMkLst>
            <pc:docMk/>
            <pc:sldMk cId="2500104174" sldId="427"/>
            <ac:picMk id="4" creationId="{F3D09A34-BE40-818D-471F-20CD99536F6E}"/>
          </ac:picMkLst>
        </pc:picChg>
        <pc:picChg chg="add mod">
          <ac:chgData name="Chris Lima" userId="b5ea056ce2397b48" providerId="LiveId" clId="{01CC8186-E4D7-4552-8AC0-10B67B9C4989}" dt="2022-09-08T13:26:08.351" v="286" actId="1076"/>
          <ac:picMkLst>
            <pc:docMk/>
            <pc:sldMk cId="2500104174" sldId="427"/>
            <ac:picMk id="7" creationId="{E665C5B4-EFF4-948E-3B90-8193C14BFFE2}"/>
          </ac:picMkLst>
        </pc:picChg>
        <pc:picChg chg="del">
          <ac:chgData name="Chris Lima" userId="b5ea056ce2397b48" providerId="LiveId" clId="{01CC8186-E4D7-4552-8AC0-10B67B9C4989}" dt="2022-09-08T13:25:17.855" v="279" actId="478"/>
          <ac:picMkLst>
            <pc:docMk/>
            <pc:sldMk cId="2500104174" sldId="427"/>
            <ac:picMk id="13" creationId="{B4C3531F-75A8-48FA-86CD-02B6CE590943}"/>
          </ac:picMkLst>
        </pc:picChg>
        <pc:picChg chg="del">
          <ac:chgData name="Chris Lima" userId="b5ea056ce2397b48" providerId="LiveId" clId="{01CC8186-E4D7-4552-8AC0-10B67B9C4989}" dt="2022-09-08T13:24:31.840" v="278" actId="478"/>
          <ac:picMkLst>
            <pc:docMk/>
            <pc:sldMk cId="2500104174" sldId="427"/>
            <ac:picMk id="16" creationId="{A2358937-0572-44A2-A13E-44C301E23616}"/>
          </ac:picMkLst>
        </pc:picChg>
      </pc:sldChg>
      <pc:sldChg chg="modSp mod">
        <pc:chgData name="Chris Lima" userId="b5ea056ce2397b48" providerId="LiveId" clId="{01CC8186-E4D7-4552-8AC0-10B67B9C4989}" dt="2022-09-08T13:24:15.182" v="277" actId="20577"/>
        <pc:sldMkLst>
          <pc:docMk/>
          <pc:sldMk cId="4159085670" sldId="428"/>
        </pc:sldMkLst>
        <pc:spChg chg="mod">
          <ac:chgData name="Chris Lima" userId="b5ea056ce2397b48" providerId="LiveId" clId="{01CC8186-E4D7-4552-8AC0-10B67B9C4989}" dt="2022-09-08T13:24:15.182" v="277" actId="20577"/>
          <ac:spMkLst>
            <pc:docMk/>
            <pc:sldMk cId="4159085670" sldId="428"/>
            <ac:spMk id="11" creationId="{076EF46D-5DAE-484F-AF92-4AFD022979E7}"/>
          </ac:spMkLst>
        </pc:spChg>
      </pc:sldChg>
      <pc:sldChg chg="delSp modSp mod">
        <pc:chgData name="Chris Lima" userId="b5ea056ce2397b48" providerId="LiveId" clId="{01CC8186-E4D7-4552-8AC0-10B67B9C4989}" dt="2022-09-08T13:25:36.198" v="283"/>
        <pc:sldMkLst>
          <pc:docMk/>
          <pc:sldMk cId="3106439704" sldId="429"/>
        </pc:sldMkLst>
        <pc:spChg chg="mod">
          <ac:chgData name="Chris Lima" userId="b5ea056ce2397b48" providerId="LiveId" clId="{01CC8186-E4D7-4552-8AC0-10B67B9C4989}" dt="2022-09-08T13:25:36.198" v="283"/>
          <ac:spMkLst>
            <pc:docMk/>
            <pc:sldMk cId="3106439704" sldId="429"/>
            <ac:spMk id="2" creationId="{00000000-0000-0000-0000-000000000000}"/>
          </ac:spMkLst>
        </pc:spChg>
        <pc:picChg chg="del">
          <ac:chgData name="Chris Lima" userId="b5ea056ce2397b48" providerId="LiveId" clId="{01CC8186-E4D7-4552-8AC0-10B67B9C4989}" dt="2022-09-08T13:25:30.933" v="282" actId="478"/>
          <ac:picMkLst>
            <pc:docMk/>
            <pc:sldMk cId="3106439704" sldId="429"/>
            <ac:picMk id="10" creationId="{F6E8293A-86D5-4722-BB37-2ABB618E3282}"/>
          </ac:picMkLst>
        </pc:picChg>
      </pc:sldChg>
      <pc:sldChg chg="addSp delSp modSp mod delAnim modAnim">
        <pc:chgData name="Chris Lima" userId="b5ea056ce2397b48" providerId="LiveId" clId="{01CC8186-E4D7-4552-8AC0-10B67B9C4989}" dt="2022-09-08T21:09:32.937" v="1071" actId="1076"/>
        <pc:sldMkLst>
          <pc:docMk/>
          <pc:sldMk cId="3153840609" sldId="430"/>
        </pc:sldMkLst>
        <pc:spChg chg="add mod">
          <ac:chgData name="Chris Lima" userId="b5ea056ce2397b48" providerId="LiveId" clId="{01CC8186-E4D7-4552-8AC0-10B67B9C4989}" dt="2022-09-08T21:09:31.057" v="1070" actId="1076"/>
          <ac:spMkLst>
            <pc:docMk/>
            <pc:sldMk cId="3153840609" sldId="430"/>
            <ac:spMk id="2" creationId="{D54444AA-64BC-AA9F-98FF-150D524414E6}"/>
          </ac:spMkLst>
        </pc:spChg>
        <pc:spChg chg="mod ord">
          <ac:chgData name="Chris Lima" userId="b5ea056ce2397b48" providerId="LiveId" clId="{01CC8186-E4D7-4552-8AC0-10B67B9C4989}" dt="2022-09-08T21:09:32.937" v="1071" actId="1076"/>
          <ac:spMkLst>
            <pc:docMk/>
            <pc:sldMk cId="3153840609" sldId="430"/>
            <ac:spMk id="6" creationId="{05D53037-A9BD-4E48-805A-1C5C36BA5130}"/>
          </ac:spMkLst>
        </pc:spChg>
        <pc:spChg chg="mod ord">
          <ac:chgData name="Chris Lima" userId="b5ea056ce2397b48" providerId="LiveId" clId="{01CC8186-E4D7-4552-8AC0-10B67B9C4989}" dt="2022-09-08T13:29:45.211" v="381" actId="1076"/>
          <ac:spMkLst>
            <pc:docMk/>
            <pc:sldMk cId="3153840609" sldId="430"/>
            <ac:spMk id="10" creationId="{D8888810-B5B8-4C47-BA31-583091704BFA}"/>
          </ac:spMkLst>
        </pc:spChg>
        <pc:spChg chg="del mod ord">
          <ac:chgData name="Chris Lima" userId="b5ea056ce2397b48" providerId="LiveId" clId="{01CC8186-E4D7-4552-8AC0-10B67B9C4989}" dt="2022-09-08T21:09:18.516" v="1067" actId="478"/>
          <ac:spMkLst>
            <pc:docMk/>
            <pc:sldMk cId="3153840609" sldId="430"/>
            <ac:spMk id="11" creationId="{F885672F-2A9A-49FF-8CA8-D873822F5360}"/>
          </ac:spMkLst>
        </pc:spChg>
        <pc:spChg chg="mod ord">
          <ac:chgData name="Chris Lima" userId="b5ea056ce2397b48" providerId="LiveId" clId="{01CC8186-E4D7-4552-8AC0-10B67B9C4989}" dt="2022-09-08T13:31:13.448" v="405" actId="1076"/>
          <ac:spMkLst>
            <pc:docMk/>
            <pc:sldMk cId="3153840609" sldId="430"/>
            <ac:spMk id="12" creationId="{75C99444-0DAA-4A99-AA7D-F6E797988510}"/>
          </ac:spMkLst>
        </pc:spChg>
        <pc:picChg chg="del">
          <ac:chgData name="Chris Lima" userId="b5ea056ce2397b48" providerId="LiveId" clId="{01CC8186-E4D7-4552-8AC0-10B67B9C4989}" dt="2022-09-08T13:29:28.417" v="376" actId="478"/>
          <ac:picMkLst>
            <pc:docMk/>
            <pc:sldMk cId="3153840609" sldId="430"/>
            <ac:picMk id="2" creationId="{CC7B5291-C286-4B7A-B1BE-CAF87EDE69B6}"/>
          </ac:picMkLst>
        </pc:picChg>
        <pc:picChg chg="del">
          <ac:chgData name="Chris Lima" userId="b5ea056ce2397b48" providerId="LiveId" clId="{01CC8186-E4D7-4552-8AC0-10B67B9C4989}" dt="2022-09-08T13:30:27.318" v="386" actId="478"/>
          <ac:picMkLst>
            <pc:docMk/>
            <pc:sldMk cId="3153840609" sldId="430"/>
            <ac:picMk id="4" creationId="{D0B002CF-73E0-4FDE-AC77-7CFD713D3B97}"/>
          </ac:picMkLst>
        </pc:picChg>
        <pc:picChg chg="add mod">
          <ac:chgData name="Chris Lima" userId="b5ea056ce2397b48" providerId="LiveId" clId="{01CC8186-E4D7-4552-8AC0-10B67B9C4989}" dt="2022-09-08T13:29:48.297" v="383" actId="1076"/>
          <ac:picMkLst>
            <pc:docMk/>
            <pc:sldMk cId="3153840609" sldId="430"/>
            <ac:picMk id="9" creationId="{4D45379C-79E4-2153-C275-26BE48CA4F51}"/>
          </ac:picMkLst>
        </pc:picChg>
        <pc:picChg chg="add mod">
          <ac:chgData name="Chris Lima" userId="b5ea056ce2397b48" providerId="LiveId" clId="{01CC8186-E4D7-4552-8AC0-10B67B9C4989}" dt="2022-09-08T13:31:08.218" v="403" actId="1076"/>
          <ac:picMkLst>
            <pc:docMk/>
            <pc:sldMk cId="3153840609" sldId="430"/>
            <ac:picMk id="14" creationId="{4A189512-F545-9EB6-FDC1-458FDC643E04}"/>
          </ac:picMkLst>
        </pc:picChg>
        <pc:picChg chg="del">
          <ac:chgData name="Chris Lima" userId="b5ea056ce2397b48" providerId="LiveId" clId="{01CC8186-E4D7-4552-8AC0-10B67B9C4989}" dt="2022-09-08T13:29:53.193" v="385" actId="478"/>
          <ac:picMkLst>
            <pc:docMk/>
            <pc:sldMk cId="3153840609" sldId="430"/>
            <ac:picMk id="16" creationId="{A2358937-0572-44A2-A13E-44C301E23616}"/>
          </ac:picMkLst>
        </pc:picChg>
      </pc:sldChg>
      <pc:sldChg chg="delSp modSp mod">
        <pc:chgData name="Chris Lima" userId="b5ea056ce2397b48" providerId="LiveId" clId="{01CC8186-E4D7-4552-8AC0-10B67B9C4989}" dt="2022-09-08T13:31:47.268" v="441" actId="20577"/>
        <pc:sldMkLst>
          <pc:docMk/>
          <pc:sldMk cId="1261609318" sldId="431"/>
        </pc:sldMkLst>
        <pc:spChg chg="mod">
          <ac:chgData name="Chris Lima" userId="b5ea056ce2397b48" providerId="LiveId" clId="{01CC8186-E4D7-4552-8AC0-10B67B9C4989}" dt="2022-09-08T13:31:47.268" v="441" actId="20577"/>
          <ac:spMkLst>
            <pc:docMk/>
            <pc:sldMk cId="1261609318" sldId="431"/>
            <ac:spMk id="11" creationId="{076EF46D-5DAE-484F-AF92-4AFD022979E7}"/>
          </ac:spMkLst>
        </pc:spChg>
        <pc:spChg chg="mod">
          <ac:chgData name="Chris Lima" userId="b5ea056ce2397b48" providerId="LiveId" clId="{01CC8186-E4D7-4552-8AC0-10B67B9C4989}" dt="2022-09-08T13:31:36.578" v="408" actId="20577"/>
          <ac:spMkLst>
            <pc:docMk/>
            <pc:sldMk cId="1261609318" sldId="431"/>
            <ac:spMk id="13" creationId="{0CFC1C75-9855-4EF9-B76F-5E9A746D1043}"/>
          </ac:spMkLst>
        </pc:spChg>
        <pc:picChg chg="del">
          <ac:chgData name="Chris Lima" userId="b5ea056ce2397b48" providerId="LiveId" clId="{01CC8186-E4D7-4552-8AC0-10B67B9C4989}" dt="2022-09-08T13:31:29.389" v="406" actId="478"/>
          <ac:picMkLst>
            <pc:docMk/>
            <pc:sldMk cId="1261609318" sldId="431"/>
            <ac:picMk id="10" creationId="{F6E8293A-86D5-4722-BB37-2ABB618E3282}"/>
          </ac:picMkLst>
        </pc:picChg>
      </pc:sldChg>
      <pc:sldChg chg="delSp modSp mod">
        <pc:chgData name="Chris Lima" userId="b5ea056ce2397b48" providerId="LiveId" clId="{01CC8186-E4D7-4552-8AC0-10B67B9C4989}" dt="2022-09-08T13:32:25.614" v="491" actId="20577"/>
        <pc:sldMkLst>
          <pc:docMk/>
          <pc:sldMk cId="2459260641" sldId="432"/>
        </pc:sldMkLst>
        <pc:spChg chg="mod">
          <ac:chgData name="Chris Lima" userId="b5ea056ce2397b48" providerId="LiveId" clId="{01CC8186-E4D7-4552-8AC0-10B67B9C4989}" dt="2022-09-08T13:32:25.614" v="491" actId="20577"/>
          <ac:spMkLst>
            <pc:docMk/>
            <pc:sldMk cId="2459260641" sldId="432"/>
            <ac:spMk id="11" creationId="{076EF46D-5DAE-484F-AF92-4AFD022979E7}"/>
          </ac:spMkLst>
        </pc:spChg>
        <pc:spChg chg="mod">
          <ac:chgData name="Chris Lima" userId="b5ea056ce2397b48" providerId="LiveId" clId="{01CC8186-E4D7-4552-8AC0-10B67B9C4989}" dt="2022-09-08T13:31:59.147" v="443"/>
          <ac:spMkLst>
            <pc:docMk/>
            <pc:sldMk cId="2459260641" sldId="432"/>
            <ac:spMk id="14" creationId="{2C9101E8-9C01-46FF-AA0D-699B4721134C}"/>
          </ac:spMkLst>
        </pc:spChg>
        <pc:picChg chg="del">
          <ac:chgData name="Chris Lima" userId="b5ea056ce2397b48" providerId="LiveId" clId="{01CC8186-E4D7-4552-8AC0-10B67B9C4989}" dt="2022-09-08T13:31:55.498" v="442" actId="478"/>
          <ac:picMkLst>
            <pc:docMk/>
            <pc:sldMk cId="2459260641" sldId="432"/>
            <ac:picMk id="10" creationId="{F6E8293A-86D5-4722-BB37-2ABB618E3282}"/>
          </ac:picMkLst>
        </pc:picChg>
      </pc:sldChg>
      <pc:sldChg chg="addSp delSp modSp mod">
        <pc:chgData name="Chris Lima" userId="b5ea056ce2397b48" providerId="LiveId" clId="{01CC8186-E4D7-4552-8AC0-10B67B9C4989}" dt="2022-09-08T13:35:16.405" v="499" actId="1076"/>
        <pc:sldMkLst>
          <pc:docMk/>
          <pc:sldMk cId="4117681047" sldId="433"/>
        </pc:sldMkLst>
        <pc:spChg chg="mod">
          <ac:chgData name="Chris Lima" userId="b5ea056ce2397b48" providerId="LiveId" clId="{01CC8186-E4D7-4552-8AC0-10B67B9C4989}" dt="2022-09-08T13:32:34.074" v="493"/>
          <ac:spMkLst>
            <pc:docMk/>
            <pc:sldMk cId="4117681047" sldId="433"/>
            <ac:spMk id="2" creationId="{00000000-0000-0000-0000-000000000000}"/>
          </ac:spMkLst>
        </pc:spChg>
        <pc:picChg chg="del">
          <ac:chgData name="Chris Lima" userId="b5ea056ce2397b48" providerId="LiveId" clId="{01CC8186-E4D7-4552-8AC0-10B67B9C4989}" dt="2022-09-08T13:34:52.140" v="494" actId="478"/>
          <ac:picMkLst>
            <pc:docMk/>
            <pc:sldMk cId="4117681047" sldId="433"/>
            <ac:picMk id="4" creationId="{3076F917-8556-4C33-AC06-5C0041DFC270}"/>
          </ac:picMkLst>
        </pc:picChg>
        <pc:picChg chg="del mod">
          <ac:chgData name="Chris Lima" userId="b5ea056ce2397b48" providerId="LiveId" clId="{01CC8186-E4D7-4552-8AC0-10B67B9C4989}" dt="2022-09-08T13:34:59.960" v="497" actId="478"/>
          <ac:picMkLst>
            <pc:docMk/>
            <pc:sldMk cId="4117681047" sldId="433"/>
            <ac:picMk id="9" creationId="{709BD710-6A58-4627-AC10-554A7C82CFB2}"/>
          </ac:picMkLst>
        </pc:picChg>
        <pc:picChg chg="del">
          <ac:chgData name="Chris Lima" userId="b5ea056ce2397b48" providerId="LiveId" clId="{01CC8186-E4D7-4552-8AC0-10B67B9C4989}" dt="2022-09-08T13:32:29.789" v="492" actId="478"/>
          <ac:picMkLst>
            <pc:docMk/>
            <pc:sldMk cId="4117681047" sldId="433"/>
            <ac:picMk id="10" creationId="{F6E8293A-86D5-4722-BB37-2ABB618E3282}"/>
          </ac:picMkLst>
        </pc:picChg>
        <pc:picChg chg="add">
          <ac:chgData name="Chris Lima" userId="b5ea056ce2397b48" providerId="LiveId" clId="{01CC8186-E4D7-4552-8AC0-10B67B9C4989}" dt="2022-09-08T13:34:52.787" v="495" actId="22"/>
          <ac:picMkLst>
            <pc:docMk/>
            <pc:sldMk cId="4117681047" sldId="433"/>
            <ac:picMk id="11" creationId="{255E38D1-FF23-2C17-11A1-1CB4DEF6C62C}"/>
          </ac:picMkLst>
        </pc:picChg>
        <pc:picChg chg="add mod">
          <ac:chgData name="Chris Lima" userId="b5ea056ce2397b48" providerId="LiveId" clId="{01CC8186-E4D7-4552-8AC0-10B67B9C4989}" dt="2022-09-08T13:35:16.405" v="499" actId="1076"/>
          <ac:picMkLst>
            <pc:docMk/>
            <pc:sldMk cId="4117681047" sldId="433"/>
            <ac:picMk id="13" creationId="{0F254097-ABF1-FC15-134B-D272ADB23725}"/>
          </ac:picMkLst>
        </pc:picChg>
      </pc:sldChg>
      <pc:sldChg chg="modSp mod">
        <pc:chgData name="Chris Lima" userId="b5ea056ce2397b48" providerId="LiveId" clId="{01CC8186-E4D7-4552-8AC0-10B67B9C4989}" dt="2022-09-08T20:37:39.693" v="585" actId="20577"/>
        <pc:sldMkLst>
          <pc:docMk/>
          <pc:sldMk cId="315646770" sldId="434"/>
        </pc:sldMkLst>
        <pc:spChg chg="mod">
          <ac:chgData name="Chris Lima" userId="b5ea056ce2397b48" providerId="LiveId" clId="{01CC8186-E4D7-4552-8AC0-10B67B9C4989}" dt="2022-09-08T20:37:39.693" v="585" actId="20577"/>
          <ac:spMkLst>
            <pc:docMk/>
            <pc:sldMk cId="315646770" sldId="434"/>
            <ac:spMk id="11" creationId="{076EF46D-5DAE-484F-AF92-4AFD022979E7}"/>
          </ac:spMkLst>
        </pc:spChg>
      </pc:sldChg>
      <pc:sldChg chg="addSp delSp modSp mod">
        <pc:chgData name="Chris Lima" userId="b5ea056ce2397b48" providerId="LiveId" clId="{01CC8186-E4D7-4552-8AC0-10B67B9C4989}" dt="2022-09-08T20:39:33.565" v="592" actId="1076"/>
        <pc:sldMkLst>
          <pc:docMk/>
          <pc:sldMk cId="3903613656" sldId="435"/>
        </pc:sldMkLst>
        <pc:spChg chg="mod ord">
          <ac:chgData name="Chris Lima" userId="b5ea056ce2397b48" providerId="LiveId" clId="{01CC8186-E4D7-4552-8AC0-10B67B9C4989}" dt="2022-09-08T20:39:33.565" v="592" actId="1076"/>
          <ac:spMkLst>
            <pc:docMk/>
            <pc:sldMk cId="3903613656" sldId="435"/>
            <ac:spMk id="2" creationId="{CC0F4BC5-07E8-4DD8-8DD0-9ABD0739E8C4}"/>
          </ac:spMkLst>
        </pc:spChg>
        <pc:picChg chg="del">
          <ac:chgData name="Chris Lima" userId="b5ea056ce2397b48" providerId="LiveId" clId="{01CC8186-E4D7-4552-8AC0-10B67B9C4989}" dt="2022-09-08T20:39:08.076" v="586" actId="478"/>
          <ac:picMkLst>
            <pc:docMk/>
            <pc:sldMk cId="3903613656" sldId="435"/>
            <ac:picMk id="4" creationId="{5B9FF567-E94D-4F63-BA0F-32B31F318FBF}"/>
          </ac:picMkLst>
        </pc:picChg>
        <pc:picChg chg="add mod">
          <ac:chgData name="Chris Lima" userId="b5ea056ce2397b48" providerId="LiveId" clId="{01CC8186-E4D7-4552-8AC0-10B67B9C4989}" dt="2022-09-08T20:39:33.565" v="592" actId="1076"/>
          <ac:picMkLst>
            <pc:docMk/>
            <pc:sldMk cId="3903613656" sldId="435"/>
            <ac:picMk id="9" creationId="{E33F3F2F-9F83-7598-5A17-CE30DE772B82}"/>
          </ac:picMkLst>
        </pc:picChg>
        <pc:picChg chg="del">
          <ac:chgData name="Chris Lima" userId="b5ea056ce2397b48" providerId="LiveId" clId="{01CC8186-E4D7-4552-8AC0-10B67B9C4989}" dt="2022-09-08T20:20:54.846" v="583" actId="478"/>
          <ac:picMkLst>
            <pc:docMk/>
            <pc:sldMk cId="3903613656" sldId="435"/>
            <ac:picMk id="10" creationId="{F6E8293A-86D5-4722-BB37-2ABB618E3282}"/>
          </ac:picMkLst>
        </pc:picChg>
      </pc:sldChg>
      <pc:sldChg chg="delSp modSp mod">
        <pc:chgData name="Chris Lima" userId="b5ea056ce2397b48" providerId="LiveId" clId="{01CC8186-E4D7-4552-8AC0-10B67B9C4989}" dt="2022-09-08T20:40:07.029" v="639" actId="20577"/>
        <pc:sldMkLst>
          <pc:docMk/>
          <pc:sldMk cId="3865025013" sldId="436"/>
        </pc:sldMkLst>
        <pc:spChg chg="mod">
          <ac:chgData name="Chris Lima" userId="b5ea056ce2397b48" providerId="LiveId" clId="{01CC8186-E4D7-4552-8AC0-10B67B9C4989}" dt="2022-09-08T20:40:07.029" v="639" actId="20577"/>
          <ac:spMkLst>
            <pc:docMk/>
            <pc:sldMk cId="3865025013" sldId="436"/>
            <ac:spMk id="11" creationId="{076EF46D-5DAE-484F-AF92-4AFD022979E7}"/>
          </ac:spMkLst>
        </pc:spChg>
        <pc:picChg chg="del">
          <ac:chgData name="Chris Lima" userId="b5ea056ce2397b48" providerId="LiveId" clId="{01CC8186-E4D7-4552-8AC0-10B67B9C4989}" dt="2022-09-08T20:39:36.823" v="593" actId="478"/>
          <ac:picMkLst>
            <pc:docMk/>
            <pc:sldMk cId="3865025013" sldId="436"/>
            <ac:picMk id="10" creationId="{F6E8293A-86D5-4722-BB37-2ABB618E3282}"/>
          </ac:picMkLst>
        </pc:picChg>
      </pc:sldChg>
      <pc:sldChg chg="addSp delSp modSp mod">
        <pc:chgData name="Chris Lima" userId="b5ea056ce2397b48" providerId="LiveId" clId="{01CC8186-E4D7-4552-8AC0-10B67B9C4989}" dt="2022-09-08T20:42:04.635" v="668" actId="1076"/>
        <pc:sldMkLst>
          <pc:docMk/>
          <pc:sldMk cId="1521274890" sldId="437"/>
        </pc:sldMkLst>
        <pc:spChg chg="del mod ord">
          <ac:chgData name="Chris Lima" userId="b5ea056ce2397b48" providerId="LiveId" clId="{01CC8186-E4D7-4552-8AC0-10B67B9C4989}" dt="2022-09-08T20:42:02.788" v="667" actId="478"/>
          <ac:spMkLst>
            <pc:docMk/>
            <pc:sldMk cId="1521274890" sldId="437"/>
            <ac:spMk id="11" creationId="{CB664859-2900-1E4A-A96D-92A8D3B6842A}"/>
          </ac:spMkLst>
        </pc:spChg>
        <pc:spChg chg="del mod ord">
          <ac:chgData name="Chris Lima" userId="b5ea056ce2397b48" providerId="LiveId" clId="{01CC8186-E4D7-4552-8AC0-10B67B9C4989}" dt="2022-09-08T20:41:57.666" v="664" actId="478"/>
          <ac:spMkLst>
            <pc:docMk/>
            <pc:sldMk cId="1521274890" sldId="437"/>
            <ac:spMk id="16" creationId="{8B1D2861-E79A-E248-8EF8-68B1AB773FD4}"/>
          </ac:spMkLst>
        </pc:spChg>
        <pc:spChg chg="del mod ord">
          <ac:chgData name="Chris Lima" userId="b5ea056ce2397b48" providerId="LiveId" clId="{01CC8186-E4D7-4552-8AC0-10B67B9C4989}" dt="2022-09-08T20:41:57.666" v="664" actId="478"/>
          <ac:spMkLst>
            <pc:docMk/>
            <pc:sldMk cId="1521274890" sldId="437"/>
            <ac:spMk id="19" creationId="{EF36EEE9-343E-B24F-A3BF-44519991EED5}"/>
          </ac:spMkLst>
        </pc:spChg>
        <pc:picChg chg="add del mod ord">
          <ac:chgData name="Chris Lima" userId="b5ea056ce2397b48" providerId="LiveId" clId="{01CC8186-E4D7-4552-8AC0-10B67B9C4989}" dt="2022-09-08T20:42:01.750" v="666" actId="478"/>
          <ac:picMkLst>
            <pc:docMk/>
            <pc:sldMk cId="1521274890" sldId="437"/>
            <ac:picMk id="4" creationId="{4265E352-6EE7-2338-5874-8C44B4B3B8C8}"/>
          </ac:picMkLst>
        </pc:picChg>
        <pc:picChg chg="del">
          <ac:chgData name="Chris Lima" userId="b5ea056ce2397b48" providerId="LiveId" clId="{01CC8186-E4D7-4552-8AC0-10B67B9C4989}" dt="2022-09-08T20:40:39.386" v="640" actId="478"/>
          <ac:picMkLst>
            <pc:docMk/>
            <pc:sldMk cId="1521274890" sldId="437"/>
            <ac:picMk id="9" creationId="{A6C93356-79D8-46E3-9255-430B3BC4EAF6}"/>
          </ac:picMkLst>
        </pc:picChg>
        <pc:picChg chg="del">
          <ac:chgData name="Chris Lima" userId="b5ea056ce2397b48" providerId="LiveId" clId="{01CC8186-E4D7-4552-8AC0-10B67B9C4989}" dt="2022-09-08T20:40:41.721" v="642" actId="478"/>
          <ac:picMkLst>
            <pc:docMk/>
            <pc:sldMk cId="1521274890" sldId="437"/>
            <ac:picMk id="10" creationId="{F6E8293A-86D5-4722-BB37-2ABB618E3282}"/>
          </ac:picMkLst>
        </pc:picChg>
        <pc:picChg chg="del mod ord">
          <ac:chgData name="Chris Lima" userId="b5ea056ce2397b48" providerId="LiveId" clId="{01CC8186-E4D7-4552-8AC0-10B67B9C4989}" dt="2022-09-08T20:41:03.159" v="649" actId="478"/>
          <ac:picMkLst>
            <pc:docMk/>
            <pc:sldMk cId="1521274890" sldId="437"/>
            <ac:picMk id="12" creationId="{DBDDA050-7041-4D07-A8C2-A485924F9D8F}"/>
          </ac:picMkLst>
        </pc:picChg>
        <pc:picChg chg="add mod">
          <ac:chgData name="Chris Lima" userId="b5ea056ce2397b48" providerId="LiveId" clId="{01CC8186-E4D7-4552-8AC0-10B67B9C4989}" dt="2022-09-08T20:42:04.635" v="668" actId="1076"/>
          <ac:picMkLst>
            <pc:docMk/>
            <pc:sldMk cId="1521274890" sldId="437"/>
            <ac:picMk id="14" creationId="{F115EDF1-E34F-2120-0561-59F03128F927}"/>
          </ac:picMkLst>
        </pc:picChg>
        <pc:cxnChg chg="del mod ord">
          <ac:chgData name="Chris Lima" userId="b5ea056ce2397b48" providerId="LiveId" clId="{01CC8186-E4D7-4552-8AC0-10B67B9C4989}" dt="2022-09-08T20:41:57.666" v="664" actId="478"/>
          <ac:cxnSpMkLst>
            <pc:docMk/>
            <pc:sldMk cId="1521274890" sldId="437"/>
            <ac:cxnSpMk id="13" creationId="{31989533-59B5-BB4F-BCE5-8965E92BF086}"/>
          </ac:cxnSpMkLst>
        </pc:cxnChg>
        <pc:cxnChg chg="del mod ord">
          <ac:chgData name="Chris Lima" userId="b5ea056ce2397b48" providerId="LiveId" clId="{01CC8186-E4D7-4552-8AC0-10B67B9C4989}" dt="2022-09-08T20:41:57.666" v="664" actId="478"/>
          <ac:cxnSpMkLst>
            <pc:docMk/>
            <pc:sldMk cId="1521274890" sldId="437"/>
            <ac:cxnSpMk id="17" creationId="{B2B4878D-C495-5945-B663-9BDF409246FF}"/>
          </ac:cxnSpMkLst>
        </pc:cxnChg>
        <pc:cxnChg chg="del mod ord">
          <ac:chgData name="Chris Lima" userId="b5ea056ce2397b48" providerId="LiveId" clId="{01CC8186-E4D7-4552-8AC0-10B67B9C4989}" dt="2022-09-08T20:41:57.666" v="664" actId="478"/>
          <ac:cxnSpMkLst>
            <pc:docMk/>
            <pc:sldMk cId="1521274890" sldId="437"/>
            <ac:cxnSpMk id="20" creationId="{5009BF5D-53DB-8649-BD7B-6C1388BBA0E0}"/>
          </ac:cxnSpMkLst>
        </pc:cxnChg>
      </pc:sldChg>
      <pc:sldChg chg="delSp modSp mod">
        <pc:chgData name="Chris Lima" userId="b5ea056ce2397b48" providerId="LiveId" clId="{01CC8186-E4D7-4552-8AC0-10B67B9C4989}" dt="2022-09-08T13:27:43.614" v="375" actId="20577"/>
        <pc:sldMkLst>
          <pc:docMk/>
          <pc:sldMk cId="4215065053" sldId="438"/>
        </pc:sldMkLst>
        <pc:spChg chg="mod">
          <ac:chgData name="Chris Lima" userId="b5ea056ce2397b48" providerId="LiveId" clId="{01CC8186-E4D7-4552-8AC0-10B67B9C4989}" dt="2022-09-08T13:26:50.260" v="294" actId="20577"/>
          <ac:spMkLst>
            <pc:docMk/>
            <pc:sldMk cId="4215065053" sldId="438"/>
            <ac:spMk id="2" creationId="{00000000-0000-0000-0000-000000000000}"/>
          </ac:spMkLst>
        </pc:spChg>
        <pc:spChg chg="mod">
          <ac:chgData name="Chris Lima" userId="b5ea056ce2397b48" providerId="LiveId" clId="{01CC8186-E4D7-4552-8AC0-10B67B9C4989}" dt="2022-09-08T13:27:43.614" v="375" actId="20577"/>
          <ac:spMkLst>
            <pc:docMk/>
            <pc:sldMk cId="4215065053" sldId="438"/>
            <ac:spMk id="11" creationId="{076EF46D-5DAE-484F-AF92-4AFD022979E7}"/>
          </ac:spMkLst>
        </pc:spChg>
        <pc:picChg chg="del">
          <ac:chgData name="Chris Lima" userId="b5ea056ce2397b48" providerId="LiveId" clId="{01CC8186-E4D7-4552-8AC0-10B67B9C4989}" dt="2022-09-08T13:26:36.870" v="287" actId="478"/>
          <ac:picMkLst>
            <pc:docMk/>
            <pc:sldMk cId="4215065053" sldId="438"/>
            <ac:picMk id="10" creationId="{F6E8293A-86D5-4722-BB37-2ABB618E3282}"/>
          </ac:picMkLst>
        </pc:picChg>
      </pc:sldChg>
      <pc:sldChg chg="modSp mod">
        <pc:chgData name="Chris Lima" userId="b5ea056ce2397b48" providerId="LiveId" clId="{01CC8186-E4D7-4552-8AC0-10B67B9C4989}" dt="2022-09-08T20:43:18.126" v="780" actId="20577"/>
        <pc:sldMkLst>
          <pc:docMk/>
          <pc:sldMk cId="3890979939" sldId="439"/>
        </pc:sldMkLst>
        <pc:spChg chg="mod">
          <ac:chgData name="Chris Lima" userId="b5ea056ce2397b48" providerId="LiveId" clId="{01CC8186-E4D7-4552-8AC0-10B67B9C4989}" dt="2022-09-08T20:43:18.126" v="780" actId="20577"/>
          <ac:spMkLst>
            <pc:docMk/>
            <pc:sldMk cId="3890979939" sldId="439"/>
            <ac:spMk id="11" creationId="{076EF46D-5DAE-484F-AF92-4AFD022979E7}"/>
          </ac:spMkLst>
        </pc:spChg>
      </pc:sldChg>
      <pc:sldChg chg="addSp delSp modSp mod">
        <pc:chgData name="Chris Lima" userId="b5ea056ce2397b48" providerId="LiveId" clId="{01CC8186-E4D7-4552-8AC0-10B67B9C4989}" dt="2022-09-08T13:38:09.110" v="582" actId="20577"/>
        <pc:sldMkLst>
          <pc:docMk/>
          <pc:sldMk cId="800701503" sldId="441"/>
        </pc:sldMkLst>
        <pc:spChg chg="add mod">
          <ac:chgData name="Chris Lima" userId="b5ea056ce2397b48" providerId="LiveId" clId="{01CC8186-E4D7-4552-8AC0-10B67B9C4989}" dt="2022-09-08T13:37:41.637" v="552" actId="20577"/>
          <ac:spMkLst>
            <pc:docMk/>
            <pc:sldMk cId="800701503" sldId="441"/>
            <ac:spMk id="6" creationId="{6D63229F-E9AA-BB15-BEF9-F8ED522E10E6}"/>
          </ac:spMkLst>
        </pc:spChg>
        <pc:spChg chg="add mod">
          <ac:chgData name="Chris Lima" userId="b5ea056ce2397b48" providerId="LiveId" clId="{01CC8186-E4D7-4552-8AC0-10B67B9C4989}" dt="2022-09-08T13:38:09.110" v="582" actId="20577"/>
          <ac:spMkLst>
            <pc:docMk/>
            <pc:sldMk cId="800701503" sldId="441"/>
            <ac:spMk id="9" creationId="{5A034AF2-C033-1851-9B70-561D8A6177E4}"/>
          </ac:spMkLst>
        </pc:spChg>
        <pc:spChg chg="ord">
          <ac:chgData name="Chris Lima" userId="b5ea056ce2397b48" providerId="LiveId" clId="{01CC8186-E4D7-4552-8AC0-10B67B9C4989}" dt="2022-09-08T13:36:52.231" v="504" actId="166"/>
          <ac:spMkLst>
            <pc:docMk/>
            <pc:sldMk cId="800701503" sldId="441"/>
            <ac:spMk id="14" creationId="{681A8D3B-355F-4E11-9D57-664BBBE69433}"/>
          </ac:spMkLst>
        </pc:spChg>
        <pc:spChg chg="mod ord">
          <ac:chgData name="Chris Lima" userId="b5ea056ce2397b48" providerId="LiveId" clId="{01CC8186-E4D7-4552-8AC0-10B67B9C4989}" dt="2022-09-08T13:37:30.497" v="538" actId="1076"/>
          <ac:spMkLst>
            <pc:docMk/>
            <pc:sldMk cId="800701503" sldId="441"/>
            <ac:spMk id="19" creationId="{46C1D188-783D-4502-9F8B-97AAD8355027}"/>
          </ac:spMkLst>
        </pc:spChg>
        <pc:spChg chg="mod ord">
          <ac:chgData name="Chris Lima" userId="b5ea056ce2397b48" providerId="LiveId" clId="{01CC8186-E4D7-4552-8AC0-10B67B9C4989}" dt="2022-09-08T13:37:32.894" v="539" actId="1076"/>
          <ac:spMkLst>
            <pc:docMk/>
            <pc:sldMk cId="800701503" sldId="441"/>
            <ac:spMk id="20" creationId="{15080C37-9F3A-4219-9E5C-65021FE4B96C}"/>
          </ac:spMkLst>
        </pc:spChg>
        <pc:picChg chg="add mod">
          <ac:chgData name="Chris Lima" userId="b5ea056ce2397b48" providerId="LiveId" clId="{01CC8186-E4D7-4552-8AC0-10B67B9C4989}" dt="2022-09-08T13:36:58.123" v="505" actId="1076"/>
          <ac:picMkLst>
            <pc:docMk/>
            <pc:sldMk cId="800701503" sldId="441"/>
            <ac:picMk id="4" creationId="{734EF1A4-175B-22DE-D8ED-755DA29E428B}"/>
          </ac:picMkLst>
        </pc:picChg>
        <pc:picChg chg="del">
          <ac:chgData name="Chris Lima" userId="b5ea056ce2397b48" providerId="LiveId" clId="{01CC8186-E4D7-4552-8AC0-10B67B9C4989}" dt="2022-09-08T13:35:46.932" v="500" actId="478"/>
          <ac:picMkLst>
            <pc:docMk/>
            <pc:sldMk cId="800701503" sldId="441"/>
            <ac:picMk id="10" creationId="{F6E8293A-86D5-4722-BB37-2ABB618E3282}"/>
          </ac:picMkLst>
        </pc:picChg>
        <pc:picChg chg="del">
          <ac:chgData name="Chris Lima" userId="b5ea056ce2397b48" providerId="LiveId" clId="{01CC8186-E4D7-4552-8AC0-10B67B9C4989}" dt="2022-09-08T13:36:36.962" v="501" actId="478"/>
          <ac:picMkLst>
            <pc:docMk/>
            <pc:sldMk cId="800701503" sldId="441"/>
            <ac:picMk id="12" creationId="{4DB5FE72-B870-415F-AD87-6EC7D9CE93A4}"/>
          </ac:picMkLst>
        </pc:picChg>
        <pc:cxnChg chg="add mod">
          <ac:chgData name="Chris Lima" userId="b5ea056ce2397b48" providerId="LiveId" clId="{01CC8186-E4D7-4552-8AC0-10B67B9C4989}" dt="2022-09-08T13:38:00.445" v="554" actId="1076"/>
          <ac:cxnSpMkLst>
            <pc:docMk/>
            <pc:sldMk cId="800701503" sldId="441"/>
            <ac:cxnSpMk id="11" creationId="{3F6CC12B-8F58-6CD9-A143-0DBE1448B3DD}"/>
          </ac:cxnSpMkLst>
        </pc:cxnChg>
        <pc:cxnChg chg="ord">
          <ac:chgData name="Chris Lima" userId="b5ea056ce2397b48" providerId="LiveId" clId="{01CC8186-E4D7-4552-8AC0-10B67B9C4989}" dt="2022-09-08T13:36:52.231" v="504" actId="166"/>
          <ac:cxnSpMkLst>
            <pc:docMk/>
            <pc:sldMk cId="800701503" sldId="441"/>
            <ac:cxnSpMk id="16" creationId="{CAEE2F89-E1FC-4C43-A66C-77547E8EFE82}"/>
          </ac:cxnSpMkLst>
        </pc:cxnChg>
      </pc:sldChg>
      <pc:sldChg chg="addSp delSp modSp mod">
        <pc:chgData name="Chris Lima" userId="b5ea056ce2397b48" providerId="LiveId" clId="{01CC8186-E4D7-4552-8AC0-10B67B9C4989}" dt="2022-09-08T20:43:59.123" v="788" actId="1076"/>
        <pc:sldMkLst>
          <pc:docMk/>
          <pc:sldMk cId="2820516489" sldId="443"/>
        </pc:sldMkLst>
        <pc:spChg chg="mod ord">
          <ac:chgData name="Chris Lima" userId="b5ea056ce2397b48" providerId="LiveId" clId="{01CC8186-E4D7-4552-8AC0-10B67B9C4989}" dt="2022-09-08T20:43:56.973" v="787" actId="1076"/>
          <ac:spMkLst>
            <pc:docMk/>
            <pc:sldMk cId="2820516489" sldId="443"/>
            <ac:spMk id="4" creationId="{11F5F582-ACE5-4F0B-A29D-B93BDFC5E8E9}"/>
          </ac:spMkLst>
        </pc:spChg>
        <pc:spChg chg="mod ord">
          <ac:chgData name="Chris Lima" userId="b5ea056ce2397b48" providerId="LiveId" clId="{01CC8186-E4D7-4552-8AC0-10B67B9C4989}" dt="2022-09-08T20:43:59.123" v="788" actId="1076"/>
          <ac:spMkLst>
            <pc:docMk/>
            <pc:sldMk cId="2820516489" sldId="443"/>
            <ac:spMk id="10" creationId="{1677C9FB-6E72-48A1-A943-599D11C4AE85}"/>
          </ac:spMkLst>
        </pc:spChg>
        <pc:picChg chg="del">
          <ac:chgData name="Chris Lima" userId="b5ea056ce2397b48" providerId="LiveId" clId="{01CC8186-E4D7-4552-8AC0-10B67B9C4989}" dt="2022-09-08T20:43:45.024" v="782" actId="478"/>
          <ac:picMkLst>
            <pc:docMk/>
            <pc:sldMk cId="2820516489" sldId="443"/>
            <ac:picMk id="2" creationId="{C2A9016B-BE5D-4FB2-B179-13C46C2428B3}"/>
          </ac:picMkLst>
        </pc:picChg>
        <pc:picChg chg="del">
          <ac:chgData name="Chris Lima" userId="b5ea056ce2397b48" providerId="LiveId" clId="{01CC8186-E4D7-4552-8AC0-10B67B9C4989}" dt="2022-09-08T20:43:21.576" v="781" actId="478"/>
          <ac:picMkLst>
            <pc:docMk/>
            <pc:sldMk cId="2820516489" sldId="443"/>
            <ac:picMk id="9" creationId="{7356C466-9B69-4B87-8B91-930D8A639BFA}"/>
          </ac:picMkLst>
        </pc:picChg>
        <pc:picChg chg="add mod">
          <ac:chgData name="Chris Lima" userId="b5ea056ce2397b48" providerId="LiveId" clId="{01CC8186-E4D7-4552-8AC0-10B67B9C4989}" dt="2022-09-08T20:43:54.327" v="786" actId="14100"/>
          <ac:picMkLst>
            <pc:docMk/>
            <pc:sldMk cId="2820516489" sldId="443"/>
            <ac:picMk id="11" creationId="{4F13BF4D-9400-AB9E-D96B-AEF22B5701CF}"/>
          </ac:picMkLst>
        </pc:picChg>
      </pc:sldChg>
      <pc:sldChg chg="modSp mod">
        <pc:chgData name="Chris Lima" userId="b5ea056ce2397b48" providerId="LiveId" clId="{01CC8186-E4D7-4552-8AC0-10B67B9C4989}" dt="2022-09-08T20:45:00.702" v="830" actId="20577"/>
        <pc:sldMkLst>
          <pc:docMk/>
          <pc:sldMk cId="1654814316" sldId="444"/>
        </pc:sldMkLst>
        <pc:spChg chg="mod">
          <ac:chgData name="Chris Lima" userId="b5ea056ce2397b48" providerId="LiveId" clId="{01CC8186-E4D7-4552-8AC0-10B67B9C4989}" dt="2022-09-08T20:45:00.702" v="830" actId="20577"/>
          <ac:spMkLst>
            <pc:docMk/>
            <pc:sldMk cId="1654814316" sldId="444"/>
            <ac:spMk id="9" creationId="{B6522819-6DF7-4489-92F5-18D9546CF62E}"/>
          </ac:spMkLst>
        </pc:spChg>
      </pc:sldChg>
      <pc:sldChg chg="addSp delSp modSp mod delAnim modAnim">
        <pc:chgData name="Chris Lima" userId="b5ea056ce2397b48" providerId="LiveId" clId="{01CC8186-E4D7-4552-8AC0-10B67B9C4989}" dt="2022-09-08T20:48:24.005" v="896"/>
        <pc:sldMkLst>
          <pc:docMk/>
          <pc:sldMk cId="1826391191" sldId="445"/>
        </pc:sldMkLst>
        <pc:spChg chg="mod">
          <ac:chgData name="Chris Lima" userId="b5ea056ce2397b48" providerId="LiveId" clId="{01CC8186-E4D7-4552-8AC0-10B67B9C4989}" dt="2022-09-08T20:46:37.511" v="887" actId="207"/>
          <ac:spMkLst>
            <pc:docMk/>
            <pc:sldMk cId="1826391191" sldId="445"/>
            <ac:spMk id="10" creationId="{F8179F9E-40EF-4C6D-A01B-9C52E7534EB8}"/>
          </ac:spMkLst>
        </pc:spChg>
        <pc:picChg chg="del">
          <ac:chgData name="Chris Lima" userId="b5ea056ce2397b48" providerId="LiveId" clId="{01CC8186-E4D7-4552-8AC0-10B67B9C4989}" dt="2022-09-08T20:46:30.564" v="884" actId="478"/>
          <ac:picMkLst>
            <pc:docMk/>
            <pc:sldMk cId="1826391191" sldId="445"/>
            <ac:picMk id="2" creationId="{B5FBED32-1A2F-4F7F-99B2-B8C37025A443}"/>
          </ac:picMkLst>
        </pc:picChg>
        <pc:picChg chg="add mod">
          <ac:chgData name="Chris Lima" userId="b5ea056ce2397b48" providerId="LiveId" clId="{01CC8186-E4D7-4552-8AC0-10B67B9C4989}" dt="2022-09-08T20:46:32.097" v="886" actId="1076"/>
          <ac:picMkLst>
            <pc:docMk/>
            <pc:sldMk cId="1826391191" sldId="445"/>
            <ac:picMk id="6" creationId="{80A0018B-4FBB-1632-FFF1-1D68B6DB8034}"/>
          </ac:picMkLst>
        </pc:picChg>
        <pc:picChg chg="add del mod">
          <ac:chgData name="Chris Lima" userId="b5ea056ce2397b48" providerId="LiveId" clId="{01CC8186-E4D7-4552-8AC0-10B67B9C4989}" dt="2022-09-08T20:48:07.283" v="893" actId="478"/>
          <ac:picMkLst>
            <pc:docMk/>
            <pc:sldMk cId="1826391191" sldId="445"/>
            <ac:picMk id="9" creationId="{1CC9EBD9-A334-5C6F-A54B-567DAB0D6287}"/>
          </ac:picMkLst>
        </pc:picChg>
        <pc:picChg chg="add mod">
          <ac:chgData name="Chris Lima" userId="b5ea056ce2397b48" providerId="LiveId" clId="{01CC8186-E4D7-4552-8AC0-10B67B9C4989}" dt="2022-09-08T20:48:17.786" v="895" actId="1076"/>
          <ac:picMkLst>
            <pc:docMk/>
            <pc:sldMk cId="1826391191" sldId="445"/>
            <ac:picMk id="12" creationId="{7668F20B-6749-D43D-7A7C-973BF5CE03ED}"/>
          </ac:picMkLst>
        </pc:picChg>
      </pc:sldChg>
      <pc:sldChg chg="add del">
        <pc:chgData name="Chris Lima" userId="b5ea056ce2397b48" providerId="LiveId" clId="{01CC8186-E4D7-4552-8AC0-10B67B9C4989}" dt="2022-09-08T20:48:37.413" v="897" actId="47"/>
        <pc:sldMkLst>
          <pc:docMk/>
          <pc:sldMk cId="3604540272" sldId="446"/>
        </pc:sldMkLst>
      </pc:sldChg>
      <pc:sldChg chg="modSp mod">
        <pc:chgData name="Chris Lima" userId="b5ea056ce2397b48" providerId="LiveId" clId="{01CC8186-E4D7-4552-8AC0-10B67B9C4989}" dt="2022-09-08T21:12:33.768" v="1073" actId="207"/>
        <pc:sldMkLst>
          <pc:docMk/>
          <pc:sldMk cId="3067886206" sldId="447"/>
        </pc:sldMkLst>
        <pc:spChg chg="mod">
          <ac:chgData name="Chris Lima" userId="b5ea056ce2397b48" providerId="LiveId" clId="{01CC8186-E4D7-4552-8AC0-10B67B9C4989}" dt="2022-09-08T21:12:33.768" v="1073" actId="207"/>
          <ac:spMkLst>
            <pc:docMk/>
            <pc:sldMk cId="3067886206" sldId="447"/>
            <ac:spMk id="9" creationId="{B6522819-6DF7-4489-92F5-18D9546CF62E}"/>
          </ac:spMkLst>
        </pc:spChg>
      </pc:sldChg>
      <pc:sldChg chg="modSp mod">
        <pc:chgData name="Chris Lima" userId="b5ea056ce2397b48" providerId="LiveId" clId="{01CC8186-E4D7-4552-8AC0-10B67B9C4989}" dt="2022-09-08T20:50:39.900" v="999" actId="207"/>
        <pc:sldMkLst>
          <pc:docMk/>
          <pc:sldMk cId="1370977480" sldId="448"/>
        </pc:sldMkLst>
        <pc:spChg chg="mod">
          <ac:chgData name="Chris Lima" userId="b5ea056ce2397b48" providerId="LiveId" clId="{01CC8186-E4D7-4552-8AC0-10B67B9C4989}" dt="2022-09-08T20:50:39.900" v="999" actId="207"/>
          <ac:spMkLst>
            <pc:docMk/>
            <pc:sldMk cId="1370977480" sldId="448"/>
            <ac:spMk id="9" creationId="{B6522819-6DF7-4489-92F5-18D9546CF62E}"/>
          </ac:spMkLst>
        </pc:spChg>
      </pc:sldChg>
      <pc:sldChg chg="addSp delSp modSp mod">
        <pc:chgData name="Chris Lima" userId="b5ea056ce2397b48" providerId="LiveId" clId="{01CC8186-E4D7-4552-8AC0-10B67B9C4989}" dt="2022-09-08T20:51:52.992" v="1003" actId="1076"/>
        <pc:sldMkLst>
          <pc:docMk/>
          <pc:sldMk cId="2915836330" sldId="449"/>
        </pc:sldMkLst>
        <pc:picChg chg="del">
          <ac:chgData name="Chris Lima" userId="b5ea056ce2397b48" providerId="LiveId" clId="{01CC8186-E4D7-4552-8AC0-10B67B9C4989}" dt="2022-09-08T20:51:48.625" v="1000" actId="478"/>
          <ac:picMkLst>
            <pc:docMk/>
            <pc:sldMk cId="2915836330" sldId="449"/>
            <ac:picMk id="4" creationId="{0CBE136C-F2DB-4DA2-BD2E-17F7574A5150}"/>
          </ac:picMkLst>
        </pc:picChg>
        <pc:picChg chg="add mod">
          <ac:chgData name="Chris Lima" userId="b5ea056ce2397b48" providerId="LiveId" clId="{01CC8186-E4D7-4552-8AC0-10B67B9C4989}" dt="2022-09-08T20:51:52.992" v="1003" actId="1076"/>
          <ac:picMkLst>
            <pc:docMk/>
            <pc:sldMk cId="2915836330" sldId="449"/>
            <ac:picMk id="6" creationId="{6A6703CD-F2AB-79A3-FB40-12EB4BF9B858}"/>
          </ac:picMkLst>
        </pc:picChg>
      </pc:sldChg>
      <pc:sldChg chg="modSp mod">
        <pc:chgData name="Chris Lima" userId="b5ea056ce2397b48" providerId="LiveId" clId="{01CC8186-E4D7-4552-8AC0-10B67B9C4989}" dt="2022-09-08T20:52:18.665" v="1019" actId="20577"/>
        <pc:sldMkLst>
          <pc:docMk/>
          <pc:sldMk cId="4117855608" sldId="450"/>
        </pc:sldMkLst>
        <pc:spChg chg="mod">
          <ac:chgData name="Chris Lima" userId="b5ea056ce2397b48" providerId="LiveId" clId="{01CC8186-E4D7-4552-8AC0-10B67B9C4989}" dt="2022-09-08T20:52:18.665" v="1019" actId="20577"/>
          <ac:spMkLst>
            <pc:docMk/>
            <pc:sldMk cId="4117855608" sldId="450"/>
            <ac:spMk id="9" creationId="{B6522819-6DF7-4489-92F5-18D9546CF62E}"/>
          </ac:spMkLst>
        </pc:spChg>
      </pc:sldChg>
      <pc:sldChg chg="addSp delSp mod">
        <pc:chgData name="Chris Lima" userId="b5ea056ce2397b48" providerId="LiveId" clId="{01CC8186-E4D7-4552-8AC0-10B67B9C4989}" dt="2022-09-08T20:50:06.833" v="980" actId="22"/>
        <pc:sldMkLst>
          <pc:docMk/>
          <pc:sldMk cId="2604969984" sldId="451"/>
        </pc:sldMkLst>
        <pc:picChg chg="del">
          <ac:chgData name="Chris Lima" userId="b5ea056ce2397b48" providerId="LiveId" clId="{01CC8186-E4D7-4552-8AC0-10B67B9C4989}" dt="2022-09-08T20:50:06.059" v="979" actId="478"/>
          <ac:picMkLst>
            <pc:docMk/>
            <pc:sldMk cId="2604969984" sldId="451"/>
            <ac:picMk id="2" creationId="{AD7D829E-C128-4A05-9652-4CB9FF2F6355}"/>
          </ac:picMkLst>
        </pc:picChg>
        <pc:picChg chg="add">
          <ac:chgData name="Chris Lima" userId="b5ea056ce2397b48" providerId="LiveId" clId="{01CC8186-E4D7-4552-8AC0-10B67B9C4989}" dt="2022-09-08T20:50:06.833" v="980" actId="22"/>
          <ac:picMkLst>
            <pc:docMk/>
            <pc:sldMk cId="2604969984" sldId="451"/>
            <ac:picMk id="6" creationId="{35610BB2-B8BB-DC69-315F-FDE220BD2A60}"/>
          </ac:picMkLst>
        </pc:picChg>
      </pc:sldChg>
      <pc:sldChg chg="modSp del mod">
        <pc:chgData name="Chris Lima" userId="b5ea056ce2397b48" providerId="LiveId" clId="{01CC8186-E4D7-4552-8AC0-10B67B9C4989}" dt="2022-09-08T21:13:29.369" v="1074" actId="47"/>
        <pc:sldMkLst>
          <pc:docMk/>
          <pc:sldMk cId="3871113803" sldId="452"/>
        </pc:sldMkLst>
        <pc:spChg chg="mod">
          <ac:chgData name="Chris Lima" userId="b5ea056ce2397b48" providerId="LiveId" clId="{01CC8186-E4D7-4552-8AC0-10B67B9C4989}" dt="2022-09-08T20:54:32.160" v="1062" actId="20577"/>
          <ac:spMkLst>
            <pc:docMk/>
            <pc:sldMk cId="3871113803" sldId="452"/>
            <ac:spMk id="9" creationId="{B6522819-6DF7-4489-92F5-18D9546CF62E}"/>
          </ac:spMkLst>
        </pc:spChg>
      </pc:sldChg>
      <pc:sldChg chg="addSp delSp modSp mod">
        <pc:chgData name="Chris Lima" userId="b5ea056ce2397b48" providerId="LiveId" clId="{01CC8186-E4D7-4552-8AC0-10B67B9C4989}" dt="2022-09-08T20:54:03.530" v="1034" actId="20577"/>
        <pc:sldMkLst>
          <pc:docMk/>
          <pc:sldMk cId="2679689385" sldId="453"/>
        </pc:sldMkLst>
        <pc:spChg chg="mod">
          <ac:chgData name="Chris Lima" userId="b5ea056ce2397b48" providerId="LiveId" clId="{01CC8186-E4D7-4552-8AC0-10B67B9C4989}" dt="2022-09-08T20:54:03.530" v="1034" actId="20577"/>
          <ac:spMkLst>
            <pc:docMk/>
            <pc:sldMk cId="2679689385" sldId="453"/>
            <ac:spMk id="9" creationId="{B6522819-6DF7-4489-92F5-18D9546CF62E}"/>
          </ac:spMkLst>
        </pc:spChg>
        <pc:picChg chg="del">
          <ac:chgData name="Chris Lima" userId="b5ea056ce2397b48" providerId="LiveId" clId="{01CC8186-E4D7-4552-8AC0-10B67B9C4989}" dt="2022-09-08T20:53:42.532" v="1020" actId="478"/>
          <ac:picMkLst>
            <pc:docMk/>
            <pc:sldMk cId="2679689385" sldId="453"/>
            <ac:picMk id="2" creationId="{AEEF913B-69C1-41A5-A79B-585988FE3C7B}"/>
          </ac:picMkLst>
        </pc:picChg>
        <pc:picChg chg="add mod">
          <ac:chgData name="Chris Lima" userId="b5ea056ce2397b48" providerId="LiveId" clId="{01CC8186-E4D7-4552-8AC0-10B67B9C4989}" dt="2022-09-08T20:53:48.216" v="1024" actId="1076"/>
          <ac:picMkLst>
            <pc:docMk/>
            <pc:sldMk cId="2679689385" sldId="453"/>
            <ac:picMk id="6" creationId="{5FE9EA89-F7F5-5026-5E44-3B0C23BF5051}"/>
          </ac:picMkLst>
        </pc:picChg>
      </pc:sldChg>
    </pc:docChg>
  </pc:docChgLst>
  <pc:docChgLst>
    <pc:chgData name="Phyllipe Lima" userId="afbdb2a7827722fd" providerId="Windows Live" clId="Web-{E588608B-1F5E-454B-B7B8-DAC8CB0A3DED}"/>
    <pc:docChg chg="modSld">
      <pc:chgData name="Phyllipe Lima" userId="afbdb2a7827722fd" providerId="Windows Live" clId="Web-{E588608B-1F5E-454B-B7B8-DAC8CB0A3DED}" dt="2021-09-21T17:06:44.449" v="3" actId="1076"/>
      <pc:docMkLst>
        <pc:docMk/>
      </pc:docMkLst>
      <pc:sldChg chg="modSp">
        <pc:chgData name="Phyllipe Lima" userId="afbdb2a7827722fd" providerId="Windows Live" clId="Web-{E588608B-1F5E-454B-B7B8-DAC8CB0A3DED}" dt="2021-09-21T17:06:44.449" v="3" actId="1076"/>
        <pc:sldMkLst>
          <pc:docMk/>
          <pc:sldMk cId="1733152778" sldId="454"/>
        </pc:sldMkLst>
        <pc:picChg chg="mod">
          <ac:chgData name="Phyllipe Lima" userId="afbdb2a7827722fd" providerId="Windows Live" clId="Web-{E588608B-1F5E-454B-B7B8-DAC8CB0A3DED}" dt="2021-09-21T17:06:44.449" v="3" actId="1076"/>
          <ac:picMkLst>
            <pc:docMk/>
            <pc:sldMk cId="1733152778" sldId="454"/>
            <ac:picMk id="4" creationId="{576C40A2-19C0-48F8-9CBE-A45C224E8394}"/>
          </ac:picMkLst>
        </pc:picChg>
      </pc:sldChg>
    </pc:docChg>
  </pc:docChgLst>
  <pc:docChgLst>
    <pc:chgData name="Phyllipe Lima" userId="afbdb2a7827722fd" providerId="LiveId" clId="{EB4AE526-F5CC-874C-9D6C-3170CC266F19}"/>
    <pc:docChg chg="custSel addSld delSld modSld modShowInfo">
      <pc:chgData name="Phyllipe Lima" userId="afbdb2a7827722fd" providerId="LiveId" clId="{EB4AE526-F5CC-874C-9D6C-3170CC266F19}" dt="2020-10-09T23:55:10.068" v="172" actId="14100"/>
      <pc:docMkLst>
        <pc:docMk/>
      </pc:docMkLst>
      <pc:sldChg chg="modSp mod">
        <pc:chgData name="Phyllipe Lima" userId="afbdb2a7827722fd" providerId="LiveId" clId="{EB4AE526-F5CC-874C-9D6C-3170CC266F19}" dt="2020-10-05T13:37:17.299" v="9" actId="20577"/>
        <pc:sldMkLst>
          <pc:docMk/>
          <pc:sldMk cId="3771346874" sldId="418"/>
        </pc:sldMkLst>
        <pc:spChg chg="mod">
          <ac:chgData name="Phyllipe Lima" userId="afbdb2a7827722fd" providerId="LiveId" clId="{EB4AE526-F5CC-874C-9D6C-3170CC266F19}" dt="2020-10-05T13:37:17.299" v="9" actId="20577"/>
          <ac:spMkLst>
            <pc:docMk/>
            <pc:sldMk cId="3771346874" sldId="418"/>
            <ac:spMk id="13" creationId="{B2D92254-2B60-4F84-898E-67611B4EB7D4}"/>
          </ac:spMkLst>
        </pc:spChg>
      </pc:sldChg>
      <pc:sldChg chg="del">
        <pc:chgData name="Phyllipe Lima" userId="afbdb2a7827722fd" providerId="LiveId" clId="{EB4AE526-F5CC-874C-9D6C-3170CC266F19}" dt="2020-10-05T11:21:50.313" v="0" actId="2696"/>
        <pc:sldMkLst>
          <pc:docMk/>
          <pc:sldMk cId="880872874" sldId="455"/>
        </pc:sldMkLst>
      </pc:sldChg>
      <pc:sldChg chg="addSp delSp modSp add mod">
        <pc:chgData name="Phyllipe Lima" userId="afbdb2a7827722fd" providerId="LiveId" clId="{EB4AE526-F5CC-874C-9D6C-3170CC266F19}" dt="2020-10-09T23:55:10.068" v="172" actId="14100"/>
        <pc:sldMkLst>
          <pc:docMk/>
          <pc:sldMk cId="1954449682" sldId="455"/>
        </pc:sldMkLst>
        <pc:spChg chg="del">
          <ac:chgData name="Phyllipe Lima" userId="afbdb2a7827722fd" providerId="LiveId" clId="{EB4AE526-F5CC-874C-9D6C-3170CC266F19}" dt="2020-10-09T13:56:08.051" v="14" actId="478"/>
          <ac:spMkLst>
            <pc:docMk/>
            <pc:sldMk cId="1954449682" sldId="455"/>
            <ac:spMk id="2" creationId="{00000000-0000-0000-0000-000000000000}"/>
          </ac:spMkLst>
        </pc:spChg>
        <pc:spChg chg="del">
          <ac:chgData name="Phyllipe Lima" userId="afbdb2a7827722fd" providerId="LiveId" clId="{EB4AE526-F5CC-874C-9D6C-3170CC266F19}" dt="2020-10-09T13:56:05.962" v="13" actId="478"/>
          <ac:spMkLst>
            <pc:docMk/>
            <pc:sldMk cId="1954449682" sldId="455"/>
            <ac:spMk id="9" creationId="{DED9E584-412A-4191-ABB5-66147879ADD7}"/>
          </ac:spMkLst>
        </pc:spChg>
        <pc:spChg chg="add del mod">
          <ac:chgData name="Phyllipe Lima" userId="afbdb2a7827722fd" providerId="LiveId" clId="{EB4AE526-F5CC-874C-9D6C-3170CC266F19}" dt="2020-10-09T13:56:09.595" v="15" actId="478"/>
          <ac:spMkLst>
            <pc:docMk/>
            <pc:sldMk cId="1954449682" sldId="455"/>
            <ac:spMk id="10" creationId="{55DAFD83-86F7-814E-8AAF-072953632F5E}"/>
          </ac:spMkLst>
        </pc:spChg>
        <pc:spChg chg="add mod">
          <ac:chgData name="Phyllipe Lima" userId="afbdb2a7827722fd" providerId="LiveId" clId="{EB4AE526-F5CC-874C-9D6C-3170CC266F19}" dt="2020-10-09T13:56:22.088" v="17" actId="207"/>
          <ac:spMkLst>
            <pc:docMk/>
            <pc:sldMk cId="1954449682" sldId="455"/>
            <ac:spMk id="11" creationId="{97B68FB0-C07B-F541-AAB8-87C680EA996C}"/>
          </ac:spMkLst>
        </pc:spChg>
        <pc:spChg chg="add mod">
          <ac:chgData name="Phyllipe Lima" userId="afbdb2a7827722fd" providerId="LiveId" clId="{EB4AE526-F5CC-874C-9D6C-3170CC266F19}" dt="2020-10-09T23:54:19.100" v="120" actId="14100"/>
          <ac:spMkLst>
            <pc:docMk/>
            <pc:sldMk cId="1954449682" sldId="455"/>
            <ac:spMk id="12" creationId="{628BEA8C-2229-654C-A7FF-2DA1ECABC722}"/>
          </ac:spMkLst>
        </pc:spChg>
        <pc:spChg chg="add mod">
          <ac:chgData name="Phyllipe Lima" userId="afbdb2a7827722fd" providerId="LiveId" clId="{EB4AE526-F5CC-874C-9D6C-3170CC266F19}" dt="2020-10-09T23:54:27.578" v="134" actId="20577"/>
          <ac:spMkLst>
            <pc:docMk/>
            <pc:sldMk cId="1954449682" sldId="455"/>
            <ac:spMk id="13" creationId="{389DD533-12CE-0C4F-9DEB-B5DECDD72537}"/>
          </ac:spMkLst>
        </pc:spChg>
        <pc:spChg chg="add mod">
          <ac:chgData name="Phyllipe Lima" userId="afbdb2a7827722fd" providerId="LiveId" clId="{EB4AE526-F5CC-874C-9D6C-3170CC266F19}" dt="2020-10-09T23:54:40.485" v="148" actId="20577"/>
          <ac:spMkLst>
            <pc:docMk/>
            <pc:sldMk cId="1954449682" sldId="455"/>
            <ac:spMk id="14" creationId="{81C2FE0C-3D7B-A74D-9CBD-40D67B51FAAA}"/>
          </ac:spMkLst>
        </pc:spChg>
        <pc:spChg chg="add mod">
          <ac:chgData name="Phyllipe Lima" userId="afbdb2a7827722fd" providerId="LiveId" clId="{EB4AE526-F5CC-874C-9D6C-3170CC266F19}" dt="2020-10-09T23:54:34.966" v="139" actId="20577"/>
          <ac:spMkLst>
            <pc:docMk/>
            <pc:sldMk cId="1954449682" sldId="455"/>
            <ac:spMk id="15" creationId="{8CF27C40-EDC0-C74E-8BBD-E7FB1A128786}"/>
          </ac:spMkLst>
        </pc:spChg>
        <pc:spChg chg="add mod">
          <ac:chgData name="Phyllipe Lima" userId="afbdb2a7827722fd" providerId="LiveId" clId="{EB4AE526-F5CC-874C-9D6C-3170CC266F19}" dt="2020-10-09T23:54:57.087" v="164" actId="20577"/>
          <ac:spMkLst>
            <pc:docMk/>
            <pc:sldMk cId="1954449682" sldId="455"/>
            <ac:spMk id="16" creationId="{BB698532-1B80-B94A-8156-B76E53390335}"/>
          </ac:spMkLst>
        </pc:spChg>
        <pc:spChg chg="add mod">
          <ac:chgData name="Phyllipe Lima" userId="afbdb2a7827722fd" providerId="LiveId" clId="{EB4AE526-F5CC-874C-9D6C-3170CC266F19}" dt="2020-10-09T23:55:04.130" v="169" actId="20577"/>
          <ac:spMkLst>
            <pc:docMk/>
            <pc:sldMk cId="1954449682" sldId="455"/>
            <ac:spMk id="18" creationId="{143ABF79-EE5F-2244-96DB-ABE50AC9AC06}"/>
          </ac:spMkLst>
        </pc:spChg>
        <pc:spChg chg="add del mod">
          <ac:chgData name="Phyllipe Lima" userId="afbdb2a7827722fd" providerId="LiveId" clId="{EB4AE526-F5CC-874C-9D6C-3170CC266F19}" dt="2020-10-09T14:00:03.296" v="107" actId="478"/>
          <ac:spMkLst>
            <pc:docMk/>
            <pc:sldMk cId="1954449682" sldId="455"/>
            <ac:spMk id="18" creationId="{ACE7F0DA-F655-B145-A54F-E808ADB4225A}"/>
          </ac:spMkLst>
        </pc:spChg>
        <pc:spChg chg="add del mod">
          <ac:chgData name="Phyllipe Lima" userId="afbdb2a7827722fd" providerId="LiveId" clId="{EB4AE526-F5CC-874C-9D6C-3170CC266F19}" dt="2020-10-09T13:59:55.200" v="98" actId="478"/>
          <ac:spMkLst>
            <pc:docMk/>
            <pc:sldMk cId="1954449682" sldId="455"/>
            <ac:spMk id="19" creationId="{0FFAE6EF-588E-D644-92B8-0B312F6AD34A}"/>
          </ac:spMkLst>
        </pc:spChg>
        <pc:picChg chg="del">
          <ac:chgData name="Phyllipe Lima" userId="afbdb2a7827722fd" providerId="LiveId" clId="{EB4AE526-F5CC-874C-9D6C-3170CC266F19}" dt="2020-10-09T13:56:03.675" v="12" actId="478"/>
          <ac:picMkLst>
            <pc:docMk/>
            <pc:sldMk cId="1954449682" sldId="455"/>
            <ac:picMk id="3" creationId="{B822A3DA-F61C-514F-8D5A-B4BE85C4355D}"/>
          </ac:picMkLst>
        </pc:picChg>
        <pc:cxnChg chg="add mod">
          <ac:chgData name="Phyllipe Lima" userId="afbdb2a7827722fd" providerId="LiveId" clId="{EB4AE526-F5CC-874C-9D6C-3170CC266F19}" dt="2020-10-09T23:54:38.008" v="140" actId="14100"/>
          <ac:cxnSpMkLst>
            <pc:docMk/>
            <pc:sldMk cId="1954449682" sldId="455"/>
            <ac:cxnSpMk id="17" creationId="{E3C69A21-0E43-2645-A8B0-982A0A3EEEC7}"/>
          </ac:cxnSpMkLst>
        </pc:cxnChg>
        <pc:cxnChg chg="add mod">
          <ac:chgData name="Phyllipe Lima" userId="afbdb2a7827722fd" providerId="LiveId" clId="{EB4AE526-F5CC-874C-9D6C-3170CC266F19}" dt="2020-10-09T23:55:10.068" v="172" actId="14100"/>
          <ac:cxnSpMkLst>
            <pc:docMk/>
            <pc:sldMk cId="1954449682" sldId="455"/>
            <ac:cxnSpMk id="19" creationId="{8CB562A8-0A14-1541-AB96-DFCE1AEBF0C9}"/>
          </ac:cxnSpMkLst>
        </pc:cxnChg>
        <pc:cxnChg chg="add del mod">
          <ac:chgData name="Phyllipe Lima" userId="afbdb2a7827722fd" providerId="LiveId" clId="{EB4AE526-F5CC-874C-9D6C-3170CC266F19}" dt="2020-10-09T13:59:56.687" v="99" actId="478"/>
          <ac:cxnSpMkLst>
            <pc:docMk/>
            <pc:sldMk cId="1954449682" sldId="455"/>
            <ac:cxnSpMk id="20" creationId="{C277E26C-4057-C848-9EAA-A038B6496E08}"/>
          </ac:cxnSpMkLst>
        </pc:cxnChg>
      </pc:sldChg>
    </pc:docChg>
  </pc:docChgLst>
  <pc:docChgLst>
    <pc:chgData name="Phyllipe Lima" userId="afbdb2a7827722fd" providerId="Windows Live" clId="Web-{E833A27D-47B4-4AFB-AB03-7746391A88AD}"/>
    <pc:docChg chg="modSld modMainMaster">
      <pc:chgData name="Phyllipe Lima" userId="afbdb2a7827722fd" providerId="Windows Live" clId="Web-{E833A27D-47B4-4AFB-AB03-7746391A88AD}" dt="2021-09-14T15:39:58.316" v="11" actId="20577"/>
      <pc:docMkLst>
        <pc:docMk/>
      </pc:docMkLst>
      <pc:sldChg chg="modSp">
        <pc:chgData name="Phyllipe Lima" userId="afbdb2a7827722fd" providerId="Windows Live" clId="Web-{E833A27D-47B4-4AFB-AB03-7746391A88AD}" dt="2021-09-14T15:38:00.423" v="3" actId="20577"/>
        <pc:sldMkLst>
          <pc:docMk/>
          <pc:sldMk cId="1975627203" sldId="257"/>
        </pc:sldMkLst>
        <pc:spChg chg="mod">
          <ac:chgData name="Phyllipe Lima" userId="afbdb2a7827722fd" providerId="Windows Live" clId="Web-{E833A27D-47B4-4AFB-AB03-7746391A88AD}" dt="2021-09-14T15:38:00.423" v="3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addSp delSp modSp">
        <pc:chgData name="Phyllipe Lima" userId="afbdb2a7827722fd" providerId="Windows Live" clId="Web-{E833A27D-47B4-4AFB-AB03-7746391A88AD}" dt="2021-09-14T15:38:19.674" v="6"/>
        <pc:sldMkLst>
          <pc:docMk/>
          <pc:sldMk cId="1708451728" sldId="259"/>
        </pc:sldMkLst>
        <pc:spChg chg="add mod">
          <ac:chgData name="Phyllipe Lima" userId="afbdb2a7827722fd" providerId="Windows Live" clId="Web-{E833A27D-47B4-4AFB-AB03-7746391A88AD}" dt="2021-09-14T15:38:19.189" v="5"/>
          <ac:spMkLst>
            <pc:docMk/>
            <pc:sldMk cId="1708451728" sldId="259"/>
            <ac:spMk id="4" creationId="{F464F2E9-968C-4F34-8B4F-C6E24201C482}"/>
          </ac:spMkLst>
        </pc:spChg>
        <pc:spChg chg="del">
          <ac:chgData name="Phyllipe Lima" userId="afbdb2a7827722fd" providerId="Windows Live" clId="Web-{E833A27D-47B4-4AFB-AB03-7746391A88AD}" dt="2021-09-14T15:38:17.924" v="4"/>
          <ac:spMkLst>
            <pc:docMk/>
            <pc:sldMk cId="1708451728" sldId="259"/>
            <ac:spMk id="5" creationId="{93A8A103-1D2E-4575-8E4F-2722A4430001}"/>
          </ac:spMkLst>
        </pc:spChg>
        <pc:spChg chg="del">
          <ac:chgData name="Phyllipe Lima" userId="afbdb2a7827722fd" providerId="Windows Live" clId="Web-{E833A27D-47B4-4AFB-AB03-7746391A88AD}" dt="2021-09-14T15:38:19.674" v="6"/>
          <ac:spMkLst>
            <pc:docMk/>
            <pc:sldMk cId="1708451728" sldId="2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536363776" sldId="415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536363776" sldId="415"/>
            <ac:spMk id="6" creationId="{3959E6A8-C362-429C-AC1C-5AE5D4AFD5EC}"/>
          </ac:spMkLst>
        </pc:spChg>
      </pc:sldChg>
      <pc:sldChg chg="modSp">
        <pc:chgData name="Phyllipe Lima" userId="afbdb2a7827722fd" providerId="Windows Live" clId="Web-{E833A27D-47B4-4AFB-AB03-7746391A88AD}" dt="2021-09-14T15:39:58.316" v="11" actId="20577"/>
        <pc:sldMkLst>
          <pc:docMk/>
          <pc:sldMk cId="3168639760" sldId="416"/>
        </pc:sldMkLst>
        <pc:spChg chg="mod">
          <ac:chgData name="Phyllipe Lima" userId="afbdb2a7827722fd" providerId="Windows Live" clId="Web-{E833A27D-47B4-4AFB-AB03-7746391A88AD}" dt="2021-09-14T15:39:58.316" v="11" actId="20577"/>
          <ac:spMkLst>
            <pc:docMk/>
            <pc:sldMk cId="3168639760" sldId="416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451604300" sldId="417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451604300" sldId="41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771346874" sldId="418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771346874" sldId="41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446036793" sldId="419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446036793" sldId="41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14910676" sldId="420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14910676" sldId="42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872770149" sldId="421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872770149" sldId="42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763908721" sldId="422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763908721" sldId="42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737955243" sldId="423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737955243" sldId="42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499436584" sldId="424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499436584" sldId="42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122555783" sldId="425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122555783" sldId="42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861731583" sldId="426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861731583" sldId="42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500104174" sldId="427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500104174" sldId="42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4159085670" sldId="428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4159085670" sldId="42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106439704" sldId="429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106439704" sldId="42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153840609" sldId="430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153840609" sldId="43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261609318" sldId="431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261609318" sldId="43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459260641" sldId="432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459260641" sldId="43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4117681047" sldId="433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4117681047" sldId="43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15646770" sldId="434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15646770" sldId="43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903613656" sldId="435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903613656" sldId="43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865025013" sldId="436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865025013" sldId="43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521274890" sldId="437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521274890" sldId="43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4215065053" sldId="438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4215065053" sldId="43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890979939" sldId="439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890979939" sldId="43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343956956" sldId="440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343956956" sldId="44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800701503" sldId="441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800701503" sldId="44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369272200" sldId="442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369272200" sldId="44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820516489" sldId="443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820516489" sldId="44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654814316" sldId="444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654814316" sldId="44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826391191" sldId="445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826391191" sldId="44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604540272" sldId="446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604540272" sldId="44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067886206" sldId="447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067886206" sldId="44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370977480" sldId="448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370977480" sldId="44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915836330" sldId="449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915836330" sldId="44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4117855608" sldId="450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4117855608" sldId="45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604969984" sldId="451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604969984" sldId="45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871113803" sldId="452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871113803" sldId="45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679689385" sldId="453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679689385" sldId="45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733152778" sldId="454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733152778" sldId="45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954449682" sldId="455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954449682" sldId="45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953900515" sldId="456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953900515" sldId="456"/>
            <ac:spMk id="6" creationId="{3959E6A8-C362-429C-AC1C-5AE5D4AFD5EC}"/>
          </ac:spMkLst>
        </pc:spChg>
      </pc:sldChg>
      <pc:sldMasterChg chg="mod modSldLayout">
        <pc:chgData name="Phyllipe Lima" userId="afbdb2a7827722fd" providerId="Windows Live" clId="Web-{E833A27D-47B4-4AFB-AB03-7746391A88AD}" dt="2021-09-14T15:38:22.361" v="7"/>
        <pc:sldMasterMkLst>
          <pc:docMk/>
          <pc:sldMasterMk cId="2700850333" sldId="2147483648"/>
        </pc:sldMasterMkLst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179237364" sldId="2147483649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930987265" sldId="2147483650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2865907288" sldId="2147483651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624608578" sldId="2147483652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3012678124" sldId="2147483653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3067946896" sldId="2147483654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2695706714" sldId="2147483655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2657320600" sldId="2147483656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565953865" sldId="2147483657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1090057492" sldId="2147483658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1268542938" sldId="2147483659"/>
          </pc:sldLayoutMkLst>
        </pc:sldLayoutChg>
      </pc:sldMasterChg>
    </pc:docChg>
  </pc:docChgLst>
  <pc:docChgLst>
    <pc:chgData name="Chris Lima" userId="b5ea056ce2397b48" providerId="LiveId" clId="{A01B55BE-CE5F-1346-9647-6C6D6EB2DFCA}"/>
    <pc:docChg chg="modSld">
      <pc:chgData name="Chris Lima" userId="b5ea056ce2397b48" providerId="LiveId" clId="{A01B55BE-CE5F-1346-9647-6C6D6EB2DFCA}" dt="2022-04-07T21:34:31.243" v="0" actId="14100"/>
      <pc:docMkLst>
        <pc:docMk/>
      </pc:docMkLst>
      <pc:sldChg chg="modSp mod">
        <pc:chgData name="Chris Lima" userId="b5ea056ce2397b48" providerId="LiveId" clId="{A01B55BE-CE5F-1346-9647-6C6D6EB2DFCA}" dt="2022-04-07T21:34:31.243" v="0" actId="14100"/>
        <pc:sldMkLst>
          <pc:docMk/>
          <pc:sldMk cId="3953900515" sldId="456"/>
        </pc:sldMkLst>
        <pc:picChg chg="mod">
          <ac:chgData name="Chris Lima" userId="b5ea056ce2397b48" providerId="LiveId" clId="{A01B55BE-CE5F-1346-9647-6C6D6EB2DFCA}" dt="2022-04-07T21:34:31.243" v="0" actId="14100"/>
          <ac:picMkLst>
            <pc:docMk/>
            <pc:sldMk cId="3953900515" sldId="456"/>
            <ac:picMk id="4" creationId="{E753DE8F-2397-4803-82E7-6FF03332EC41}"/>
          </ac:picMkLst>
        </pc:picChg>
      </pc:sldChg>
    </pc:docChg>
  </pc:docChgLst>
  <pc:docChgLst>
    <pc:chgData name="Phyllipe Lima" userId="afbdb2a7827722fd" providerId="Windows Live" clId="Web-{58C1C7EA-385C-407D-8446-83AC735277A0}"/>
    <pc:docChg chg="addSld modSld">
      <pc:chgData name="Phyllipe Lima" userId="afbdb2a7827722fd" providerId="Windows Live" clId="Web-{58C1C7EA-385C-407D-8446-83AC735277A0}" dt="2021-04-12T13:48:24.575" v="8" actId="1076"/>
      <pc:docMkLst>
        <pc:docMk/>
      </pc:docMkLst>
      <pc:sldChg chg="modSp">
        <pc:chgData name="Phyllipe Lima" userId="afbdb2a7827722fd" providerId="Windows Live" clId="Web-{58C1C7EA-385C-407D-8446-83AC735277A0}" dt="2021-04-12T13:48:15.137" v="5" actId="1076"/>
        <pc:sldMkLst>
          <pc:docMk/>
          <pc:sldMk cId="3343956956" sldId="440"/>
        </pc:sldMkLst>
        <pc:picChg chg="mod">
          <ac:chgData name="Phyllipe Lima" userId="afbdb2a7827722fd" providerId="Windows Live" clId="Web-{58C1C7EA-385C-407D-8446-83AC735277A0}" dt="2021-04-12T13:48:15.137" v="5" actId="1076"/>
          <ac:picMkLst>
            <pc:docMk/>
            <pc:sldMk cId="3343956956" sldId="440"/>
            <ac:picMk id="11" creationId="{52D8213C-E959-41AB-B97F-46C892A2F141}"/>
          </ac:picMkLst>
        </pc:picChg>
      </pc:sldChg>
      <pc:sldChg chg="modSp">
        <pc:chgData name="Phyllipe Lima" userId="afbdb2a7827722fd" providerId="Windows Live" clId="Web-{58C1C7EA-385C-407D-8446-83AC735277A0}" dt="2021-04-12T13:46:28.135" v="1" actId="14100"/>
        <pc:sldMkLst>
          <pc:docMk/>
          <pc:sldMk cId="800701503" sldId="441"/>
        </pc:sldMkLst>
        <pc:picChg chg="mod">
          <ac:chgData name="Phyllipe Lima" userId="afbdb2a7827722fd" providerId="Windows Live" clId="Web-{58C1C7EA-385C-407D-8446-83AC735277A0}" dt="2021-04-12T13:46:28.135" v="1" actId="14100"/>
          <ac:picMkLst>
            <pc:docMk/>
            <pc:sldMk cId="800701503" sldId="441"/>
            <ac:picMk id="12" creationId="{4DB5FE72-B870-415F-AD87-6EC7D9CE93A4}"/>
          </ac:picMkLst>
        </pc:picChg>
      </pc:sldChg>
      <pc:sldChg chg="delSp modSp add replId">
        <pc:chgData name="Phyllipe Lima" userId="afbdb2a7827722fd" providerId="Windows Live" clId="Web-{58C1C7EA-385C-407D-8446-83AC735277A0}" dt="2021-04-12T13:48:24.575" v="8" actId="1076"/>
        <pc:sldMkLst>
          <pc:docMk/>
          <pc:sldMk cId="3953900515" sldId="456"/>
        </pc:sldMkLst>
        <pc:spChg chg="del">
          <ac:chgData name="Phyllipe Lima" userId="afbdb2a7827722fd" providerId="Windows Live" clId="Web-{58C1C7EA-385C-407D-8446-83AC735277A0}" dt="2021-04-12T13:48:21.778" v="7"/>
          <ac:spMkLst>
            <pc:docMk/>
            <pc:sldMk cId="3953900515" sldId="456"/>
            <ac:spMk id="14" creationId="{A7598CC8-F05D-491B-9948-B2972B6F3445}"/>
          </ac:spMkLst>
        </pc:spChg>
        <pc:picChg chg="mod">
          <ac:chgData name="Phyllipe Lima" userId="afbdb2a7827722fd" providerId="Windows Live" clId="Web-{58C1C7EA-385C-407D-8446-83AC735277A0}" dt="2021-04-12T13:48:24.575" v="8" actId="1076"/>
          <ac:picMkLst>
            <pc:docMk/>
            <pc:sldMk cId="3953900515" sldId="456"/>
            <ac:picMk id="11" creationId="{52D8213C-E959-41AB-B97F-46C892A2F141}"/>
          </ac:picMkLst>
        </pc:picChg>
      </pc:sldChg>
    </pc:docChg>
  </pc:docChgLst>
  <pc:docChgLst>
    <pc:chgData name="Phyllipe Lima" userId="afbdb2a7827722fd" providerId="LiveId" clId="{6CB16C3E-0E19-4C29-893E-12BD5EBAFE7D}"/>
    <pc:docChg chg="undo custSel addSld delSld modSld sldOrd">
      <pc:chgData name="Phyllipe Lima" userId="afbdb2a7827722fd" providerId="LiveId" clId="{6CB16C3E-0E19-4C29-893E-12BD5EBAFE7D}" dt="2020-03-26T19:39:36.438" v="10961" actId="20577"/>
      <pc:docMkLst>
        <pc:docMk/>
      </pc:docMkLst>
      <pc:sldChg chg="modSp mod">
        <pc:chgData name="Phyllipe Lima" userId="afbdb2a7827722fd" providerId="LiveId" clId="{6CB16C3E-0E19-4C29-893E-12BD5EBAFE7D}" dt="2020-03-20T21:47:44.549" v="21" actId="20577"/>
        <pc:sldMkLst>
          <pc:docMk/>
          <pc:sldMk cId="1975627203" sldId="257"/>
        </pc:sldMkLst>
        <pc:spChg chg="mod">
          <ac:chgData name="Phyllipe Lima" userId="afbdb2a7827722fd" providerId="LiveId" clId="{6CB16C3E-0E19-4C29-893E-12BD5EBAFE7D}" dt="2020-03-20T21:47:44.549" v="2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6CB16C3E-0E19-4C29-893E-12BD5EBAFE7D}" dt="2020-03-22T12:43:57.262" v="273" actId="20577"/>
        <pc:sldMkLst>
          <pc:docMk/>
          <pc:sldMk cId="1708451728" sldId="259"/>
        </pc:sldMkLst>
        <pc:spChg chg="mod">
          <ac:chgData name="Phyllipe Lima" userId="afbdb2a7827722fd" providerId="LiveId" clId="{6CB16C3E-0E19-4C29-893E-12BD5EBAFE7D}" dt="2020-03-22T12:43:57.262" v="273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del">
        <pc:chgData name="Phyllipe Lima" userId="afbdb2a7827722fd" providerId="LiveId" clId="{6CB16C3E-0E19-4C29-893E-12BD5EBAFE7D}" dt="2020-03-22T12:44:03.923" v="275" actId="47"/>
        <pc:sldMkLst>
          <pc:docMk/>
          <pc:sldMk cId="1792216109" sldId="304"/>
        </pc:sldMkLst>
      </pc:sldChg>
      <pc:sldChg chg="del">
        <pc:chgData name="Phyllipe Lima" userId="afbdb2a7827722fd" providerId="LiveId" clId="{6CB16C3E-0E19-4C29-893E-12BD5EBAFE7D}" dt="2020-03-22T12:44:14.456" v="292" actId="47"/>
        <pc:sldMkLst>
          <pc:docMk/>
          <pc:sldMk cId="3915167730" sldId="397"/>
        </pc:sldMkLst>
      </pc:sldChg>
      <pc:sldChg chg="del">
        <pc:chgData name="Phyllipe Lima" userId="afbdb2a7827722fd" providerId="LiveId" clId="{6CB16C3E-0E19-4C29-893E-12BD5EBAFE7D}" dt="2020-03-22T12:44:13.960" v="291" actId="47"/>
        <pc:sldMkLst>
          <pc:docMk/>
          <pc:sldMk cId="1083714054" sldId="398"/>
        </pc:sldMkLst>
      </pc:sldChg>
      <pc:sldChg chg="del">
        <pc:chgData name="Phyllipe Lima" userId="afbdb2a7827722fd" providerId="LiveId" clId="{6CB16C3E-0E19-4C29-893E-12BD5EBAFE7D}" dt="2020-03-22T12:44:13.509" v="290" actId="47"/>
        <pc:sldMkLst>
          <pc:docMk/>
          <pc:sldMk cId="1018998595" sldId="399"/>
        </pc:sldMkLst>
      </pc:sldChg>
      <pc:sldChg chg="del">
        <pc:chgData name="Phyllipe Lima" userId="afbdb2a7827722fd" providerId="LiveId" clId="{6CB16C3E-0E19-4C29-893E-12BD5EBAFE7D}" dt="2020-03-22T12:44:12.982" v="289" actId="47"/>
        <pc:sldMkLst>
          <pc:docMk/>
          <pc:sldMk cId="20091756" sldId="400"/>
        </pc:sldMkLst>
      </pc:sldChg>
      <pc:sldChg chg="del">
        <pc:chgData name="Phyllipe Lima" userId="afbdb2a7827722fd" providerId="LiveId" clId="{6CB16C3E-0E19-4C29-893E-12BD5EBAFE7D}" dt="2020-03-22T12:44:12.512" v="288" actId="47"/>
        <pc:sldMkLst>
          <pc:docMk/>
          <pc:sldMk cId="1600213716" sldId="401"/>
        </pc:sldMkLst>
      </pc:sldChg>
      <pc:sldChg chg="del">
        <pc:chgData name="Phyllipe Lima" userId="afbdb2a7827722fd" providerId="LiveId" clId="{6CB16C3E-0E19-4C29-893E-12BD5EBAFE7D}" dt="2020-03-22T12:44:12.022" v="287" actId="47"/>
        <pc:sldMkLst>
          <pc:docMk/>
          <pc:sldMk cId="1471161029" sldId="402"/>
        </pc:sldMkLst>
      </pc:sldChg>
      <pc:sldChg chg="del">
        <pc:chgData name="Phyllipe Lima" userId="afbdb2a7827722fd" providerId="LiveId" clId="{6CB16C3E-0E19-4C29-893E-12BD5EBAFE7D}" dt="2020-03-22T12:44:11.559" v="286" actId="47"/>
        <pc:sldMkLst>
          <pc:docMk/>
          <pc:sldMk cId="3370637140" sldId="403"/>
        </pc:sldMkLst>
      </pc:sldChg>
      <pc:sldChg chg="del">
        <pc:chgData name="Phyllipe Lima" userId="afbdb2a7827722fd" providerId="LiveId" clId="{6CB16C3E-0E19-4C29-893E-12BD5EBAFE7D}" dt="2020-03-20T21:47:57.663" v="23" actId="47"/>
        <pc:sldMkLst>
          <pc:docMk/>
          <pc:sldMk cId="1713426029" sldId="404"/>
        </pc:sldMkLst>
      </pc:sldChg>
      <pc:sldChg chg="del">
        <pc:chgData name="Phyllipe Lima" userId="afbdb2a7827722fd" providerId="LiveId" clId="{6CB16C3E-0E19-4C29-893E-12BD5EBAFE7D}" dt="2020-03-22T12:44:10.900" v="285" actId="47"/>
        <pc:sldMkLst>
          <pc:docMk/>
          <pc:sldMk cId="1827869662" sldId="405"/>
        </pc:sldMkLst>
      </pc:sldChg>
      <pc:sldChg chg="del">
        <pc:chgData name="Phyllipe Lima" userId="afbdb2a7827722fd" providerId="LiveId" clId="{6CB16C3E-0E19-4C29-893E-12BD5EBAFE7D}" dt="2020-03-22T12:44:10.325" v="284" actId="47"/>
        <pc:sldMkLst>
          <pc:docMk/>
          <pc:sldMk cId="4213507079" sldId="406"/>
        </pc:sldMkLst>
      </pc:sldChg>
      <pc:sldChg chg="del">
        <pc:chgData name="Phyllipe Lima" userId="afbdb2a7827722fd" providerId="LiveId" clId="{6CB16C3E-0E19-4C29-893E-12BD5EBAFE7D}" dt="2020-03-22T12:44:09.801" v="283" actId="47"/>
        <pc:sldMkLst>
          <pc:docMk/>
          <pc:sldMk cId="1587920514" sldId="407"/>
        </pc:sldMkLst>
      </pc:sldChg>
      <pc:sldChg chg="del">
        <pc:chgData name="Phyllipe Lima" userId="afbdb2a7827722fd" providerId="LiveId" clId="{6CB16C3E-0E19-4C29-893E-12BD5EBAFE7D}" dt="2020-03-22T12:44:09.366" v="282" actId="47"/>
        <pc:sldMkLst>
          <pc:docMk/>
          <pc:sldMk cId="2932584886" sldId="408"/>
        </pc:sldMkLst>
      </pc:sldChg>
      <pc:sldChg chg="del">
        <pc:chgData name="Phyllipe Lima" userId="afbdb2a7827722fd" providerId="LiveId" clId="{6CB16C3E-0E19-4C29-893E-12BD5EBAFE7D}" dt="2020-03-22T12:44:08.883" v="281" actId="47"/>
        <pc:sldMkLst>
          <pc:docMk/>
          <pc:sldMk cId="3269255110" sldId="409"/>
        </pc:sldMkLst>
      </pc:sldChg>
      <pc:sldChg chg="del">
        <pc:chgData name="Phyllipe Lima" userId="afbdb2a7827722fd" providerId="LiveId" clId="{6CB16C3E-0E19-4C29-893E-12BD5EBAFE7D}" dt="2020-03-22T12:44:08.444" v="280" actId="47"/>
        <pc:sldMkLst>
          <pc:docMk/>
          <pc:sldMk cId="143969359" sldId="410"/>
        </pc:sldMkLst>
      </pc:sldChg>
      <pc:sldChg chg="del">
        <pc:chgData name="Phyllipe Lima" userId="afbdb2a7827722fd" providerId="LiveId" clId="{6CB16C3E-0E19-4C29-893E-12BD5EBAFE7D}" dt="2020-03-22T12:44:07.941" v="279" actId="47"/>
        <pc:sldMkLst>
          <pc:docMk/>
          <pc:sldMk cId="3070062995" sldId="411"/>
        </pc:sldMkLst>
      </pc:sldChg>
      <pc:sldChg chg="del">
        <pc:chgData name="Phyllipe Lima" userId="afbdb2a7827722fd" providerId="LiveId" clId="{6CB16C3E-0E19-4C29-893E-12BD5EBAFE7D}" dt="2020-03-22T12:44:07.473" v="278" actId="47"/>
        <pc:sldMkLst>
          <pc:docMk/>
          <pc:sldMk cId="4257621234" sldId="412"/>
        </pc:sldMkLst>
      </pc:sldChg>
      <pc:sldChg chg="del">
        <pc:chgData name="Phyllipe Lima" userId="afbdb2a7827722fd" providerId="LiveId" clId="{6CB16C3E-0E19-4C29-893E-12BD5EBAFE7D}" dt="2020-03-22T12:44:07.009" v="277" actId="47"/>
        <pc:sldMkLst>
          <pc:docMk/>
          <pc:sldMk cId="3830923415" sldId="413"/>
        </pc:sldMkLst>
      </pc:sldChg>
      <pc:sldChg chg="del">
        <pc:chgData name="Phyllipe Lima" userId="afbdb2a7827722fd" providerId="LiveId" clId="{6CB16C3E-0E19-4C29-893E-12BD5EBAFE7D}" dt="2020-03-22T12:44:06.329" v="276" actId="47"/>
        <pc:sldMkLst>
          <pc:docMk/>
          <pc:sldMk cId="1569867541" sldId="414"/>
        </pc:sldMkLst>
      </pc:sldChg>
      <pc:sldChg chg="addSp delSp modSp mod">
        <pc:chgData name="Phyllipe Lima" userId="afbdb2a7827722fd" providerId="LiveId" clId="{6CB16C3E-0E19-4C29-893E-12BD5EBAFE7D}" dt="2020-03-26T19:39:36.438" v="10961" actId="20577"/>
        <pc:sldMkLst>
          <pc:docMk/>
          <pc:sldMk cId="2536363776" sldId="415"/>
        </pc:sldMkLst>
        <pc:spChg chg="mod">
          <ac:chgData name="Phyllipe Lima" userId="afbdb2a7827722fd" providerId="LiveId" clId="{6CB16C3E-0E19-4C29-893E-12BD5EBAFE7D}" dt="2020-03-26T18:46:55.825" v="6881" actId="20577"/>
          <ac:spMkLst>
            <pc:docMk/>
            <pc:sldMk cId="2536363776" sldId="415"/>
            <ac:spMk id="2" creationId="{00000000-0000-0000-0000-000000000000}"/>
          </ac:spMkLst>
        </pc:spChg>
        <pc:spChg chg="mod">
          <ac:chgData name="Phyllipe Lima" userId="afbdb2a7827722fd" providerId="LiveId" clId="{6CB16C3E-0E19-4C29-893E-12BD5EBAFE7D}" dt="2020-03-26T19:39:36.438" v="10961" actId="20577"/>
          <ac:spMkLst>
            <pc:docMk/>
            <pc:sldMk cId="2536363776" sldId="415"/>
            <ac:spMk id="13" creationId="{5301C884-7FD9-42E9-B809-C55621FAF050}"/>
          </ac:spMkLst>
        </pc:spChg>
        <pc:picChg chg="add">
          <ac:chgData name="Phyllipe Lima" userId="afbdb2a7827722fd" providerId="LiveId" clId="{6CB16C3E-0E19-4C29-893E-12BD5EBAFE7D}" dt="2020-03-26T18:46:42.860" v="6857"/>
          <ac:picMkLst>
            <pc:docMk/>
            <pc:sldMk cId="2536363776" sldId="415"/>
            <ac:picMk id="9" creationId="{B4977238-AD01-44BC-94A1-65A0305A4F7B}"/>
          </ac:picMkLst>
        </pc:picChg>
        <pc:picChg chg="del">
          <ac:chgData name="Phyllipe Lima" userId="afbdb2a7827722fd" providerId="LiveId" clId="{6CB16C3E-0E19-4C29-893E-12BD5EBAFE7D}" dt="2020-03-26T18:46:45.152" v="6858" actId="478"/>
          <ac:picMkLst>
            <pc:docMk/>
            <pc:sldMk cId="2536363776" sldId="415"/>
            <ac:picMk id="2050" creationId="{5C1D0AC4-46A7-40C5-98E9-D82D7BF3365B}"/>
          </ac:picMkLst>
        </pc:picChg>
      </pc:sldChg>
      <pc:sldChg chg="add">
        <pc:chgData name="Phyllipe Lima" userId="afbdb2a7827722fd" providerId="LiveId" clId="{6CB16C3E-0E19-4C29-893E-12BD5EBAFE7D}" dt="2020-03-20T21:47:55.634" v="22"/>
        <pc:sldMkLst>
          <pc:docMk/>
          <pc:sldMk cId="3168639760" sldId="416"/>
        </pc:sldMkLst>
      </pc:sldChg>
      <pc:sldChg chg="modSp add mod">
        <pc:chgData name="Phyllipe Lima" userId="afbdb2a7827722fd" providerId="LiveId" clId="{6CB16C3E-0E19-4C29-893E-12BD5EBAFE7D}" dt="2020-03-22T12:44:26.935" v="322" actId="20577"/>
        <pc:sldMkLst>
          <pc:docMk/>
          <pc:sldMk cId="2451604300" sldId="417"/>
        </pc:sldMkLst>
        <pc:spChg chg="mod">
          <ac:chgData name="Phyllipe Lima" userId="afbdb2a7827722fd" providerId="LiveId" clId="{6CB16C3E-0E19-4C29-893E-12BD5EBAFE7D}" dt="2020-03-22T12:44:26.935" v="322" actId="20577"/>
          <ac:spMkLst>
            <pc:docMk/>
            <pc:sldMk cId="2451604300" sldId="417"/>
            <ac:spMk id="9" creationId="{DED9E584-412A-4191-ABB5-66147879ADD7}"/>
          </ac:spMkLst>
        </pc:spChg>
      </pc:sldChg>
      <pc:sldChg chg="addSp delSp modSp add mod">
        <pc:chgData name="Phyllipe Lima" userId="afbdb2a7827722fd" providerId="LiveId" clId="{6CB16C3E-0E19-4C29-893E-12BD5EBAFE7D}" dt="2020-03-22T13:27:28.819" v="675" actId="6549"/>
        <pc:sldMkLst>
          <pc:docMk/>
          <pc:sldMk cId="3771346874" sldId="418"/>
        </pc:sldMkLst>
        <pc:spChg chg="mod">
          <ac:chgData name="Phyllipe Lima" userId="afbdb2a7827722fd" providerId="LiveId" clId="{6CB16C3E-0E19-4C29-893E-12BD5EBAFE7D}" dt="2020-03-22T13:27:28.819" v="675" actId="6549"/>
          <ac:spMkLst>
            <pc:docMk/>
            <pc:sldMk cId="3771346874" sldId="418"/>
            <ac:spMk id="10" creationId="{B49B171B-8E2E-4B50-ADB2-87B0FC0D608E}"/>
          </ac:spMkLst>
        </pc:spChg>
        <pc:spChg chg="add del mod">
          <ac:chgData name="Phyllipe Lima" userId="afbdb2a7827722fd" providerId="LiveId" clId="{6CB16C3E-0E19-4C29-893E-12BD5EBAFE7D}" dt="2020-03-22T13:27:23.543" v="674" actId="478"/>
          <ac:spMkLst>
            <pc:docMk/>
            <pc:sldMk cId="3771346874" sldId="418"/>
            <ac:spMk id="11" creationId="{39356AAF-86AB-40BB-9E8F-93AD143D4907}"/>
          </ac:spMkLst>
        </pc:spChg>
        <pc:spChg chg="mod">
          <ac:chgData name="Phyllipe Lima" userId="afbdb2a7827722fd" providerId="LiveId" clId="{6CB16C3E-0E19-4C29-893E-12BD5EBAFE7D}" dt="2020-03-22T12:46:49.587" v="514" actId="27636"/>
          <ac:spMkLst>
            <pc:docMk/>
            <pc:sldMk cId="3771346874" sldId="418"/>
            <ac:spMk id="13" creationId="{B2D92254-2B60-4F84-898E-67611B4EB7D4}"/>
          </ac:spMkLst>
        </pc:spChg>
      </pc:sldChg>
      <pc:sldChg chg="addSp delSp modSp add mod modAnim">
        <pc:chgData name="Phyllipe Lima" userId="afbdb2a7827722fd" providerId="LiveId" clId="{6CB16C3E-0E19-4C29-893E-12BD5EBAFE7D}" dt="2020-03-22T13:29:37.586" v="800"/>
        <pc:sldMkLst>
          <pc:docMk/>
          <pc:sldMk cId="3446036793" sldId="419"/>
        </pc:sldMkLst>
        <pc:spChg chg="mod">
          <ac:chgData name="Phyllipe Lima" userId="afbdb2a7827722fd" providerId="LiveId" clId="{6CB16C3E-0E19-4C29-893E-12BD5EBAFE7D}" dt="2020-03-22T13:29:04.487" v="792" actId="20577"/>
          <ac:spMkLst>
            <pc:docMk/>
            <pc:sldMk cId="3446036793" sldId="419"/>
            <ac:spMk id="2" creationId="{00000000-0000-0000-0000-000000000000}"/>
          </ac:spMkLst>
        </pc:spChg>
        <pc:spChg chg="del mod">
          <ac:chgData name="Phyllipe Lima" userId="afbdb2a7827722fd" providerId="LiveId" clId="{6CB16C3E-0E19-4C29-893E-12BD5EBAFE7D}" dt="2020-03-22T12:57:19.044" v="669" actId="478"/>
          <ac:spMkLst>
            <pc:docMk/>
            <pc:sldMk cId="3446036793" sldId="419"/>
            <ac:spMk id="3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2T12:57:21.189" v="670" actId="478"/>
          <ac:spMkLst>
            <pc:docMk/>
            <pc:sldMk cId="3446036793" sldId="419"/>
            <ac:spMk id="10" creationId="{03660735-FB4F-48D0-87F9-5D135C85C4D8}"/>
          </ac:spMkLst>
        </pc:spChg>
        <pc:picChg chg="del">
          <ac:chgData name="Phyllipe Lima" userId="afbdb2a7827722fd" providerId="LiveId" clId="{6CB16C3E-0E19-4C29-893E-12BD5EBAFE7D}" dt="2020-03-22T12:50:20.243" v="571" actId="478"/>
          <ac:picMkLst>
            <pc:docMk/>
            <pc:sldMk cId="3446036793" sldId="419"/>
            <ac:picMk id="9" creationId="{11FF9048-0EB6-43F6-93DD-A0AB0AF45CF0}"/>
          </ac:picMkLst>
        </pc:picChg>
        <pc:picChg chg="add del">
          <ac:chgData name="Phyllipe Lima" userId="afbdb2a7827722fd" providerId="LiveId" clId="{6CB16C3E-0E19-4C29-893E-12BD5EBAFE7D}" dt="2020-03-22T13:29:37.586" v="800"/>
          <ac:picMkLst>
            <pc:docMk/>
            <pc:sldMk cId="3446036793" sldId="419"/>
            <ac:picMk id="12" creationId="{33AF5289-9387-4E5F-AFCC-4CB1FA84EC0A}"/>
          </ac:picMkLst>
        </pc:picChg>
        <pc:picChg chg="add mod">
          <ac:chgData name="Phyllipe Lima" userId="afbdb2a7827722fd" providerId="LiveId" clId="{6CB16C3E-0E19-4C29-893E-12BD5EBAFE7D}" dt="2020-03-22T13:29:33.911" v="798" actId="14100"/>
          <ac:picMkLst>
            <pc:docMk/>
            <pc:sldMk cId="3446036793" sldId="419"/>
            <ac:picMk id="1026" creationId="{98C74F0C-69AC-4B64-8512-7B0259E12DAD}"/>
          </ac:picMkLst>
        </pc:picChg>
      </pc:sldChg>
      <pc:sldChg chg="addSp delSp modSp add mod modAnim">
        <pc:chgData name="Phyllipe Lima" userId="afbdb2a7827722fd" providerId="LiveId" clId="{6CB16C3E-0E19-4C29-893E-12BD5EBAFE7D}" dt="2020-03-26T17:27:54.054" v="5318" actId="1076"/>
        <pc:sldMkLst>
          <pc:docMk/>
          <pc:sldMk cId="214910676" sldId="420"/>
        </pc:sldMkLst>
        <pc:spChg chg="mod">
          <ac:chgData name="Phyllipe Lima" userId="afbdb2a7827722fd" providerId="LiveId" clId="{6CB16C3E-0E19-4C29-893E-12BD5EBAFE7D}" dt="2020-03-22T13:30:05.470" v="840" actId="20577"/>
          <ac:spMkLst>
            <pc:docMk/>
            <pc:sldMk cId="214910676" sldId="420"/>
            <ac:spMk id="2" creationId="{00000000-0000-0000-0000-000000000000}"/>
          </ac:spMkLst>
        </pc:spChg>
        <pc:spChg chg="mod">
          <ac:chgData name="Phyllipe Lima" userId="afbdb2a7827722fd" providerId="LiveId" clId="{6CB16C3E-0E19-4C29-893E-12BD5EBAFE7D}" dt="2020-03-22T13:32:30.192" v="1011" actId="14100"/>
          <ac:spMkLst>
            <pc:docMk/>
            <pc:sldMk cId="214910676" sldId="420"/>
            <ac:spMk id="3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6T17:27:51.040" v="5317" actId="478"/>
          <ac:spMkLst>
            <pc:docMk/>
            <pc:sldMk cId="214910676" sldId="420"/>
            <ac:spMk id="11" creationId="{A5EA705D-953A-4EA9-8B5B-2E424DB087C4}"/>
          </ac:spMkLst>
        </pc:spChg>
        <pc:spChg chg="add mod">
          <ac:chgData name="Phyllipe Lima" userId="afbdb2a7827722fd" providerId="LiveId" clId="{6CB16C3E-0E19-4C29-893E-12BD5EBAFE7D}" dt="2020-03-26T17:27:54.054" v="5318" actId="1076"/>
          <ac:spMkLst>
            <pc:docMk/>
            <pc:sldMk cId="214910676" sldId="420"/>
            <ac:spMk id="12" creationId="{1CD7D7AB-5092-4733-9C35-B0FF554AF2BB}"/>
          </ac:spMkLst>
        </pc:spChg>
        <pc:picChg chg="del">
          <ac:chgData name="Phyllipe Lima" userId="afbdb2a7827722fd" providerId="LiveId" clId="{6CB16C3E-0E19-4C29-893E-12BD5EBAFE7D}" dt="2020-03-22T13:29:40.051" v="802" actId="478"/>
          <ac:picMkLst>
            <pc:docMk/>
            <pc:sldMk cId="214910676" sldId="420"/>
            <ac:picMk id="9" creationId="{11FF9048-0EB6-43F6-93DD-A0AB0AF45CF0}"/>
          </ac:picMkLst>
        </pc:picChg>
        <pc:picChg chg="add mod">
          <ac:chgData name="Phyllipe Lima" userId="afbdb2a7827722fd" providerId="LiveId" clId="{6CB16C3E-0E19-4C29-893E-12BD5EBAFE7D}" dt="2020-03-22T13:30:10.244" v="841" actId="14100"/>
          <ac:picMkLst>
            <pc:docMk/>
            <pc:sldMk cId="214910676" sldId="420"/>
            <ac:picMk id="10" creationId="{F6E8293A-86D5-4722-BB37-2ABB618E3282}"/>
          </ac:picMkLst>
        </pc:picChg>
      </pc:sldChg>
      <pc:sldChg chg="addSp delSp modSp add mod delAnim">
        <pc:chgData name="Phyllipe Lima" userId="afbdb2a7827722fd" providerId="LiveId" clId="{6CB16C3E-0E19-4C29-893E-12BD5EBAFE7D}" dt="2020-03-22T13:41:09.746" v="1152" actId="166"/>
        <pc:sldMkLst>
          <pc:docMk/>
          <pc:sldMk cId="3872770149" sldId="421"/>
        </pc:sldMkLst>
        <pc:spChg chg="del">
          <ac:chgData name="Phyllipe Lima" userId="afbdb2a7827722fd" providerId="LiveId" clId="{6CB16C3E-0E19-4C29-893E-12BD5EBAFE7D}" dt="2020-03-22T13:40:21.358" v="1139" actId="478"/>
          <ac:spMkLst>
            <pc:docMk/>
            <pc:sldMk cId="3872770149" sldId="421"/>
            <ac:spMk id="2" creationId="{00000000-0000-0000-0000-000000000000}"/>
          </ac:spMkLst>
        </pc:spChg>
        <pc:spChg chg="del">
          <ac:chgData name="Phyllipe Lima" userId="afbdb2a7827722fd" providerId="LiveId" clId="{6CB16C3E-0E19-4C29-893E-12BD5EBAFE7D}" dt="2020-03-22T13:40:23.948" v="1141" actId="478"/>
          <ac:spMkLst>
            <pc:docMk/>
            <pc:sldMk cId="3872770149" sldId="421"/>
            <ac:spMk id="3" creationId="{00000000-0000-0000-0000-000000000000}"/>
          </ac:spMkLst>
        </pc:spChg>
        <pc:spChg chg="del">
          <ac:chgData name="Phyllipe Lima" userId="afbdb2a7827722fd" providerId="LiveId" clId="{6CB16C3E-0E19-4C29-893E-12BD5EBAFE7D}" dt="2020-03-22T13:40:27.236" v="1143" actId="478"/>
          <ac:spMkLst>
            <pc:docMk/>
            <pc:sldMk cId="3872770149" sldId="421"/>
            <ac:spMk id="11" creationId="{A5EA705D-953A-4EA9-8B5B-2E424DB087C4}"/>
          </ac:spMkLst>
        </pc:spChg>
        <pc:spChg chg="add del mod">
          <ac:chgData name="Phyllipe Lima" userId="afbdb2a7827722fd" providerId="LiveId" clId="{6CB16C3E-0E19-4C29-893E-12BD5EBAFE7D}" dt="2020-03-22T13:40:22.664" v="1140" actId="478"/>
          <ac:spMkLst>
            <pc:docMk/>
            <pc:sldMk cId="3872770149" sldId="421"/>
            <ac:spMk id="12" creationId="{286C3D1D-2BA9-442E-A786-7D3533618CCB}"/>
          </ac:spMkLst>
        </pc:spChg>
        <pc:spChg chg="add del mod">
          <ac:chgData name="Phyllipe Lima" userId="afbdb2a7827722fd" providerId="LiveId" clId="{6CB16C3E-0E19-4C29-893E-12BD5EBAFE7D}" dt="2020-03-22T13:40:26.015" v="1142" actId="478"/>
          <ac:spMkLst>
            <pc:docMk/>
            <pc:sldMk cId="3872770149" sldId="421"/>
            <ac:spMk id="14" creationId="{FE8F8A0B-B7F6-41A6-A021-760535AB8E9C}"/>
          </ac:spMkLst>
        </pc:spChg>
        <pc:picChg chg="add mod">
          <ac:chgData name="Phyllipe Lima" userId="afbdb2a7827722fd" providerId="LiveId" clId="{6CB16C3E-0E19-4C29-893E-12BD5EBAFE7D}" dt="2020-03-22T13:41:06.712" v="1151" actId="1076"/>
          <ac:picMkLst>
            <pc:docMk/>
            <pc:sldMk cId="3872770149" sldId="421"/>
            <ac:picMk id="4" creationId="{E1D5BAA2-46ED-4FD7-96B1-4BCFDB04B1CA}"/>
          </ac:picMkLst>
        </pc:picChg>
        <pc:picChg chg="ord">
          <ac:chgData name="Phyllipe Lima" userId="afbdb2a7827722fd" providerId="LiveId" clId="{6CB16C3E-0E19-4C29-893E-12BD5EBAFE7D}" dt="2020-03-22T13:41:09.746" v="1152" actId="166"/>
          <ac:picMkLst>
            <pc:docMk/>
            <pc:sldMk cId="3872770149" sldId="421"/>
            <ac:picMk id="7" creationId="{9CB328E3-8806-47F5-A0EB-1D7FDF40F5A3}"/>
          </ac:picMkLst>
        </pc:picChg>
        <pc:picChg chg="del">
          <ac:chgData name="Phyllipe Lima" userId="afbdb2a7827722fd" providerId="LiveId" clId="{6CB16C3E-0E19-4C29-893E-12BD5EBAFE7D}" dt="2020-03-22T13:40:32.331" v="1145" actId="478"/>
          <ac:picMkLst>
            <pc:docMk/>
            <pc:sldMk cId="3872770149" sldId="421"/>
            <ac:picMk id="10" creationId="{F6E8293A-86D5-4722-BB37-2ABB618E3282}"/>
          </ac:picMkLst>
        </pc:picChg>
        <pc:picChg chg="add mod">
          <ac:chgData name="Phyllipe Lima" userId="afbdb2a7827722fd" providerId="LiveId" clId="{6CB16C3E-0E19-4C29-893E-12BD5EBAFE7D}" dt="2020-03-22T13:41:01.312" v="1150" actId="1076"/>
          <ac:picMkLst>
            <pc:docMk/>
            <pc:sldMk cId="3872770149" sldId="421"/>
            <ac:picMk id="15" creationId="{D74D443E-E339-4D44-A0CF-30F9EB98296A}"/>
          </ac:picMkLst>
        </pc:picChg>
      </pc:sldChg>
      <pc:sldChg chg="delSp modSp add mod delAnim modAnim">
        <pc:chgData name="Phyllipe Lima" userId="afbdb2a7827722fd" providerId="LiveId" clId="{6CB16C3E-0E19-4C29-893E-12BD5EBAFE7D}" dt="2020-03-22T13:41:39.894" v="1217" actId="478"/>
        <pc:sldMkLst>
          <pc:docMk/>
          <pc:sldMk cId="3763908721" sldId="422"/>
        </pc:sldMkLst>
        <pc:spChg chg="mod">
          <ac:chgData name="Phyllipe Lima" userId="afbdb2a7827722fd" providerId="LiveId" clId="{6CB16C3E-0E19-4C29-893E-12BD5EBAFE7D}" dt="2020-03-22T13:41:36.099" v="1215" actId="20577"/>
          <ac:spMkLst>
            <pc:docMk/>
            <pc:sldMk cId="3763908721" sldId="422"/>
            <ac:spMk id="3" creationId="{00000000-0000-0000-0000-000000000000}"/>
          </ac:spMkLst>
        </pc:spChg>
        <pc:spChg chg="del">
          <ac:chgData name="Phyllipe Lima" userId="afbdb2a7827722fd" providerId="LiveId" clId="{6CB16C3E-0E19-4C29-893E-12BD5EBAFE7D}" dt="2020-03-22T13:41:38.517" v="1216" actId="478"/>
          <ac:spMkLst>
            <pc:docMk/>
            <pc:sldMk cId="3763908721" sldId="422"/>
            <ac:spMk id="11" creationId="{A5EA705D-953A-4EA9-8B5B-2E424DB087C4}"/>
          </ac:spMkLst>
        </pc:spChg>
        <pc:spChg chg="del">
          <ac:chgData name="Phyllipe Lima" userId="afbdb2a7827722fd" providerId="LiveId" clId="{6CB16C3E-0E19-4C29-893E-12BD5EBAFE7D}" dt="2020-03-22T13:41:39.894" v="1217" actId="478"/>
          <ac:spMkLst>
            <pc:docMk/>
            <pc:sldMk cId="3763908721" sldId="422"/>
            <ac:spMk id="12" creationId="{1CD7D7AB-5092-4733-9C35-B0FF554AF2BB}"/>
          </ac:spMkLst>
        </pc:spChg>
      </pc:sldChg>
      <pc:sldChg chg="addSp delSp modSp add mod delAnim">
        <pc:chgData name="Phyllipe Lima" userId="afbdb2a7827722fd" providerId="LiveId" clId="{6CB16C3E-0E19-4C29-893E-12BD5EBAFE7D}" dt="2020-03-22T13:48:52.523" v="1387" actId="1076"/>
        <pc:sldMkLst>
          <pc:docMk/>
          <pc:sldMk cId="1737955243" sldId="423"/>
        </pc:sldMkLst>
        <pc:spChg chg="del">
          <ac:chgData name="Phyllipe Lima" userId="afbdb2a7827722fd" providerId="LiveId" clId="{6CB16C3E-0E19-4C29-893E-12BD5EBAFE7D}" dt="2020-03-22T13:42:51.838" v="1220" actId="478"/>
          <ac:spMkLst>
            <pc:docMk/>
            <pc:sldMk cId="1737955243" sldId="423"/>
            <ac:spMk id="2" creationId="{00000000-0000-0000-0000-000000000000}"/>
          </ac:spMkLst>
        </pc:spChg>
        <pc:spChg chg="del">
          <ac:chgData name="Phyllipe Lima" userId="afbdb2a7827722fd" providerId="LiveId" clId="{6CB16C3E-0E19-4C29-893E-12BD5EBAFE7D}" dt="2020-03-22T13:42:50.555" v="1219" actId="478"/>
          <ac:spMkLst>
            <pc:docMk/>
            <pc:sldMk cId="1737955243" sldId="423"/>
            <ac:spMk id="3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2T13:42:53.576" v="1222" actId="478"/>
          <ac:spMkLst>
            <pc:docMk/>
            <pc:sldMk cId="1737955243" sldId="423"/>
            <ac:spMk id="9" creationId="{2A88DB67-E73B-42F6-A064-31A1F5E6B468}"/>
          </ac:spMkLst>
        </pc:spChg>
        <pc:spChg chg="add del mod">
          <ac:chgData name="Phyllipe Lima" userId="afbdb2a7827722fd" providerId="LiveId" clId="{6CB16C3E-0E19-4C29-893E-12BD5EBAFE7D}" dt="2020-03-22T13:42:52.752" v="1221" actId="478"/>
          <ac:spMkLst>
            <pc:docMk/>
            <pc:sldMk cId="1737955243" sldId="423"/>
            <ac:spMk id="12" creationId="{B0D5E4E9-2534-48D1-A04C-6181898FDE42}"/>
          </ac:spMkLst>
        </pc:spChg>
        <pc:picChg chg="add del mod ord">
          <ac:chgData name="Phyllipe Lima" userId="afbdb2a7827722fd" providerId="LiveId" clId="{6CB16C3E-0E19-4C29-893E-12BD5EBAFE7D}" dt="2020-03-22T13:48:44.369" v="1383" actId="478"/>
          <ac:picMkLst>
            <pc:docMk/>
            <pc:sldMk cId="1737955243" sldId="423"/>
            <ac:picMk id="13" creationId="{9C534A21-9E32-4DCF-BDC5-B8D1DE023ED5}"/>
          </ac:picMkLst>
        </pc:picChg>
        <pc:picChg chg="add mod ord">
          <ac:chgData name="Phyllipe Lima" userId="afbdb2a7827722fd" providerId="LiveId" clId="{6CB16C3E-0E19-4C29-893E-12BD5EBAFE7D}" dt="2020-03-22T13:48:52.523" v="1387" actId="1076"/>
          <ac:picMkLst>
            <pc:docMk/>
            <pc:sldMk cId="1737955243" sldId="423"/>
            <ac:picMk id="14" creationId="{97BF51C0-7B5D-401B-B564-32339F74B202}"/>
          </ac:picMkLst>
        </pc:picChg>
      </pc:sldChg>
      <pc:sldChg chg="addSp delSp modSp add mod modAnim">
        <pc:chgData name="Phyllipe Lima" userId="afbdb2a7827722fd" providerId="LiveId" clId="{6CB16C3E-0E19-4C29-893E-12BD5EBAFE7D}" dt="2020-03-26T17:28:33.593" v="5339" actId="6549"/>
        <pc:sldMkLst>
          <pc:docMk/>
          <pc:sldMk cId="1499436584" sldId="424"/>
        </pc:sldMkLst>
        <pc:spChg chg="mod">
          <ac:chgData name="Phyllipe Lima" userId="afbdb2a7827722fd" providerId="LiveId" clId="{6CB16C3E-0E19-4C29-893E-12BD5EBAFE7D}" dt="2020-03-22T13:43:25.158" v="1245" actId="20577"/>
          <ac:spMkLst>
            <pc:docMk/>
            <pc:sldMk cId="1499436584" sldId="424"/>
            <ac:spMk id="3" creationId="{00000000-0000-0000-0000-000000000000}"/>
          </ac:spMkLst>
        </pc:spChg>
        <pc:spChg chg="add mod">
          <ac:chgData name="Phyllipe Lima" userId="afbdb2a7827722fd" providerId="LiveId" clId="{6CB16C3E-0E19-4C29-893E-12BD5EBAFE7D}" dt="2020-03-26T17:28:33.593" v="5339" actId="6549"/>
          <ac:spMkLst>
            <pc:docMk/>
            <pc:sldMk cId="1499436584" sldId="424"/>
            <ac:spMk id="11" creationId="{076EF46D-5DAE-484F-AF92-4AFD022979E7}"/>
          </ac:spMkLst>
        </pc:spChg>
        <pc:picChg chg="add del mod">
          <ac:chgData name="Phyllipe Lima" userId="afbdb2a7827722fd" providerId="LiveId" clId="{6CB16C3E-0E19-4C29-893E-12BD5EBAFE7D}" dt="2020-03-22T13:46:54.915" v="1289" actId="478"/>
          <ac:picMkLst>
            <pc:docMk/>
            <pc:sldMk cId="1499436584" sldId="424"/>
            <ac:picMk id="2050" creationId="{D570FECA-C49C-42B9-9222-15F2ABE13D15}"/>
          </ac:picMkLst>
        </pc:picChg>
        <pc:picChg chg="add mod">
          <ac:chgData name="Phyllipe Lima" userId="afbdb2a7827722fd" providerId="LiveId" clId="{6CB16C3E-0E19-4C29-893E-12BD5EBAFE7D}" dt="2020-03-22T13:48:57.982" v="1388" actId="1076"/>
          <ac:picMkLst>
            <pc:docMk/>
            <pc:sldMk cId="1499436584" sldId="424"/>
            <ac:picMk id="2052" creationId="{B9365912-649A-429F-A009-F9B6A68DE4C6}"/>
          </ac:picMkLst>
        </pc:picChg>
      </pc:sldChg>
      <pc:sldChg chg="addSp delSp modSp add mod ord modAnim">
        <pc:chgData name="Phyllipe Lima" userId="afbdb2a7827722fd" providerId="LiveId" clId="{6CB16C3E-0E19-4C29-893E-12BD5EBAFE7D}" dt="2020-03-22T14:04:08.090" v="1977" actId="20577"/>
        <pc:sldMkLst>
          <pc:docMk/>
          <pc:sldMk cId="3122555783" sldId="425"/>
        </pc:sldMkLst>
        <pc:spChg chg="mod">
          <ac:chgData name="Phyllipe Lima" userId="afbdb2a7827722fd" providerId="LiveId" clId="{6CB16C3E-0E19-4C29-893E-12BD5EBAFE7D}" dt="2020-03-22T14:04:08.090" v="1977" actId="20577"/>
          <ac:spMkLst>
            <pc:docMk/>
            <pc:sldMk cId="3122555783" sldId="425"/>
            <ac:spMk id="11" creationId="{076EF46D-5DAE-484F-AF92-4AFD022979E7}"/>
          </ac:spMkLst>
        </pc:spChg>
        <pc:picChg chg="del mod">
          <ac:chgData name="Phyllipe Lima" userId="afbdb2a7827722fd" providerId="LiveId" clId="{6CB16C3E-0E19-4C29-893E-12BD5EBAFE7D}" dt="2020-03-22T13:55:13.195" v="1695" actId="478"/>
          <ac:picMkLst>
            <pc:docMk/>
            <pc:sldMk cId="3122555783" sldId="425"/>
            <ac:picMk id="2052" creationId="{B9365912-649A-429F-A009-F9B6A68DE4C6}"/>
          </ac:picMkLst>
        </pc:picChg>
        <pc:picChg chg="add del mod">
          <ac:chgData name="Phyllipe Lima" userId="afbdb2a7827722fd" providerId="LiveId" clId="{6CB16C3E-0E19-4C29-893E-12BD5EBAFE7D}" dt="2020-03-22T13:58:04.154" v="1832" actId="478"/>
          <ac:picMkLst>
            <pc:docMk/>
            <pc:sldMk cId="3122555783" sldId="425"/>
            <ac:picMk id="7170" creationId="{AE9CDCC0-13CE-4235-9EAD-EB0FCD9B5E28}"/>
          </ac:picMkLst>
        </pc:picChg>
      </pc:sldChg>
      <pc:sldChg chg="addSp delSp modSp add mod">
        <pc:chgData name="Phyllipe Lima" userId="afbdb2a7827722fd" providerId="LiveId" clId="{6CB16C3E-0E19-4C29-893E-12BD5EBAFE7D}" dt="2020-03-22T14:02:46.591" v="1894" actId="1076"/>
        <pc:sldMkLst>
          <pc:docMk/>
          <pc:sldMk cId="1861731583" sldId="426"/>
        </pc:sldMkLst>
        <pc:spChg chg="mod">
          <ac:chgData name="Phyllipe Lima" userId="afbdb2a7827722fd" providerId="LiveId" clId="{6CB16C3E-0E19-4C29-893E-12BD5EBAFE7D}" dt="2020-03-22T14:02:46.591" v="1894" actId="1076"/>
          <ac:spMkLst>
            <pc:docMk/>
            <pc:sldMk cId="1861731583" sldId="426"/>
            <ac:spMk id="2" creationId="{00000000-0000-0000-0000-000000000000}"/>
          </ac:spMkLst>
        </pc:spChg>
        <pc:spChg chg="del">
          <ac:chgData name="Phyllipe Lima" userId="afbdb2a7827722fd" providerId="LiveId" clId="{6CB16C3E-0E19-4C29-893E-12BD5EBAFE7D}" dt="2020-03-22T14:02:08.122" v="1865" actId="478"/>
          <ac:spMkLst>
            <pc:docMk/>
            <pc:sldMk cId="1861731583" sldId="426"/>
            <ac:spMk id="11" creationId="{076EF46D-5DAE-484F-AF92-4AFD022979E7}"/>
          </ac:spMkLst>
        </pc:spChg>
        <pc:picChg chg="del">
          <ac:chgData name="Phyllipe Lima" userId="afbdb2a7827722fd" providerId="LiveId" clId="{6CB16C3E-0E19-4C29-893E-12BD5EBAFE7D}" dt="2020-03-22T14:02:25.832" v="1887" actId="478"/>
          <ac:picMkLst>
            <pc:docMk/>
            <pc:sldMk cId="1861731583" sldId="426"/>
            <ac:picMk id="10" creationId="{F6E8293A-86D5-4722-BB37-2ABB618E3282}"/>
          </ac:picMkLst>
        </pc:picChg>
        <pc:picChg chg="del">
          <ac:chgData name="Phyllipe Lima" userId="afbdb2a7827722fd" providerId="LiveId" clId="{6CB16C3E-0E19-4C29-893E-12BD5EBAFE7D}" dt="2020-03-22T14:02:07.083" v="1864" actId="478"/>
          <ac:picMkLst>
            <pc:docMk/>
            <pc:sldMk cId="1861731583" sldId="426"/>
            <ac:picMk id="7170" creationId="{AE9CDCC0-13CE-4235-9EAD-EB0FCD9B5E28}"/>
          </ac:picMkLst>
        </pc:picChg>
        <pc:picChg chg="add mod">
          <ac:chgData name="Phyllipe Lima" userId="afbdb2a7827722fd" providerId="LiveId" clId="{6CB16C3E-0E19-4C29-893E-12BD5EBAFE7D}" dt="2020-03-22T14:02:37.209" v="1891" actId="14100"/>
          <ac:picMkLst>
            <pc:docMk/>
            <pc:sldMk cId="1861731583" sldId="426"/>
            <ac:picMk id="8194" creationId="{7E901319-14CF-4D28-8438-A9151B407CFF}"/>
          </ac:picMkLst>
        </pc:picChg>
      </pc:sldChg>
      <pc:sldChg chg="addSp delSp modSp add mod ord">
        <pc:chgData name="Phyllipe Lima" userId="afbdb2a7827722fd" providerId="LiveId" clId="{6CB16C3E-0E19-4C29-893E-12BD5EBAFE7D}" dt="2020-03-22T14:12:20.096" v="2422" actId="1076"/>
        <pc:sldMkLst>
          <pc:docMk/>
          <pc:sldMk cId="2500104174" sldId="427"/>
        </pc:sldMkLst>
        <pc:spChg chg="del mod">
          <ac:chgData name="Phyllipe Lima" userId="afbdb2a7827722fd" providerId="LiveId" clId="{6CB16C3E-0E19-4C29-893E-12BD5EBAFE7D}" dt="2020-03-22T14:12:01.228" v="2414" actId="478"/>
          <ac:spMkLst>
            <pc:docMk/>
            <pc:sldMk cId="2500104174" sldId="427"/>
            <ac:spMk id="2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2T14:12:02.394" v="2415" actId="478"/>
          <ac:spMkLst>
            <pc:docMk/>
            <pc:sldMk cId="2500104174" sldId="427"/>
            <ac:spMk id="9" creationId="{48122791-F00B-404D-9ECB-BD38AC7AC906}"/>
          </ac:spMkLst>
        </pc:spChg>
        <pc:spChg chg="del mod">
          <ac:chgData name="Phyllipe Lima" userId="afbdb2a7827722fd" providerId="LiveId" clId="{6CB16C3E-0E19-4C29-893E-12BD5EBAFE7D}" dt="2020-03-22T14:12:03.640" v="2416" actId="478"/>
          <ac:spMkLst>
            <pc:docMk/>
            <pc:sldMk cId="2500104174" sldId="427"/>
            <ac:spMk id="11" creationId="{076EF46D-5DAE-484F-AF92-4AFD022979E7}"/>
          </ac:spMkLst>
        </pc:spChg>
        <pc:picChg chg="del">
          <ac:chgData name="Phyllipe Lima" userId="afbdb2a7827722fd" providerId="LiveId" clId="{6CB16C3E-0E19-4C29-893E-12BD5EBAFE7D}" dt="2020-03-22T14:12:05.138" v="2417" actId="478"/>
          <ac:picMkLst>
            <pc:docMk/>
            <pc:sldMk cId="2500104174" sldId="427"/>
            <ac:picMk id="7" creationId="{9CB328E3-8806-47F5-A0EB-1D7FDF40F5A3}"/>
          </ac:picMkLst>
        </pc:picChg>
        <pc:picChg chg="del">
          <ac:chgData name="Phyllipe Lima" userId="afbdb2a7827722fd" providerId="LiveId" clId="{6CB16C3E-0E19-4C29-893E-12BD5EBAFE7D}" dt="2020-03-22T14:02:59.042" v="1898" actId="478"/>
          <ac:picMkLst>
            <pc:docMk/>
            <pc:sldMk cId="2500104174" sldId="427"/>
            <ac:picMk id="10" creationId="{F6E8293A-86D5-4722-BB37-2ABB618E3282}"/>
          </ac:picMkLst>
        </pc:picChg>
        <pc:picChg chg="add del mod">
          <ac:chgData name="Phyllipe Lima" userId="afbdb2a7827722fd" providerId="LiveId" clId="{6CB16C3E-0E19-4C29-893E-12BD5EBAFE7D}" dt="2020-03-22T14:12:06.532" v="2418" actId="478"/>
          <ac:picMkLst>
            <pc:docMk/>
            <pc:sldMk cId="2500104174" sldId="427"/>
            <ac:picMk id="12" creationId="{57446931-76DE-403E-BCD1-9D658D883785}"/>
          </ac:picMkLst>
        </pc:picChg>
        <pc:picChg chg="add mod">
          <ac:chgData name="Phyllipe Lima" userId="afbdb2a7827722fd" providerId="LiveId" clId="{6CB16C3E-0E19-4C29-893E-12BD5EBAFE7D}" dt="2020-03-22T14:12:20.096" v="2422" actId="1076"/>
          <ac:picMkLst>
            <pc:docMk/>
            <pc:sldMk cId="2500104174" sldId="427"/>
            <ac:picMk id="13" creationId="{B4C3531F-75A8-48FA-86CD-02B6CE590943}"/>
          </ac:picMkLst>
        </pc:picChg>
        <pc:picChg chg="add">
          <ac:chgData name="Phyllipe Lima" userId="afbdb2a7827722fd" providerId="LiveId" clId="{6CB16C3E-0E19-4C29-893E-12BD5EBAFE7D}" dt="2020-03-22T14:12:13.569" v="2420"/>
          <ac:picMkLst>
            <pc:docMk/>
            <pc:sldMk cId="2500104174" sldId="427"/>
            <ac:picMk id="15" creationId="{93C27111-F197-4658-8776-277C5FC45CCA}"/>
          </ac:picMkLst>
        </pc:picChg>
        <pc:picChg chg="add">
          <ac:chgData name="Phyllipe Lima" userId="afbdb2a7827722fd" providerId="LiveId" clId="{6CB16C3E-0E19-4C29-893E-12BD5EBAFE7D}" dt="2020-03-22T14:12:17.286" v="2421"/>
          <ac:picMkLst>
            <pc:docMk/>
            <pc:sldMk cId="2500104174" sldId="427"/>
            <ac:picMk id="16" creationId="{A2358937-0572-44A2-A13E-44C301E23616}"/>
          </ac:picMkLst>
        </pc:picChg>
        <pc:picChg chg="del">
          <ac:chgData name="Phyllipe Lima" userId="afbdb2a7827722fd" providerId="LiveId" clId="{6CB16C3E-0E19-4C29-893E-12BD5EBAFE7D}" dt="2020-03-22T14:03:10.900" v="1908" actId="478"/>
          <ac:picMkLst>
            <pc:docMk/>
            <pc:sldMk cId="2500104174" sldId="427"/>
            <ac:picMk id="7170" creationId="{AE9CDCC0-13CE-4235-9EAD-EB0FCD9B5E28}"/>
          </ac:picMkLst>
        </pc:picChg>
      </pc:sldChg>
      <pc:sldChg chg="modSp add mod">
        <pc:chgData name="Phyllipe Lima" userId="afbdb2a7827722fd" providerId="LiveId" clId="{6CB16C3E-0E19-4C29-893E-12BD5EBAFE7D}" dt="2020-03-22T14:11:55.302" v="2411" actId="20577"/>
        <pc:sldMkLst>
          <pc:docMk/>
          <pc:sldMk cId="4159085670" sldId="428"/>
        </pc:sldMkLst>
        <pc:spChg chg="mod">
          <ac:chgData name="Phyllipe Lima" userId="afbdb2a7827722fd" providerId="LiveId" clId="{6CB16C3E-0E19-4C29-893E-12BD5EBAFE7D}" dt="2020-03-22T14:11:55.302" v="2411" actId="20577"/>
          <ac:spMkLst>
            <pc:docMk/>
            <pc:sldMk cId="4159085670" sldId="428"/>
            <ac:spMk id="11" creationId="{076EF46D-5DAE-484F-AF92-4AFD022979E7}"/>
          </ac:spMkLst>
        </pc:spChg>
      </pc:sldChg>
      <pc:sldChg chg="delSp modSp add mod">
        <pc:chgData name="Phyllipe Lima" userId="afbdb2a7827722fd" providerId="LiveId" clId="{6CB16C3E-0E19-4C29-893E-12BD5EBAFE7D}" dt="2020-03-26T17:39:50.505" v="5341" actId="20577"/>
        <pc:sldMkLst>
          <pc:docMk/>
          <pc:sldMk cId="3106439704" sldId="429"/>
        </pc:sldMkLst>
        <pc:spChg chg="mod">
          <ac:chgData name="Phyllipe Lima" userId="afbdb2a7827722fd" providerId="LiveId" clId="{6CB16C3E-0E19-4C29-893E-12BD5EBAFE7D}" dt="2020-03-22T14:12:32.811" v="2432" actId="20577"/>
          <ac:spMkLst>
            <pc:docMk/>
            <pc:sldMk cId="3106439704" sldId="429"/>
            <ac:spMk id="2" creationId="{00000000-0000-0000-0000-000000000000}"/>
          </ac:spMkLst>
        </pc:spChg>
        <pc:spChg chg="mod">
          <ac:chgData name="Phyllipe Lima" userId="afbdb2a7827722fd" providerId="LiveId" clId="{6CB16C3E-0E19-4C29-893E-12BD5EBAFE7D}" dt="2020-03-26T17:39:50.505" v="5341" actId="20577"/>
          <ac:spMkLst>
            <pc:docMk/>
            <pc:sldMk cId="3106439704" sldId="429"/>
            <ac:spMk id="11" creationId="{076EF46D-5DAE-484F-AF92-4AFD022979E7}"/>
          </ac:spMkLst>
        </pc:spChg>
        <pc:picChg chg="del">
          <ac:chgData name="Phyllipe Lima" userId="afbdb2a7827722fd" providerId="LiveId" clId="{6CB16C3E-0E19-4C29-893E-12BD5EBAFE7D}" dt="2020-03-22T14:13:52.056" v="2806" actId="478"/>
          <ac:picMkLst>
            <pc:docMk/>
            <pc:sldMk cId="3106439704" sldId="429"/>
            <ac:picMk id="7170" creationId="{AE9CDCC0-13CE-4235-9EAD-EB0FCD9B5E28}"/>
          </ac:picMkLst>
        </pc:picChg>
      </pc:sldChg>
      <pc:sldChg chg="addSp delSp modSp add mod">
        <pc:chgData name="Phyllipe Lima" userId="afbdb2a7827722fd" providerId="LiveId" clId="{6CB16C3E-0E19-4C29-893E-12BD5EBAFE7D}" dt="2020-03-22T14:18:36.573" v="3320" actId="1076"/>
        <pc:sldMkLst>
          <pc:docMk/>
          <pc:sldMk cId="3153840609" sldId="430"/>
        </pc:sldMkLst>
        <pc:picChg chg="add mod ord">
          <ac:chgData name="Phyllipe Lima" userId="afbdb2a7827722fd" providerId="LiveId" clId="{6CB16C3E-0E19-4C29-893E-12BD5EBAFE7D}" dt="2020-03-22T14:17:01.323" v="3316" actId="1076"/>
          <ac:picMkLst>
            <pc:docMk/>
            <pc:sldMk cId="3153840609" sldId="430"/>
            <ac:picMk id="2" creationId="{CC7B5291-C286-4B7A-B1BE-CAF87EDE69B6}"/>
          </ac:picMkLst>
        </pc:picChg>
        <pc:picChg chg="add mod">
          <ac:chgData name="Phyllipe Lima" userId="afbdb2a7827722fd" providerId="LiveId" clId="{6CB16C3E-0E19-4C29-893E-12BD5EBAFE7D}" dt="2020-03-22T14:18:36.573" v="3320" actId="1076"/>
          <ac:picMkLst>
            <pc:docMk/>
            <pc:sldMk cId="3153840609" sldId="430"/>
            <ac:picMk id="4" creationId="{D0B002CF-73E0-4FDE-AC77-7CFD713D3B97}"/>
          </ac:picMkLst>
        </pc:picChg>
        <pc:picChg chg="del">
          <ac:chgData name="Phyllipe Lima" userId="afbdb2a7827722fd" providerId="LiveId" clId="{6CB16C3E-0E19-4C29-893E-12BD5EBAFE7D}" dt="2020-03-22T14:16:53.659" v="3312" actId="478"/>
          <ac:picMkLst>
            <pc:docMk/>
            <pc:sldMk cId="3153840609" sldId="430"/>
            <ac:picMk id="13" creationId="{B4C3531F-75A8-48FA-86CD-02B6CE590943}"/>
          </ac:picMkLst>
        </pc:picChg>
      </pc:sldChg>
      <pc:sldChg chg="addSp delSp modSp add mod">
        <pc:chgData name="Phyllipe Lima" userId="afbdb2a7827722fd" providerId="LiveId" clId="{6CB16C3E-0E19-4C29-893E-12BD5EBAFE7D}" dt="2020-03-26T17:41:03.415" v="5392" actId="20577"/>
        <pc:sldMkLst>
          <pc:docMk/>
          <pc:sldMk cId="1261609318" sldId="431"/>
        </pc:sldMkLst>
        <pc:spChg chg="del">
          <ac:chgData name="Phyllipe Lima" userId="afbdb2a7827722fd" providerId="LiveId" clId="{6CB16C3E-0E19-4C29-893E-12BD5EBAFE7D}" dt="2020-03-22T14:44:15.783" v="4190" actId="478"/>
          <ac:spMkLst>
            <pc:docMk/>
            <pc:sldMk cId="1261609318" sldId="431"/>
            <ac:spMk id="2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2T14:44:17.105" v="4191" actId="478"/>
          <ac:spMkLst>
            <pc:docMk/>
            <pc:sldMk cId="1261609318" sldId="431"/>
            <ac:spMk id="9" creationId="{070C1826-FD68-49B0-A47D-E01BA092D3E8}"/>
          </ac:spMkLst>
        </pc:spChg>
        <pc:spChg chg="mod">
          <ac:chgData name="Phyllipe Lima" userId="afbdb2a7827722fd" providerId="LiveId" clId="{6CB16C3E-0E19-4C29-893E-12BD5EBAFE7D}" dt="2020-03-26T17:41:03.415" v="5392" actId="20577"/>
          <ac:spMkLst>
            <pc:docMk/>
            <pc:sldMk cId="1261609318" sldId="431"/>
            <ac:spMk id="11" creationId="{076EF46D-5DAE-484F-AF92-4AFD022979E7}"/>
          </ac:spMkLst>
        </pc:spChg>
        <pc:spChg chg="add">
          <ac:chgData name="Phyllipe Lima" userId="afbdb2a7827722fd" providerId="LiveId" clId="{6CB16C3E-0E19-4C29-893E-12BD5EBAFE7D}" dt="2020-03-22T14:44:18.130" v="4192"/>
          <ac:spMkLst>
            <pc:docMk/>
            <pc:sldMk cId="1261609318" sldId="431"/>
            <ac:spMk id="13" creationId="{0CFC1C75-9855-4EF9-B76F-5E9A746D1043}"/>
          </ac:spMkLst>
        </pc:spChg>
        <pc:picChg chg="add mod">
          <ac:chgData name="Phyllipe Lima" userId="afbdb2a7827722fd" providerId="LiveId" clId="{6CB16C3E-0E19-4C29-893E-12BD5EBAFE7D}" dt="2020-03-22T14:38:51.186" v="3673" actId="1076"/>
          <ac:picMkLst>
            <pc:docMk/>
            <pc:sldMk cId="1261609318" sldId="431"/>
            <ac:picMk id="9218" creationId="{B353D366-D4C5-472E-8285-3BA2C55D7B5C}"/>
          </ac:picMkLst>
        </pc:picChg>
      </pc:sldChg>
      <pc:sldChg chg="addSp delSp modSp add mod">
        <pc:chgData name="Phyllipe Lima" userId="afbdb2a7827722fd" providerId="LiveId" clId="{6CB16C3E-0E19-4C29-893E-12BD5EBAFE7D}" dt="2020-03-26T17:41:27.293" v="5393" actId="6549"/>
        <pc:sldMkLst>
          <pc:docMk/>
          <pc:sldMk cId="2459260641" sldId="432"/>
        </pc:sldMkLst>
        <pc:spChg chg="del">
          <ac:chgData name="Phyllipe Lima" userId="afbdb2a7827722fd" providerId="LiveId" clId="{6CB16C3E-0E19-4C29-893E-12BD5EBAFE7D}" dt="2020-03-22T14:44:00.735" v="4185" actId="478"/>
          <ac:spMkLst>
            <pc:docMk/>
            <pc:sldMk cId="2459260641" sldId="432"/>
            <ac:spMk id="2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2T14:44:02.462" v="4187" actId="478"/>
          <ac:spMkLst>
            <pc:docMk/>
            <pc:sldMk cId="2459260641" sldId="432"/>
            <ac:spMk id="9" creationId="{F1B081A7-7892-42D9-B259-6F9A16E8B796}"/>
          </ac:spMkLst>
        </pc:spChg>
        <pc:spChg chg="mod">
          <ac:chgData name="Phyllipe Lima" userId="afbdb2a7827722fd" providerId="LiveId" clId="{6CB16C3E-0E19-4C29-893E-12BD5EBAFE7D}" dt="2020-03-26T17:41:27.293" v="5393" actId="6549"/>
          <ac:spMkLst>
            <pc:docMk/>
            <pc:sldMk cId="2459260641" sldId="432"/>
            <ac:spMk id="11" creationId="{076EF46D-5DAE-484F-AF92-4AFD022979E7}"/>
          </ac:spMkLst>
        </pc:spChg>
        <pc:spChg chg="add mod">
          <ac:chgData name="Phyllipe Lima" userId="afbdb2a7827722fd" providerId="LiveId" clId="{6CB16C3E-0E19-4C29-893E-12BD5EBAFE7D}" dt="2020-03-22T14:43:34.823" v="4171" actId="14100"/>
          <ac:spMkLst>
            <pc:docMk/>
            <pc:sldMk cId="2459260641" sldId="432"/>
            <ac:spMk id="12" creationId="{38E62DCD-6A25-477D-9BFC-987656186B01}"/>
          </ac:spMkLst>
        </pc:spChg>
        <pc:spChg chg="add del">
          <ac:chgData name="Phyllipe Lima" userId="afbdb2a7827722fd" providerId="LiveId" clId="{6CB16C3E-0E19-4C29-893E-12BD5EBAFE7D}" dt="2020-03-22T14:44:09.977" v="4188" actId="478"/>
          <ac:spMkLst>
            <pc:docMk/>
            <pc:sldMk cId="2459260641" sldId="432"/>
            <ac:spMk id="13" creationId="{19DC486C-91FF-4EDD-BAEB-DADC9C47B43B}"/>
          </ac:spMkLst>
        </pc:spChg>
        <pc:spChg chg="add">
          <ac:chgData name="Phyllipe Lima" userId="afbdb2a7827722fd" providerId="LiveId" clId="{6CB16C3E-0E19-4C29-893E-12BD5EBAFE7D}" dt="2020-03-22T14:44:10.373" v="4189"/>
          <ac:spMkLst>
            <pc:docMk/>
            <pc:sldMk cId="2459260641" sldId="432"/>
            <ac:spMk id="14" creationId="{2C9101E8-9C01-46FF-AA0D-699B4721134C}"/>
          </ac:spMkLst>
        </pc:spChg>
      </pc:sldChg>
      <pc:sldChg chg="addSp delSp modSp add mod">
        <pc:chgData name="Phyllipe Lima" userId="afbdb2a7827722fd" providerId="LiveId" clId="{6CB16C3E-0E19-4C29-893E-12BD5EBAFE7D}" dt="2020-03-22T14:49:14.679" v="4203" actId="732"/>
        <pc:sldMkLst>
          <pc:docMk/>
          <pc:sldMk cId="4117681047" sldId="433"/>
        </pc:sldMkLst>
        <pc:spChg chg="mod">
          <ac:chgData name="Phyllipe Lima" userId="afbdb2a7827722fd" providerId="LiveId" clId="{6CB16C3E-0E19-4C29-893E-12BD5EBAFE7D}" dt="2020-03-22T14:43:53.273" v="4184" actId="20577"/>
          <ac:spMkLst>
            <pc:docMk/>
            <pc:sldMk cId="4117681047" sldId="433"/>
            <ac:spMk id="2" creationId="{00000000-0000-0000-0000-000000000000}"/>
          </ac:spMkLst>
        </pc:spChg>
        <pc:spChg chg="del">
          <ac:chgData name="Phyllipe Lima" userId="afbdb2a7827722fd" providerId="LiveId" clId="{6CB16C3E-0E19-4C29-893E-12BD5EBAFE7D}" dt="2020-03-22T14:46:35.629" v="4193" actId="478"/>
          <ac:spMkLst>
            <pc:docMk/>
            <pc:sldMk cId="4117681047" sldId="433"/>
            <ac:spMk id="11" creationId="{076EF46D-5DAE-484F-AF92-4AFD022979E7}"/>
          </ac:spMkLst>
        </pc:spChg>
        <pc:spChg chg="del">
          <ac:chgData name="Phyllipe Lima" userId="afbdb2a7827722fd" providerId="LiveId" clId="{6CB16C3E-0E19-4C29-893E-12BD5EBAFE7D}" dt="2020-03-22T14:46:37.466" v="4194" actId="478"/>
          <ac:spMkLst>
            <pc:docMk/>
            <pc:sldMk cId="4117681047" sldId="433"/>
            <ac:spMk id="12" creationId="{38E62DCD-6A25-477D-9BFC-987656186B01}"/>
          </ac:spMkLst>
        </pc:spChg>
        <pc:picChg chg="add mod">
          <ac:chgData name="Phyllipe Lima" userId="afbdb2a7827722fd" providerId="LiveId" clId="{6CB16C3E-0E19-4C29-893E-12BD5EBAFE7D}" dt="2020-03-22T14:46:44.304" v="4196" actId="1076"/>
          <ac:picMkLst>
            <pc:docMk/>
            <pc:sldMk cId="4117681047" sldId="433"/>
            <ac:picMk id="4" creationId="{3076F917-8556-4C33-AC06-5C0041DFC270}"/>
          </ac:picMkLst>
        </pc:picChg>
        <pc:picChg chg="add mod modCrop">
          <ac:chgData name="Phyllipe Lima" userId="afbdb2a7827722fd" providerId="LiveId" clId="{6CB16C3E-0E19-4C29-893E-12BD5EBAFE7D}" dt="2020-03-22T14:49:14.679" v="4203" actId="732"/>
          <ac:picMkLst>
            <pc:docMk/>
            <pc:sldMk cId="4117681047" sldId="433"/>
            <ac:picMk id="9" creationId="{709BD710-6A58-4627-AC10-554A7C82CFB2}"/>
          </ac:picMkLst>
        </pc:picChg>
      </pc:sldChg>
      <pc:sldChg chg="addSp delSp modSp add mod">
        <pc:chgData name="Phyllipe Lima" userId="afbdb2a7827722fd" providerId="LiveId" clId="{6CB16C3E-0E19-4C29-893E-12BD5EBAFE7D}" dt="2020-03-26T18:09:50.681" v="5616" actId="20577"/>
        <pc:sldMkLst>
          <pc:docMk/>
          <pc:sldMk cId="315646770" sldId="434"/>
        </pc:sldMkLst>
        <pc:spChg chg="mod">
          <ac:chgData name="Phyllipe Lima" userId="afbdb2a7827722fd" providerId="LiveId" clId="{6CB16C3E-0E19-4C29-893E-12BD5EBAFE7D}" dt="2020-03-26T18:09:50.681" v="5616" actId="20577"/>
          <ac:spMkLst>
            <pc:docMk/>
            <pc:sldMk cId="315646770" sldId="434"/>
            <ac:spMk id="11" creationId="{076EF46D-5DAE-484F-AF92-4AFD022979E7}"/>
          </ac:spMkLst>
        </pc:spChg>
        <pc:spChg chg="del">
          <ac:chgData name="Phyllipe Lima" userId="afbdb2a7827722fd" providerId="LiveId" clId="{6CB16C3E-0E19-4C29-893E-12BD5EBAFE7D}" dt="2020-03-22T14:51:15.117" v="4517" actId="478"/>
          <ac:spMkLst>
            <pc:docMk/>
            <pc:sldMk cId="315646770" sldId="434"/>
            <ac:spMk id="12" creationId="{38E62DCD-6A25-477D-9BFC-987656186B01}"/>
          </ac:spMkLst>
        </pc:spChg>
        <pc:spChg chg="mod">
          <ac:chgData name="Phyllipe Lima" userId="afbdb2a7827722fd" providerId="LiveId" clId="{6CB16C3E-0E19-4C29-893E-12BD5EBAFE7D}" dt="2020-03-22T14:49:29.284" v="4239" actId="20577"/>
          <ac:spMkLst>
            <pc:docMk/>
            <pc:sldMk cId="315646770" sldId="434"/>
            <ac:spMk id="14" creationId="{2C9101E8-9C01-46FF-AA0D-699B4721134C}"/>
          </ac:spMkLst>
        </pc:spChg>
        <pc:picChg chg="add del">
          <ac:chgData name="Phyllipe Lima" userId="afbdb2a7827722fd" providerId="LiveId" clId="{6CB16C3E-0E19-4C29-893E-12BD5EBAFE7D}" dt="2020-03-22T14:52:49.956" v="4524" actId="478"/>
          <ac:picMkLst>
            <pc:docMk/>
            <pc:sldMk cId="315646770" sldId="434"/>
            <ac:picMk id="2" creationId="{5D5177B1-1003-4CE8-8168-6F6362DFA376}"/>
          </ac:picMkLst>
        </pc:picChg>
        <pc:picChg chg="del">
          <ac:chgData name="Phyllipe Lima" userId="afbdb2a7827722fd" providerId="LiveId" clId="{6CB16C3E-0E19-4C29-893E-12BD5EBAFE7D}" dt="2020-03-26T18:09:46.917" v="5614" actId="478"/>
          <ac:picMkLst>
            <pc:docMk/>
            <pc:sldMk cId="315646770" sldId="434"/>
            <ac:picMk id="10" creationId="{F6E8293A-86D5-4722-BB37-2ABB618E3282}"/>
          </ac:picMkLst>
        </pc:picChg>
        <pc:picChg chg="add del mod">
          <ac:chgData name="Phyllipe Lima" userId="afbdb2a7827722fd" providerId="LiveId" clId="{6CB16C3E-0E19-4C29-893E-12BD5EBAFE7D}" dt="2020-03-22T14:52:48.657" v="4523" actId="478"/>
          <ac:picMkLst>
            <pc:docMk/>
            <pc:sldMk cId="315646770" sldId="434"/>
            <ac:picMk id="13" creationId="{4B35D2F5-71ED-45F9-AA81-B8A78605E904}"/>
          </ac:picMkLst>
        </pc:picChg>
      </pc:sldChg>
      <pc:sldChg chg="addSp delSp modSp add mod">
        <pc:chgData name="Phyllipe Lima" userId="afbdb2a7827722fd" providerId="LiveId" clId="{6CB16C3E-0E19-4C29-893E-12BD5EBAFE7D}" dt="2020-03-22T14:53:09.646" v="4531" actId="167"/>
        <pc:sldMkLst>
          <pc:docMk/>
          <pc:sldMk cId="3903613656" sldId="435"/>
        </pc:sldMkLst>
        <pc:spChg chg="del">
          <ac:chgData name="Phyllipe Lima" userId="afbdb2a7827722fd" providerId="LiveId" clId="{6CB16C3E-0E19-4C29-893E-12BD5EBAFE7D}" dt="2020-03-22T14:52:55.572" v="4528" actId="478"/>
          <ac:spMkLst>
            <pc:docMk/>
            <pc:sldMk cId="3903613656" sldId="435"/>
            <ac:spMk id="11" creationId="{076EF46D-5DAE-484F-AF92-4AFD022979E7}"/>
          </ac:spMkLst>
        </pc:spChg>
        <pc:picChg chg="del">
          <ac:chgData name="Phyllipe Lima" userId="afbdb2a7827722fd" providerId="LiveId" clId="{6CB16C3E-0E19-4C29-893E-12BD5EBAFE7D}" dt="2020-03-22T14:52:44.337" v="4522" actId="478"/>
          <ac:picMkLst>
            <pc:docMk/>
            <pc:sldMk cId="3903613656" sldId="435"/>
            <ac:picMk id="2" creationId="{5D5177B1-1003-4CE8-8168-6F6362DFA376}"/>
          </ac:picMkLst>
        </pc:picChg>
        <pc:picChg chg="add mod ord">
          <ac:chgData name="Phyllipe Lima" userId="afbdb2a7827722fd" providerId="LiveId" clId="{6CB16C3E-0E19-4C29-893E-12BD5EBAFE7D}" dt="2020-03-22T14:53:09.646" v="4531" actId="167"/>
          <ac:picMkLst>
            <pc:docMk/>
            <pc:sldMk cId="3903613656" sldId="435"/>
            <ac:picMk id="4" creationId="{5B9FF567-E94D-4F63-BA0F-32B31F318FBF}"/>
          </ac:picMkLst>
        </pc:picChg>
        <pc:picChg chg="del">
          <ac:chgData name="Phyllipe Lima" userId="afbdb2a7827722fd" providerId="LiveId" clId="{6CB16C3E-0E19-4C29-893E-12BD5EBAFE7D}" dt="2020-03-22T14:52:43.756" v="4521" actId="478"/>
          <ac:picMkLst>
            <pc:docMk/>
            <pc:sldMk cId="3903613656" sldId="435"/>
            <ac:picMk id="13" creationId="{4B35D2F5-71ED-45F9-AA81-B8A78605E904}"/>
          </ac:picMkLst>
        </pc:picChg>
      </pc:sldChg>
      <pc:sldChg chg="modSp add mod">
        <pc:chgData name="Phyllipe Lima" userId="afbdb2a7827722fd" providerId="LiveId" clId="{6CB16C3E-0E19-4C29-893E-12BD5EBAFE7D}" dt="2020-03-22T14:54:35.988" v="4808" actId="20577"/>
        <pc:sldMkLst>
          <pc:docMk/>
          <pc:sldMk cId="3865025013" sldId="436"/>
        </pc:sldMkLst>
        <pc:spChg chg="mod">
          <ac:chgData name="Phyllipe Lima" userId="afbdb2a7827722fd" providerId="LiveId" clId="{6CB16C3E-0E19-4C29-893E-12BD5EBAFE7D}" dt="2020-03-22T14:54:35.988" v="4808" actId="20577"/>
          <ac:spMkLst>
            <pc:docMk/>
            <pc:sldMk cId="3865025013" sldId="436"/>
            <ac:spMk id="11" creationId="{076EF46D-5DAE-484F-AF92-4AFD022979E7}"/>
          </ac:spMkLst>
        </pc:spChg>
      </pc:sldChg>
      <pc:sldChg chg="addSp delSp modSp add mod">
        <pc:chgData name="Phyllipe Lima" userId="afbdb2a7827722fd" providerId="LiveId" clId="{6CB16C3E-0E19-4C29-893E-12BD5EBAFE7D}" dt="2020-03-22T14:57:27.777" v="4820" actId="1076"/>
        <pc:sldMkLst>
          <pc:docMk/>
          <pc:sldMk cId="1521274890" sldId="437"/>
        </pc:sldMkLst>
        <pc:spChg chg="add del mod">
          <ac:chgData name="Phyllipe Lima" userId="afbdb2a7827722fd" providerId="LiveId" clId="{6CB16C3E-0E19-4C29-893E-12BD5EBAFE7D}" dt="2020-03-22T14:57:01.022" v="4812" actId="478"/>
          <ac:spMkLst>
            <pc:docMk/>
            <pc:sldMk cId="1521274890" sldId="437"/>
            <ac:spMk id="4" creationId="{821BACAE-F7FB-45AF-ABF2-8D677A1C495A}"/>
          </ac:spMkLst>
        </pc:spChg>
        <pc:spChg chg="del">
          <ac:chgData name="Phyllipe Lima" userId="afbdb2a7827722fd" providerId="LiveId" clId="{6CB16C3E-0E19-4C29-893E-12BD5EBAFE7D}" dt="2020-03-22T14:56:56.789" v="4810" actId="478"/>
          <ac:spMkLst>
            <pc:docMk/>
            <pc:sldMk cId="1521274890" sldId="437"/>
            <ac:spMk id="11" creationId="{076EF46D-5DAE-484F-AF92-4AFD022979E7}"/>
          </ac:spMkLst>
        </pc:spChg>
        <pc:spChg chg="del">
          <ac:chgData name="Phyllipe Lima" userId="afbdb2a7827722fd" providerId="LiveId" clId="{6CB16C3E-0E19-4C29-893E-12BD5EBAFE7D}" dt="2020-03-22T14:56:59.255" v="4811" actId="478"/>
          <ac:spMkLst>
            <pc:docMk/>
            <pc:sldMk cId="1521274890" sldId="437"/>
            <ac:spMk id="14" creationId="{2C9101E8-9C01-46FF-AA0D-699B4721134C}"/>
          </ac:spMkLst>
        </pc:spChg>
        <pc:picChg chg="add mod ord">
          <ac:chgData name="Phyllipe Lima" userId="afbdb2a7827722fd" providerId="LiveId" clId="{6CB16C3E-0E19-4C29-893E-12BD5EBAFE7D}" dt="2020-03-22T14:57:10.221" v="4816" actId="1076"/>
          <ac:picMkLst>
            <pc:docMk/>
            <pc:sldMk cId="1521274890" sldId="437"/>
            <ac:picMk id="9" creationId="{A6C93356-79D8-46E3-9255-430B3BC4EAF6}"/>
          </ac:picMkLst>
        </pc:picChg>
        <pc:picChg chg="add mod">
          <ac:chgData name="Phyllipe Lima" userId="afbdb2a7827722fd" providerId="LiveId" clId="{6CB16C3E-0E19-4C29-893E-12BD5EBAFE7D}" dt="2020-03-22T14:57:27.777" v="4820" actId="1076"/>
          <ac:picMkLst>
            <pc:docMk/>
            <pc:sldMk cId="1521274890" sldId="437"/>
            <ac:picMk id="12" creationId="{DBDDA050-7041-4D07-A8C2-A485924F9D8F}"/>
          </ac:picMkLst>
        </pc:picChg>
      </pc:sldChg>
      <pc:sldChg chg="add">
        <pc:chgData name="Phyllipe Lima" userId="afbdb2a7827722fd" providerId="LiveId" clId="{6CB16C3E-0E19-4C29-893E-12BD5EBAFE7D}" dt="2020-03-22T14:57:37.838" v="4821"/>
        <pc:sldMkLst>
          <pc:docMk/>
          <pc:sldMk cId="4215065053" sldId="438"/>
        </pc:sldMkLst>
      </pc:sldChg>
      <pc:sldChg chg="delSp modSp add mod">
        <pc:chgData name="Phyllipe Lima" userId="afbdb2a7827722fd" providerId="LiveId" clId="{6CB16C3E-0E19-4C29-893E-12BD5EBAFE7D}" dt="2020-03-26T18:47:22.175" v="6885" actId="27636"/>
        <pc:sldMkLst>
          <pc:docMk/>
          <pc:sldMk cId="3890979939" sldId="439"/>
        </pc:sldMkLst>
        <pc:spChg chg="mod">
          <ac:chgData name="Phyllipe Lima" userId="afbdb2a7827722fd" providerId="LiveId" clId="{6CB16C3E-0E19-4C29-893E-12BD5EBAFE7D}" dt="2020-03-26T18:47:22.175" v="6885" actId="27636"/>
          <ac:spMkLst>
            <pc:docMk/>
            <pc:sldMk cId="3890979939" sldId="439"/>
            <ac:spMk id="11" creationId="{076EF46D-5DAE-484F-AF92-4AFD022979E7}"/>
          </ac:spMkLst>
        </pc:spChg>
        <pc:spChg chg="mod">
          <ac:chgData name="Phyllipe Lima" userId="afbdb2a7827722fd" providerId="LiveId" clId="{6CB16C3E-0E19-4C29-893E-12BD5EBAFE7D}" dt="2020-03-22T15:00:55.307" v="5309" actId="20577"/>
          <ac:spMkLst>
            <pc:docMk/>
            <pc:sldMk cId="3890979939" sldId="439"/>
            <ac:spMk id="14" creationId="{2C9101E8-9C01-46FF-AA0D-699B4721134C}"/>
          </ac:spMkLst>
        </pc:spChg>
        <pc:picChg chg="del">
          <ac:chgData name="Phyllipe Lima" userId="afbdb2a7827722fd" providerId="LiveId" clId="{6CB16C3E-0E19-4C29-893E-12BD5EBAFE7D}" dt="2020-03-26T18:33:55.816" v="5829" actId="478"/>
          <ac:picMkLst>
            <pc:docMk/>
            <pc:sldMk cId="3890979939" sldId="439"/>
            <ac:picMk id="10" creationId="{F6E8293A-86D5-4722-BB37-2ABB618E3282}"/>
          </ac:picMkLst>
        </pc:picChg>
      </pc:sldChg>
      <pc:sldChg chg="addSp delSp modSp add mod">
        <pc:chgData name="Phyllipe Lima" userId="afbdb2a7827722fd" providerId="LiveId" clId="{6CB16C3E-0E19-4C29-893E-12BD5EBAFE7D}" dt="2020-03-26T18:09:38.807" v="5613" actId="14100"/>
        <pc:sldMkLst>
          <pc:docMk/>
          <pc:sldMk cId="3343956956" sldId="440"/>
        </pc:sldMkLst>
        <pc:spChg chg="mod">
          <ac:chgData name="Phyllipe Lima" userId="afbdb2a7827722fd" providerId="LiveId" clId="{6CB16C3E-0E19-4C29-893E-12BD5EBAFE7D}" dt="2020-03-26T18:02:13.148" v="5521" actId="20577"/>
          <ac:spMkLst>
            <pc:docMk/>
            <pc:sldMk cId="3343956956" sldId="440"/>
            <ac:spMk id="2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6T18:02:22.327" v="5526" actId="478"/>
          <ac:spMkLst>
            <pc:docMk/>
            <pc:sldMk cId="3343956956" sldId="440"/>
            <ac:spMk id="4" creationId="{E66C2106-2027-48BB-B995-FB3FE9674FE4}"/>
          </ac:spMkLst>
        </pc:spChg>
        <pc:spChg chg="del">
          <ac:chgData name="Phyllipe Lima" userId="afbdb2a7827722fd" providerId="LiveId" clId="{6CB16C3E-0E19-4C29-893E-12BD5EBAFE7D}" dt="2020-03-26T18:02:21.065" v="5525" actId="478"/>
          <ac:spMkLst>
            <pc:docMk/>
            <pc:sldMk cId="3343956956" sldId="440"/>
            <ac:spMk id="13" creationId="{5301C884-7FD9-42E9-B809-C55621FAF050}"/>
          </ac:spMkLst>
        </pc:spChg>
        <pc:spChg chg="add mod">
          <ac:chgData name="Phyllipe Lima" userId="afbdb2a7827722fd" providerId="LiveId" clId="{6CB16C3E-0E19-4C29-893E-12BD5EBAFE7D}" dt="2020-03-26T18:09:38.807" v="5613" actId="14100"/>
          <ac:spMkLst>
            <pc:docMk/>
            <pc:sldMk cId="3343956956" sldId="440"/>
            <ac:spMk id="14" creationId="{A7598CC8-F05D-491B-9948-B2972B6F3445}"/>
          </ac:spMkLst>
        </pc:spChg>
        <pc:picChg chg="add mod">
          <ac:chgData name="Phyllipe Lima" userId="afbdb2a7827722fd" providerId="LiveId" clId="{6CB16C3E-0E19-4C29-893E-12BD5EBAFE7D}" dt="2020-03-26T18:02:18.806" v="5524" actId="14100"/>
          <ac:picMkLst>
            <pc:docMk/>
            <pc:sldMk cId="3343956956" sldId="440"/>
            <ac:picMk id="9" creationId="{954A1F63-3859-420B-8E63-5FA4A5D492E3}"/>
          </ac:picMkLst>
        </pc:picChg>
        <pc:picChg chg="add mod ord">
          <ac:chgData name="Phyllipe Lima" userId="afbdb2a7827722fd" providerId="LiveId" clId="{6CB16C3E-0E19-4C29-893E-12BD5EBAFE7D}" dt="2020-03-26T18:09:02.643" v="5534" actId="1076"/>
          <ac:picMkLst>
            <pc:docMk/>
            <pc:sldMk cId="3343956956" sldId="440"/>
            <ac:picMk id="11" creationId="{52D8213C-E959-41AB-B97F-46C892A2F141}"/>
          </ac:picMkLst>
        </pc:picChg>
        <pc:picChg chg="del">
          <ac:chgData name="Phyllipe Lima" userId="afbdb2a7827722fd" providerId="LiveId" clId="{6CB16C3E-0E19-4C29-893E-12BD5EBAFE7D}" dt="2020-03-26T18:02:15.277" v="5522" actId="478"/>
          <ac:picMkLst>
            <pc:docMk/>
            <pc:sldMk cId="3343956956" sldId="440"/>
            <ac:picMk id="2050" creationId="{5C1D0AC4-46A7-40C5-98E9-D82D7BF3365B}"/>
          </ac:picMkLst>
        </pc:picChg>
      </pc:sldChg>
      <pc:sldChg chg="addSp delSp modSp add mod">
        <pc:chgData name="Phyllipe Lima" userId="afbdb2a7827722fd" providerId="LiveId" clId="{6CB16C3E-0E19-4C29-893E-12BD5EBAFE7D}" dt="2020-03-26T18:01:27.438" v="5508" actId="14100"/>
        <pc:sldMkLst>
          <pc:docMk/>
          <pc:sldMk cId="800701503" sldId="441"/>
        </pc:sldMkLst>
        <pc:spChg chg="mod">
          <ac:chgData name="Phyllipe Lima" userId="afbdb2a7827722fd" providerId="LiveId" clId="{6CB16C3E-0E19-4C29-893E-12BD5EBAFE7D}" dt="2020-03-26T17:50:55.602" v="5398" actId="20577"/>
          <ac:spMkLst>
            <pc:docMk/>
            <pc:sldMk cId="800701503" sldId="441"/>
            <ac:spMk id="2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6T17:58:19.531" v="5423" actId="478"/>
          <ac:spMkLst>
            <pc:docMk/>
            <pc:sldMk cId="800701503" sldId="441"/>
            <ac:spMk id="13" creationId="{EBA0D7A8-EDF1-49A3-944A-84B90E7F04F5}"/>
          </ac:spMkLst>
        </pc:spChg>
        <pc:spChg chg="add mod">
          <ac:chgData name="Phyllipe Lima" userId="afbdb2a7827722fd" providerId="LiveId" clId="{6CB16C3E-0E19-4C29-893E-12BD5EBAFE7D}" dt="2020-03-26T18:00:41.647" v="5454" actId="1076"/>
          <ac:spMkLst>
            <pc:docMk/>
            <pc:sldMk cId="800701503" sldId="441"/>
            <ac:spMk id="14" creationId="{681A8D3B-355F-4E11-9D57-664BBBE69433}"/>
          </ac:spMkLst>
        </pc:spChg>
        <pc:spChg chg="add mod">
          <ac:chgData name="Phyllipe Lima" userId="afbdb2a7827722fd" providerId="LiveId" clId="{6CB16C3E-0E19-4C29-893E-12BD5EBAFE7D}" dt="2020-03-26T18:01:27.438" v="5508" actId="14100"/>
          <ac:spMkLst>
            <pc:docMk/>
            <pc:sldMk cId="800701503" sldId="441"/>
            <ac:spMk id="19" creationId="{46C1D188-783D-4502-9F8B-97AAD8355027}"/>
          </ac:spMkLst>
        </pc:spChg>
        <pc:spChg chg="add mod">
          <ac:chgData name="Phyllipe Lima" userId="afbdb2a7827722fd" providerId="LiveId" clId="{6CB16C3E-0E19-4C29-893E-12BD5EBAFE7D}" dt="2020-03-26T18:01:23.658" v="5507" actId="14100"/>
          <ac:spMkLst>
            <pc:docMk/>
            <pc:sldMk cId="800701503" sldId="441"/>
            <ac:spMk id="20" creationId="{15080C37-9F3A-4219-9E5C-65021FE4B96C}"/>
          </ac:spMkLst>
        </pc:spChg>
        <pc:picChg chg="del">
          <ac:chgData name="Phyllipe Lima" userId="afbdb2a7827722fd" providerId="LiveId" clId="{6CB16C3E-0E19-4C29-893E-12BD5EBAFE7D}" dt="2020-03-26T17:50:58.490" v="5399" actId="478"/>
          <ac:picMkLst>
            <pc:docMk/>
            <pc:sldMk cId="800701503" sldId="441"/>
            <ac:picMk id="4" creationId="{3076F917-8556-4C33-AC06-5C0041DFC270}"/>
          </ac:picMkLst>
        </pc:picChg>
        <pc:picChg chg="del">
          <ac:chgData name="Phyllipe Lima" userId="afbdb2a7827722fd" providerId="LiveId" clId="{6CB16C3E-0E19-4C29-893E-12BD5EBAFE7D}" dt="2020-03-26T17:51:00.735" v="5400" actId="478"/>
          <ac:picMkLst>
            <pc:docMk/>
            <pc:sldMk cId="800701503" sldId="441"/>
            <ac:picMk id="9" creationId="{709BD710-6A58-4627-AC10-554A7C82CFB2}"/>
          </ac:picMkLst>
        </pc:picChg>
        <pc:picChg chg="add mod">
          <ac:chgData name="Phyllipe Lima" userId="afbdb2a7827722fd" providerId="LiveId" clId="{6CB16C3E-0E19-4C29-893E-12BD5EBAFE7D}" dt="2020-03-26T17:57:53.010" v="5407" actId="1076"/>
          <ac:picMkLst>
            <pc:docMk/>
            <pc:sldMk cId="800701503" sldId="441"/>
            <ac:picMk id="12" creationId="{4DB5FE72-B870-415F-AD87-6EC7D9CE93A4}"/>
          </ac:picMkLst>
        </pc:picChg>
        <pc:cxnChg chg="add mod">
          <ac:chgData name="Phyllipe Lima" userId="afbdb2a7827722fd" providerId="LiveId" clId="{6CB16C3E-0E19-4C29-893E-12BD5EBAFE7D}" dt="2020-03-26T18:00:52.436" v="5458" actId="1582"/>
          <ac:cxnSpMkLst>
            <pc:docMk/>
            <pc:sldMk cId="800701503" sldId="441"/>
            <ac:cxnSpMk id="16" creationId="{CAEE2F89-E1FC-4C43-A66C-77547E8EFE82}"/>
          </ac:cxnSpMkLst>
        </pc:cxnChg>
      </pc:sldChg>
      <pc:sldChg chg="add del">
        <pc:chgData name="Phyllipe Lima" userId="afbdb2a7827722fd" providerId="LiveId" clId="{6CB16C3E-0E19-4C29-893E-12BD5EBAFE7D}" dt="2020-03-26T18:01:58.455" v="5510" actId="47"/>
        <pc:sldMkLst>
          <pc:docMk/>
          <pc:sldMk cId="544841314" sldId="442"/>
        </pc:sldMkLst>
      </pc:sldChg>
      <pc:sldChg chg="delSp modSp add mod">
        <pc:chgData name="Phyllipe Lima" userId="afbdb2a7827722fd" providerId="LiveId" clId="{6CB16C3E-0E19-4C29-893E-12BD5EBAFE7D}" dt="2020-03-26T18:11:49.478" v="5828" actId="20577"/>
        <pc:sldMkLst>
          <pc:docMk/>
          <pc:sldMk cId="3369272200" sldId="442"/>
        </pc:sldMkLst>
        <pc:spChg chg="mod">
          <ac:chgData name="Phyllipe Lima" userId="afbdb2a7827722fd" providerId="LiveId" clId="{6CB16C3E-0E19-4C29-893E-12BD5EBAFE7D}" dt="2020-03-26T18:10:25.762" v="5619" actId="20577"/>
          <ac:spMkLst>
            <pc:docMk/>
            <pc:sldMk cId="3369272200" sldId="442"/>
            <ac:spMk id="2" creationId="{00000000-0000-0000-0000-000000000000}"/>
          </ac:spMkLst>
        </pc:spChg>
        <pc:spChg chg="mod">
          <ac:chgData name="Phyllipe Lima" userId="afbdb2a7827722fd" providerId="LiveId" clId="{6CB16C3E-0E19-4C29-893E-12BD5EBAFE7D}" dt="2020-03-26T18:11:49.478" v="5828" actId="20577"/>
          <ac:spMkLst>
            <pc:docMk/>
            <pc:sldMk cId="3369272200" sldId="442"/>
            <ac:spMk id="14" creationId="{A7598CC8-F05D-491B-9948-B2972B6F3445}"/>
          </ac:spMkLst>
        </pc:spChg>
        <pc:picChg chg="del">
          <ac:chgData name="Phyllipe Lima" userId="afbdb2a7827722fd" providerId="LiveId" clId="{6CB16C3E-0E19-4C29-893E-12BD5EBAFE7D}" dt="2020-03-26T18:11:01.716" v="5656" actId="478"/>
          <ac:picMkLst>
            <pc:docMk/>
            <pc:sldMk cId="3369272200" sldId="442"/>
            <ac:picMk id="11" creationId="{52D8213C-E959-41AB-B97F-46C892A2F141}"/>
          </ac:picMkLst>
        </pc:picChg>
      </pc:sldChg>
      <pc:sldChg chg="addSp delSp modSp add mod">
        <pc:chgData name="Phyllipe Lima" userId="afbdb2a7827722fd" providerId="LiveId" clId="{6CB16C3E-0E19-4C29-893E-12BD5EBAFE7D}" dt="2020-03-26T18:45:09.809" v="6739"/>
        <pc:sldMkLst>
          <pc:docMk/>
          <pc:sldMk cId="2820516489" sldId="443"/>
        </pc:sldMkLst>
        <pc:spChg chg="del">
          <ac:chgData name="Phyllipe Lima" userId="afbdb2a7827722fd" providerId="LiveId" clId="{6CB16C3E-0E19-4C29-893E-12BD5EBAFE7D}" dt="2020-03-26T18:41:59.792" v="6438" actId="478"/>
          <ac:spMkLst>
            <pc:docMk/>
            <pc:sldMk cId="2820516489" sldId="443"/>
            <ac:spMk id="11" creationId="{076EF46D-5DAE-484F-AF92-4AFD022979E7}"/>
          </ac:spMkLst>
        </pc:spChg>
        <pc:spChg chg="add del mod">
          <ac:chgData name="Phyllipe Lima" userId="afbdb2a7827722fd" providerId="LiveId" clId="{6CB16C3E-0E19-4C29-893E-12BD5EBAFE7D}" dt="2020-03-26T18:42:30.568" v="6446" actId="478"/>
          <ac:spMkLst>
            <pc:docMk/>
            <pc:sldMk cId="2820516489" sldId="443"/>
            <ac:spMk id="12" creationId="{F7A95E92-4D20-4ABC-B7CA-316F006688D7}"/>
          </ac:spMkLst>
        </pc:spChg>
        <pc:spChg chg="add del mod">
          <ac:chgData name="Phyllipe Lima" userId="afbdb2a7827722fd" providerId="LiveId" clId="{6CB16C3E-0E19-4C29-893E-12BD5EBAFE7D}" dt="2020-03-26T18:45:09.809" v="6739"/>
          <ac:spMkLst>
            <pc:docMk/>
            <pc:sldMk cId="2820516489" sldId="443"/>
            <ac:spMk id="13" creationId="{6AA4F755-9D73-43C9-8A72-635A3EB638CE}"/>
          </ac:spMkLst>
        </pc:spChg>
        <pc:picChg chg="add del mod">
          <ac:chgData name="Phyllipe Lima" userId="afbdb2a7827722fd" providerId="LiveId" clId="{6CB16C3E-0E19-4C29-893E-12BD5EBAFE7D}" dt="2020-03-26T18:42:28.437" v="6445" actId="478"/>
          <ac:picMkLst>
            <pc:docMk/>
            <pc:sldMk cId="2820516489" sldId="443"/>
            <ac:picMk id="2" creationId="{C2A9016B-BE5D-4FB2-B179-13C46C2428B3}"/>
          </ac:picMkLst>
        </pc:picChg>
        <pc:picChg chg="add">
          <ac:chgData name="Phyllipe Lima" userId="afbdb2a7827722fd" providerId="LiveId" clId="{6CB16C3E-0E19-4C29-893E-12BD5EBAFE7D}" dt="2020-03-26T18:40:38.800" v="6437"/>
          <ac:picMkLst>
            <pc:docMk/>
            <pc:sldMk cId="2820516489" sldId="443"/>
            <ac:picMk id="9" creationId="{7356C466-9B69-4B87-8B91-930D8A639BFA}"/>
          </ac:picMkLst>
        </pc:picChg>
      </pc:sldChg>
      <pc:sldChg chg="addSp delSp modSp add mod">
        <pc:chgData name="Phyllipe Lima" userId="afbdb2a7827722fd" providerId="LiveId" clId="{6CB16C3E-0E19-4C29-893E-12BD5EBAFE7D}" dt="2020-03-26T19:07:18.231" v="9070" actId="114"/>
        <pc:sldMkLst>
          <pc:docMk/>
          <pc:sldMk cId="1654814316" sldId="444"/>
        </pc:sldMkLst>
        <pc:spChg chg="add mod">
          <ac:chgData name="Phyllipe Lima" userId="afbdb2a7827722fd" providerId="LiveId" clId="{6CB16C3E-0E19-4C29-893E-12BD5EBAFE7D}" dt="2020-03-26T19:07:18.231" v="9070" actId="114"/>
          <ac:spMkLst>
            <pc:docMk/>
            <pc:sldMk cId="1654814316" sldId="444"/>
            <ac:spMk id="9" creationId="{B6522819-6DF7-4489-92F5-18D9546CF62E}"/>
          </ac:spMkLst>
        </pc:spChg>
        <pc:spChg chg="del">
          <ac:chgData name="Phyllipe Lima" userId="afbdb2a7827722fd" providerId="LiveId" clId="{6CB16C3E-0E19-4C29-893E-12BD5EBAFE7D}" dt="2020-03-26T18:45:13.117" v="6740" actId="478"/>
          <ac:spMkLst>
            <pc:docMk/>
            <pc:sldMk cId="1654814316" sldId="444"/>
            <ac:spMk id="11" creationId="{076EF46D-5DAE-484F-AF92-4AFD022979E7}"/>
          </ac:spMkLst>
        </pc:spChg>
      </pc:sldChg>
      <pc:sldChg chg="addSp delSp modSp add mod">
        <pc:chgData name="Phyllipe Lima" userId="afbdb2a7827722fd" providerId="LiveId" clId="{6CB16C3E-0E19-4C29-893E-12BD5EBAFE7D}" dt="2020-03-26T18:52:13.085" v="7314" actId="20577"/>
        <pc:sldMkLst>
          <pc:docMk/>
          <pc:sldMk cId="1826391191" sldId="445"/>
        </pc:sldMkLst>
        <pc:spChg chg="del mod">
          <ac:chgData name="Phyllipe Lima" userId="afbdb2a7827722fd" providerId="LiveId" clId="{6CB16C3E-0E19-4C29-893E-12BD5EBAFE7D}" dt="2020-03-26T18:50:34.193" v="7016" actId="478"/>
          <ac:spMkLst>
            <pc:docMk/>
            <pc:sldMk cId="1826391191" sldId="445"/>
            <ac:spMk id="9" creationId="{B6522819-6DF7-4489-92F5-18D9546CF62E}"/>
          </ac:spMkLst>
        </pc:spChg>
        <pc:spChg chg="add mod">
          <ac:chgData name="Phyllipe Lima" userId="afbdb2a7827722fd" providerId="LiveId" clId="{6CB16C3E-0E19-4C29-893E-12BD5EBAFE7D}" dt="2020-03-26T18:52:13.085" v="7314" actId="20577"/>
          <ac:spMkLst>
            <pc:docMk/>
            <pc:sldMk cId="1826391191" sldId="445"/>
            <ac:spMk id="10" creationId="{F8179F9E-40EF-4C6D-A01B-9C52E7534EB8}"/>
          </ac:spMkLst>
        </pc:spChg>
        <pc:picChg chg="add mod">
          <ac:chgData name="Phyllipe Lima" userId="afbdb2a7827722fd" providerId="LiveId" clId="{6CB16C3E-0E19-4C29-893E-12BD5EBAFE7D}" dt="2020-03-26T18:51:11.873" v="7074" actId="1076"/>
          <ac:picMkLst>
            <pc:docMk/>
            <pc:sldMk cId="1826391191" sldId="445"/>
            <ac:picMk id="2" creationId="{B5FBED32-1A2F-4F7F-99B2-B8C37025A443}"/>
          </ac:picMkLst>
        </pc:picChg>
      </pc:sldChg>
      <pc:sldChg chg="addSp modSp add mod">
        <pc:chgData name="Phyllipe Lima" userId="afbdb2a7827722fd" providerId="LiveId" clId="{6CB16C3E-0E19-4C29-893E-12BD5EBAFE7D}" dt="2020-03-26T18:53:04.560" v="7339" actId="1076"/>
        <pc:sldMkLst>
          <pc:docMk/>
          <pc:sldMk cId="3604540272" sldId="446"/>
        </pc:sldMkLst>
        <pc:spChg chg="add mod">
          <ac:chgData name="Phyllipe Lima" userId="afbdb2a7827722fd" providerId="LiveId" clId="{6CB16C3E-0E19-4C29-893E-12BD5EBAFE7D}" dt="2020-03-26T18:52:56.051" v="7337" actId="14100"/>
          <ac:spMkLst>
            <pc:docMk/>
            <pc:sldMk cId="3604540272" sldId="446"/>
            <ac:spMk id="11" creationId="{8206982C-205F-4BF0-BCEA-9B04FC3935C4}"/>
          </ac:spMkLst>
        </pc:spChg>
        <pc:picChg chg="add mod modCrop">
          <ac:chgData name="Phyllipe Lima" userId="afbdb2a7827722fd" providerId="LiveId" clId="{6CB16C3E-0E19-4C29-893E-12BD5EBAFE7D}" dt="2020-03-26T18:53:04.560" v="7339" actId="1076"/>
          <ac:picMkLst>
            <pc:docMk/>
            <pc:sldMk cId="3604540272" sldId="446"/>
            <ac:picMk id="4" creationId="{918325AC-8945-46DA-BC9C-F1D98D8697FA}"/>
          </ac:picMkLst>
        </pc:picChg>
      </pc:sldChg>
      <pc:sldChg chg="modSp add mod">
        <pc:chgData name="Phyllipe Lima" userId="afbdb2a7827722fd" providerId="LiveId" clId="{6CB16C3E-0E19-4C29-893E-12BD5EBAFE7D}" dt="2020-03-26T19:08:34.064" v="9098" actId="20577"/>
        <pc:sldMkLst>
          <pc:docMk/>
          <pc:sldMk cId="3067886206" sldId="447"/>
        </pc:sldMkLst>
        <pc:spChg chg="mod">
          <ac:chgData name="Phyllipe Lima" userId="afbdb2a7827722fd" providerId="LiveId" clId="{6CB16C3E-0E19-4C29-893E-12BD5EBAFE7D}" dt="2020-03-26T19:08:34.064" v="9098" actId="20577"/>
          <ac:spMkLst>
            <pc:docMk/>
            <pc:sldMk cId="3067886206" sldId="447"/>
            <ac:spMk id="9" creationId="{B6522819-6DF7-4489-92F5-18D9546CF62E}"/>
          </ac:spMkLst>
        </pc:spChg>
      </pc:sldChg>
      <pc:sldChg chg="modSp add mod">
        <pc:chgData name="Phyllipe Lima" userId="afbdb2a7827722fd" providerId="LiveId" clId="{6CB16C3E-0E19-4C29-893E-12BD5EBAFE7D}" dt="2020-03-26T19:10:15.044" v="9226" actId="20577"/>
        <pc:sldMkLst>
          <pc:docMk/>
          <pc:sldMk cId="1370977480" sldId="448"/>
        </pc:sldMkLst>
        <pc:spChg chg="mod">
          <ac:chgData name="Phyllipe Lima" userId="afbdb2a7827722fd" providerId="LiveId" clId="{6CB16C3E-0E19-4C29-893E-12BD5EBAFE7D}" dt="2020-03-26T19:10:15.044" v="9226" actId="20577"/>
          <ac:spMkLst>
            <pc:docMk/>
            <pc:sldMk cId="1370977480" sldId="448"/>
            <ac:spMk id="9" creationId="{B6522819-6DF7-4489-92F5-18D9546CF62E}"/>
          </ac:spMkLst>
        </pc:spChg>
      </pc:sldChg>
      <pc:sldChg chg="addSp delSp modSp add mod">
        <pc:chgData name="Phyllipe Lima" userId="afbdb2a7827722fd" providerId="LiveId" clId="{6CB16C3E-0E19-4C29-893E-12BD5EBAFE7D}" dt="2020-03-26T19:03:54.821" v="8634" actId="167"/>
        <pc:sldMkLst>
          <pc:docMk/>
          <pc:sldMk cId="2915836330" sldId="449"/>
        </pc:sldMkLst>
        <pc:spChg chg="del mod">
          <ac:chgData name="Phyllipe Lima" userId="afbdb2a7827722fd" providerId="LiveId" clId="{6CB16C3E-0E19-4C29-893E-12BD5EBAFE7D}" dt="2020-03-26T19:01:26.330" v="8628" actId="478"/>
          <ac:spMkLst>
            <pc:docMk/>
            <pc:sldMk cId="2915836330" sldId="449"/>
            <ac:spMk id="9" creationId="{B6522819-6DF7-4489-92F5-18D9546CF62E}"/>
          </ac:spMkLst>
        </pc:spChg>
        <pc:picChg chg="add del mod">
          <ac:chgData name="Phyllipe Lima" userId="afbdb2a7827722fd" providerId="LiveId" clId="{6CB16C3E-0E19-4C29-893E-12BD5EBAFE7D}" dt="2020-03-26T19:03:49.034" v="8631" actId="478"/>
          <ac:picMkLst>
            <pc:docMk/>
            <pc:sldMk cId="2915836330" sldId="449"/>
            <ac:picMk id="2" creationId="{DF728FEE-2B7B-479D-8867-3D68C8C3907A}"/>
          </ac:picMkLst>
        </pc:picChg>
        <pc:picChg chg="add mod ord">
          <ac:chgData name="Phyllipe Lima" userId="afbdb2a7827722fd" providerId="LiveId" clId="{6CB16C3E-0E19-4C29-893E-12BD5EBAFE7D}" dt="2020-03-26T19:03:54.821" v="8634" actId="167"/>
          <ac:picMkLst>
            <pc:docMk/>
            <pc:sldMk cId="2915836330" sldId="449"/>
            <ac:picMk id="4" creationId="{0CBE136C-F2DB-4DA2-BD2E-17F7574A5150}"/>
          </ac:picMkLst>
        </pc:picChg>
      </pc:sldChg>
      <pc:sldChg chg="modSp add mod">
        <pc:chgData name="Phyllipe Lima" userId="afbdb2a7827722fd" providerId="LiveId" clId="{6CB16C3E-0E19-4C29-893E-12BD5EBAFE7D}" dt="2020-03-26T19:26:06.542" v="9768" actId="20577"/>
        <pc:sldMkLst>
          <pc:docMk/>
          <pc:sldMk cId="4117855608" sldId="450"/>
        </pc:sldMkLst>
        <pc:spChg chg="mod">
          <ac:chgData name="Phyllipe Lima" userId="afbdb2a7827722fd" providerId="LiveId" clId="{6CB16C3E-0E19-4C29-893E-12BD5EBAFE7D}" dt="2020-03-26T19:26:06.542" v="9768" actId="20577"/>
          <ac:spMkLst>
            <pc:docMk/>
            <pc:sldMk cId="4117855608" sldId="450"/>
            <ac:spMk id="9" creationId="{B6522819-6DF7-4489-92F5-18D9546CF62E}"/>
          </ac:spMkLst>
        </pc:spChg>
      </pc:sldChg>
      <pc:sldChg chg="addSp delSp add mod">
        <pc:chgData name="Phyllipe Lima" userId="afbdb2a7827722fd" providerId="LiveId" clId="{6CB16C3E-0E19-4C29-893E-12BD5EBAFE7D}" dt="2020-03-26T19:09:26.812" v="9101"/>
        <pc:sldMkLst>
          <pc:docMk/>
          <pc:sldMk cId="2604969984" sldId="451"/>
        </pc:sldMkLst>
        <pc:spChg chg="del">
          <ac:chgData name="Phyllipe Lima" userId="afbdb2a7827722fd" providerId="LiveId" clId="{6CB16C3E-0E19-4C29-893E-12BD5EBAFE7D}" dt="2020-03-26T19:09:26.027" v="9100" actId="478"/>
          <ac:spMkLst>
            <pc:docMk/>
            <pc:sldMk cId="2604969984" sldId="451"/>
            <ac:spMk id="9" creationId="{B6522819-6DF7-4489-92F5-18D9546CF62E}"/>
          </ac:spMkLst>
        </pc:spChg>
        <pc:picChg chg="add">
          <ac:chgData name="Phyllipe Lima" userId="afbdb2a7827722fd" providerId="LiveId" clId="{6CB16C3E-0E19-4C29-893E-12BD5EBAFE7D}" dt="2020-03-26T19:09:26.812" v="9101"/>
          <ac:picMkLst>
            <pc:docMk/>
            <pc:sldMk cId="2604969984" sldId="451"/>
            <ac:picMk id="2" creationId="{AD7D829E-C128-4A05-9652-4CB9FF2F6355}"/>
          </ac:picMkLst>
        </pc:picChg>
      </pc:sldChg>
      <pc:sldChg chg="modSp add mod">
        <pc:chgData name="Phyllipe Lima" userId="afbdb2a7827722fd" providerId="LiveId" clId="{6CB16C3E-0E19-4C29-893E-12BD5EBAFE7D}" dt="2020-03-26T19:33:24.850" v="10616" actId="20577"/>
        <pc:sldMkLst>
          <pc:docMk/>
          <pc:sldMk cId="3871113803" sldId="452"/>
        </pc:sldMkLst>
        <pc:spChg chg="mod">
          <ac:chgData name="Phyllipe Lima" userId="afbdb2a7827722fd" providerId="LiveId" clId="{6CB16C3E-0E19-4C29-893E-12BD5EBAFE7D}" dt="2020-03-26T19:33:24.850" v="10616" actId="20577"/>
          <ac:spMkLst>
            <pc:docMk/>
            <pc:sldMk cId="3871113803" sldId="452"/>
            <ac:spMk id="9" creationId="{B6522819-6DF7-4489-92F5-18D9546CF62E}"/>
          </ac:spMkLst>
        </pc:spChg>
      </pc:sldChg>
      <pc:sldChg chg="addSp modSp add mod">
        <pc:chgData name="Phyllipe Lima" userId="afbdb2a7827722fd" providerId="LiveId" clId="{6CB16C3E-0E19-4C29-893E-12BD5EBAFE7D}" dt="2020-03-26T19:30:47.584" v="10047" actId="27636"/>
        <pc:sldMkLst>
          <pc:docMk/>
          <pc:sldMk cId="2679689385" sldId="453"/>
        </pc:sldMkLst>
        <pc:spChg chg="mod">
          <ac:chgData name="Phyllipe Lima" userId="afbdb2a7827722fd" providerId="LiveId" clId="{6CB16C3E-0E19-4C29-893E-12BD5EBAFE7D}" dt="2020-03-26T19:30:47.584" v="10047" actId="27636"/>
          <ac:spMkLst>
            <pc:docMk/>
            <pc:sldMk cId="2679689385" sldId="453"/>
            <ac:spMk id="9" creationId="{B6522819-6DF7-4489-92F5-18D9546CF62E}"/>
          </ac:spMkLst>
        </pc:spChg>
        <pc:picChg chg="add mod ord">
          <ac:chgData name="Phyllipe Lima" userId="afbdb2a7827722fd" providerId="LiveId" clId="{6CB16C3E-0E19-4C29-893E-12BD5EBAFE7D}" dt="2020-03-26T19:30:06.910" v="9860" actId="1076"/>
          <ac:picMkLst>
            <pc:docMk/>
            <pc:sldMk cId="2679689385" sldId="453"/>
            <ac:picMk id="2" creationId="{AEEF913B-69C1-41A5-A79B-585988FE3C7B}"/>
          </ac:picMkLst>
        </pc:picChg>
      </pc:sldChg>
      <pc:sldChg chg="addSp delSp modSp add mod">
        <pc:chgData name="Phyllipe Lima" userId="afbdb2a7827722fd" providerId="LiveId" clId="{6CB16C3E-0E19-4C29-893E-12BD5EBAFE7D}" dt="2020-03-26T19:38:07.385" v="10628" actId="1076"/>
        <pc:sldMkLst>
          <pc:docMk/>
          <pc:sldMk cId="1733152778" sldId="454"/>
        </pc:sldMkLst>
        <pc:spChg chg="add del mod">
          <ac:chgData name="Phyllipe Lima" userId="afbdb2a7827722fd" providerId="LiveId" clId="{6CB16C3E-0E19-4C29-893E-12BD5EBAFE7D}" dt="2020-03-26T19:37:53.390" v="10619" actId="478"/>
          <ac:spMkLst>
            <pc:docMk/>
            <pc:sldMk cId="1733152778" sldId="454"/>
            <ac:spMk id="4" creationId="{D3760818-E7E3-45F7-A6E6-94E003EEFDC5}"/>
          </ac:spMkLst>
        </pc:spChg>
        <pc:spChg chg="del">
          <ac:chgData name="Phyllipe Lima" userId="afbdb2a7827722fd" providerId="LiveId" clId="{6CB16C3E-0E19-4C29-893E-12BD5EBAFE7D}" dt="2020-03-26T19:37:51.803" v="10618" actId="478"/>
          <ac:spMkLst>
            <pc:docMk/>
            <pc:sldMk cId="1733152778" sldId="454"/>
            <ac:spMk id="13" creationId="{5301C884-7FD9-42E9-B809-C55621FAF050}"/>
          </ac:spMkLst>
        </pc:spChg>
        <pc:picChg chg="add mod ord">
          <ac:chgData name="Phyllipe Lima" userId="afbdb2a7827722fd" providerId="LiveId" clId="{6CB16C3E-0E19-4C29-893E-12BD5EBAFE7D}" dt="2020-03-26T19:38:07.385" v="10628" actId="1076"/>
          <ac:picMkLst>
            <pc:docMk/>
            <pc:sldMk cId="1733152778" sldId="454"/>
            <ac:picMk id="11" creationId="{197D975B-D81B-4E3F-954D-C11BDCCC4F00}"/>
          </ac:picMkLst>
        </pc:picChg>
      </pc:sldChg>
    </pc:docChg>
  </pc:docChgLst>
  <pc:docChgLst>
    <pc:chgData name="Chris Lima" userId="b5ea056ce2397b48" providerId="LiveId" clId="{4B5BD81F-DA7B-473C-8A6C-36DD343B15F0}"/>
    <pc:docChg chg="undo custSel addSld delSld modSld sldOrd">
      <pc:chgData name="Chris Lima" userId="b5ea056ce2397b48" providerId="LiveId" clId="{4B5BD81F-DA7B-473C-8A6C-36DD343B15F0}" dt="2022-04-08T15:53:30.331" v="1327" actId="20577"/>
      <pc:docMkLst>
        <pc:docMk/>
      </pc:docMkLst>
      <pc:sldChg chg="modSp mod modAnim">
        <pc:chgData name="Chris Lima" userId="b5ea056ce2397b48" providerId="LiveId" clId="{4B5BD81F-DA7B-473C-8A6C-36DD343B15F0}" dt="2022-04-08T13:20:00.911" v="689" actId="20577"/>
        <pc:sldMkLst>
          <pc:docMk/>
          <pc:sldMk cId="1708451728" sldId="259"/>
        </pc:sldMkLst>
        <pc:spChg chg="mod">
          <ac:chgData name="Chris Lima" userId="b5ea056ce2397b48" providerId="LiveId" clId="{4B5BD81F-DA7B-473C-8A6C-36DD343B15F0}" dt="2022-04-07T16:49:38.755" v="16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Chris Lima" userId="b5ea056ce2397b48" providerId="LiveId" clId="{4B5BD81F-DA7B-473C-8A6C-36DD343B15F0}" dt="2022-04-08T13:01:09.538" v="682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addSp delSp modSp mod">
        <pc:chgData name="Chris Lima" userId="b5ea056ce2397b48" providerId="LiveId" clId="{4B5BD81F-DA7B-473C-8A6C-36DD343B15F0}" dt="2022-04-08T14:30:07.757" v="1081" actId="20577"/>
        <pc:sldMkLst>
          <pc:docMk/>
          <pc:sldMk cId="2536363776" sldId="415"/>
        </pc:sldMkLst>
        <pc:spChg chg="mod">
          <ac:chgData name="Chris Lima" userId="b5ea056ce2397b48" providerId="LiveId" clId="{4B5BD81F-DA7B-473C-8A6C-36DD343B15F0}" dt="2022-04-08T13:57:51.649" v="756" actId="20577"/>
          <ac:spMkLst>
            <pc:docMk/>
            <pc:sldMk cId="2536363776" sldId="415"/>
            <ac:spMk id="2" creationId="{00000000-0000-0000-0000-000000000000}"/>
          </ac:spMkLst>
        </pc:spChg>
        <pc:spChg chg="mod">
          <ac:chgData name="Chris Lima" userId="b5ea056ce2397b48" providerId="LiveId" clId="{4B5BD81F-DA7B-473C-8A6C-36DD343B15F0}" dt="2022-04-08T14:30:07.757" v="1081" actId="20577"/>
          <ac:spMkLst>
            <pc:docMk/>
            <pc:sldMk cId="2536363776" sldId="415"/>
            <ac:spMk id="13" creationId="{5301C884-7FD9-42E9-B809-C55621FAF050}"/>
          </ac:spMkLst>
        </pc:spChg>
        <pc:picChg chg="del">
          <ac:chgData name="Chris Lima" userId="b5ea056ce2397b48" providerId="LiveId" clId="{4B5BD81F-DA7B-473C-8A6C-36DD343B15F0}" dt="2022-04-08T13:57:34.079" v="742" actId="478"/>
          <ac:picMkLst>
            <pc:docMk/>
            <pc:sldMk cId="2536363776" sldId="415"/>
            <ac:picMk id="9" creationId="{B4977238-AD01-44BC-94A1-65A0305A4F7B}"/>
          </ac:picMkLst>
        </pc:picChg>
        <pc:picChg chg="add mod">
          <ac:chgData name="Chris Lima" userId="b5ea056ce2397b48" providerId="LiveId" clId="{4B5BD81F-DA7B-473C-8A6C-36DD343B15F0}" dt="2022-04-08T13:57:42.055" v="745" actId="14100"/>
          <ac:picMkLst>
            <pc:docMk/>
            <pc:sldMk cId="2536363776" sldId="415"/>
            <ac:picMk id="10" creationId="{0BADA950-7809-4ADD-B5D6-A4F84F084605}"/>
          </ac:picMkLst>
        </pc:picChg>
        <pc:picChg chg="add mod">
          <ac:chgData name="Chris Lima" userId="b5ea056ce2397b48" providerId="LiveId" clId="{4B5BD81F-DA7B-473C-8A6C-36DD343B15F0}" dt="2022-04-08T13:57:47.159" v="748" actId="1076"/>
          <ac:picMkLst>
            <pc:docMk/>
            <pc:sldMk cId="2536363776" sldId="415"/>
            <ac:picMk id="11" creationId="{E3AA155D-94C9-407B-A0F5-1A2A5B8D0980}"/>
          </ac:picMkLst>
        </pc:picChg>
      </pc:sldChg>
      <pc:sldChg chg="modSp mod">
        <pc:chgData name="Chris Lima" userId="b5ea056ce2397b48" providerId="LiveId" clId="{4B5BD81F-DA7B-473C-8A6C-36DD343B15F0}" dt="2022-04-07T16:50:46.133" v="21" actId="1076"/>
        <pc:sldMkLst>
          <pc:docMk/>
          <pc:sldMk cId="1499436584" sldId="424"/>
        </pc:sldMkLst>
        <pc:spChg chg="mod">
          <ac:chgData name="Chris Lima" userId="b5ea056ce2397b48" providerId="LiveId" clId="{4B5BD81F-DA7B-473C-8A6C-36DD343B15F0}" dt="2022-04-07T16:50:38.089" v="20" actId="20577"/>
          <ac:spMkLst>
            <pc:docMk/>
            <pc:sldMk cId="1499436584" sldId="424"/>
            <ac:spMk id="11" creationId="{076EF46D-5DAE-484F-AF92-4AFD022979E7}"/>
          </ac:spMkLst>
        </pc:spChg>
        <pc:picChg chg="mod">
          <ac:chgData name="Chris Lima" userId="b5ea056ce2397b48" providerId="LiveId" clId="{4B5BD81F-DA7B-473C-8A6C-36DD343B15F0}" dt="2022-04-07T16:50:46.133" v="21" actId="1076"/>
          <ac:picMkLst>
            <pc:docMk/>
            <pc:sldMk cId="1499436584" sldId="424"/>
            <ac:picMk id="2052" creationId="{B9365912-649A-429F-A009-F9B6A68DE4C6}"/>
          </ac:picMkLst>
        </pc:picChg>
      </pc:sldChg>
      <pc:sldChg chg="addSp modSp mod modAnim">
        <pc:chgData name="Chris Lima" userId="b5ea056ce2397b48" providerId="LiveId" clId="{4B5BD81F-DA7B-473C-8A6C-36DD343B15F0}" dt="2022-04-07T16:57:41.335" v="32" actId="1076"/>
        <pc:sldMkLst>
          <pc:docMk/>
          <pc:sldMk cId="3153840609" sldId="430"/>
        </pc:sldMkLst>
        <pc:spChg chg="add mod">
          <ac:chgData name="Chris Lima" userId="b5ea056ce2397b48" providerId="LiveId" clId="{4B5BD81F-DA7B-473C-8A6C-36DD343B15F0}" dt="2022-04-07T16:54:35.163" v="24" actId="1582"/>
          <ac:spMkLst>
            <pc:docMk/>
            <pc:sldMk cId="3153840609" sldId="430"/>
            <ac:spMk id="6" creationId="{05D53037-A9BD-4E48-805A-1C5C36BA5130}"/>
          </ac:spMkLst>
        </pc:spChg>
        <pc:spChg chg="add mod">
          <ac:chgData name="Chris Lima" userId="b5ea056ce2397b48" providerId="LiveId" clId="{4B5BD81F-DA7B-473C-8A6C-36DD343B15F0}" dt="2022-04-07T16:54:46.875" v="28" actId="1076"/>
          <ac:spMkLst>
            <pc:docMk/>
            <pc:sldMk cId="3153840609" sldId="430"/>
            <ac:spMk id="10" creationId="{D8888810-B5B8-4C47-BA31-583091704BFA}"/>
          </ac:spMkLst>
        </pc:spChg>
        <pc:spChg chg="add mod">
          <ac:chgData name="Chris Lima" userId="b5ea056ce2397b48" providerId="LiveId" clId="{4B5BD81F-DA7B-473C-8A6C-36DD343B15F0}" dt="2022-04-07T16:57:37.394" v="31" actId="1076"/>
          <ac:spMkLst>
            <pc:docMk/>
            <pc:sldMk cId="3153840609" sldId="430"/>
            <ac:spMk id="11" creationId="{F885672F-2A9A-49FF-8CA8-D873822F5360}"/>
          </ac:spMkLst>
        </pc:spChg>
        <pc:spChg chg="add mod">
          <ac:chgData name="Chris Lima" userId="b5ea056ce2397b48" providerId="LiveId" clId="{4B5BD81F-DA7B-473C-8A6C-36DD343B15F0}" dt="2022-04-07T16:57:41.335" v="32" actId="1076"/>
          <ac:spMkLst>
            <pc:docMk/>
            <pc:sldMk cId="3153840609" sldId="430"/>
            <ac:spMk id="12" creationId="{75C99444-0DAA-4A99-AA7D-F6E797988510}"/>
          </ac:spMkLst>
        </pc:spChg>
        <pc:picChg chg="mod">
          <ac:chgData name="Chris Lima" userId="b5ea056ce2397b48" providerId="LiveId" clId="{4B5BD81F-DA7B-473C-8A6C-36DD343B15F0}" dt="2022-04-07T16:54:42.578" v="27" actId="1076"/>
          <ac:picMkLst>
            <pc:docMk/>
            <pc:sldMk cId="3153840609" sldId="430"/>
            <ac:picMk id="2" creationId="{CC7B5291-C286-4B7A-B1BE-CAF87EDE69B6}"/>
          </ac:picMkLst>
        </pc:picChg>
      </pc:sldChg>
      <pc:sldChg chg="add del">
        <pc:chgData name="Chris Lima" userId="b5ea056ce2397b48" providerId="LiveId" clId="{4B5BD81F-DA7B-473C-8A6C-36DD343B15F0}" dt="2022-04-08T13:20:02.355" v="690" actId="47"/>
        <pc:sldMkLst>
          <pc:docMk/>
          <pc:sldMk cId="315646770" sldId="434"/>
        </pc:sldMkLst>
      </pc:sldChg>
      <pc:sldChg chg="addSp modSp add del mod modAnim">
        <pc:chgData name="Chris Lima" userId="b5ea056ce2397b48" providerId="LiveId" clId="{4B5BD81F-DA7B-473C-8A6C-36DD343B15F0}" dt="2022-04-08T13:24:00.352" v="694"/>
        <pc:sldMkLst>
          <pc:docMk/>
          <pc:sldMk cId="3903613656" sldId="435"/>
        </pc:sldMkLst>
        <pc:spChg chg="add mod">
          <ac:chgData name="Chris Lima" userId="b5ea056ce2397b48" providerId="LiveId" clId="{4B5BD81F-DA7B-473C-8A6C-36DD343B15F0}" dt="2022-04-08T13:23:55.543" v="693" actId="1582"/>
          <ac:spMkLst>
            <pc:docMk/>
            <pc:sldMk cId="3903613656" sldId="435"/>
            <ac:spMk id="2" creationId="{CC0F4BC5-07E8-4DD8-8DD0-9ABD0739E8C4}"/>
          </ac:spMkLst>
        </pc:spChg>
      </pc:sldChg>
      <pc:sldChg chg="modSp add del mod">
        <pc:chgData name="Chris Lima" userId="b5ea056ce2397b48" providerId="LiveId" clId="{4B5BD81F-DA7B-473C-8A6C-36DD343B15F0}" dt="2022-04-08T13:24:48.766" v="703" actId="20577"/>
        <pc:sldMkLst>
          <pc:docMk/>
          <pc:sldMk cId="3865025013" sldId="436"/>
        </pc:sldMkLst>
        <pc:spChg chg="mod">
          <ac:chgData name="Chris Lima" userId="b5ea056ce2397b48" providerId="LiveId" clId="{4B5BD81F-DA7B-473C-8A6C-36DD343B15F0}" dt="2022-04-08T13:24:48.766" v="703" actId="20577"/>
          <ac:spMkLst>
            <pc:docMk/>
            <pc:sldMk cId="3865025013" sldId="436"/>
            <ac:spMk id="11" creationId="{076EF46D-5DAE-484F-AF92-4AFD022979E7}"/>
          </ac:spMkLst>
        </pc:spChg>
      </pc:sldChg>
      <pc:sldChg chg="add del">
        <pc:chgData name="Chris Lima" userId="b5ea056ce2397b48" providerId="LiveId" clId="{4B5BD81F-DA7B-473C-8A6C-36DD343B15F0}" dt="2022-04-08T13:20:02.355" v="690" actId="47"/>
        <pc:sldMkLst>
          <pc:docMk/>
          <pc:sldMk cId="1521274890" sldId="437"/>
        </pc:sldMkLst>
      </pc:sldChg>
      <pc:sldChg chg="modSp mod">
        <pc:chgData name="Chris Lima" userId="b5ea056ce2397b48" providerId="LiveId" clId="{4B5BD81F-DA7B-473C-8A6C-36DD343B15F0}" dt="2022-04-08T13:27:31.698" v="717" actId="207"/>
        <pc:sldMkLst>
          <pc:docMk/>
          <pc:sldMk cId="3890979939" sldId="439"/>
        </pc:sldMkLst>
        <pc:spChg chg="mod">
          <ac:chgData name="Chris Lima" userId="b5ea056ce2397b48" providerId="LiveId" clId="{4B5BD81F-DA7B-473C-8A6C-36DD343B15F0}" dt="2022-04-08T13:27:31.698" v="717" actId="207"/>
          <ac:spMkLst>
            <pc:docMk/>
            <pc:sldMk cId="3890979939" sldId="439"/>
            <ac:spMk id="11" creationId="{076EF46D-5DAE-484F-AF92-4AFD022979E7}"/>
          </ac:spMkLst>
        </pc:spChg>
      </pc:sldChg>
      <pc:sldChg chg="addSp delSp modSp mod ord">
        <pc:chgData name="Chris Lima" userId="b5ea056ce2397b48" providerId="LiveId" clId="{4B5BD81F-DA7B-473C-8A6C-36DD343B15F0}" dt="2022-04-08T13:46:08.690" v="729"/>
        <pc:sldMkLst>
          <pc:docMk/>
          <pc:sldMk cId="3343956956" sldId="440"/>
        </pc:sldMkLst>
        <pc:spChg chg="mod">
          <ac:chgData name="Chris Lima" userId="b5ea056ce2397b48" providerId="LiveId" clId="{4B5BD81F-DA7B-473C-8A6C-36DD343B15F0}" dt="2022-04-07T17:54:01.865" v="661" actId="20577"/>
          <ac:spMkLst>
            <pc:docMk/>
            <pc:sldMk cId="3343956956" sldId="440"/>
            <ac:spMk id="2" creationId="{00000000-0000-0000-0000-000000000000}"/>
          </ac:spMkLst>
        </pc:spChg>
        <pc:spChg chg="mod">
          <ac:chgData name="Chris Lima" userId="b5ea056ce2397b48" providerId="LiveId" clId="{4B5BD81F-DA7B-473C-8A6C-36DD343B15F0}" dt="2022-04-07T17:53:57.707" v="654" actId="20577"/>
          <ac:spMkLst>
            <pc:docMk/>
            <pc:sldMk cId="3343956956" sldId="440"/>
            <ac:spMk id="14" creationId="{A7598CC8-F05D-491B-9948-B2972B6F3445}"/>
          </ac:spMkLst>
        </pc:spChg>
        <pc:picChg chg="del">
          <ac:chgData name="Chris Lima" userId="b5ea056ce2397b48" providerId="LiveId" clId="{4B5BD81F-DA7B-473C-8A6C-36DD343B15F0}" dt="2022-04-07T17:54:29.023" v="663" actId="478"/>
          <ac:picMkLst>
            <pc:docMk/>
            <pc:sldMk cId="3343956956" sldId="440"/>
            <ac:picMk id="9" creationId="{954A1F63-3859-420B-8E63-5FA4A5D492E3}"/>
          </ac:picMkLst>
        </pc:picChg>
        <pc:picChg chg="add del mod">
          <ac:chgData name="Chris Lima" userId="b5ea056ce2397b48" providerId="LiveId" clId="{4B5BD81F-DA7B-473C-8A6C-36DD343B15F0}" dt="2022-04-07T17:54:29.619" v="664" actId="478"/>
          <ac:picMkLst>
            <pc:docMk/>
            <pc:sldMk cId="3343956956" sldId="440"/>
            <ac:picMk id="10" creationId="{C7318754-B537-4954-BEC5-2D173B48DF86}"/>
          </ac:picMkLst>
        </pc:picChg>
        <pc:picChg chg="add mod">
          <ac:chgData name="Chris Lima" userId="b5ea056ce2397b48" providerId="LiveId" clId="{4B5BD81F-DA7B-473C-8A6C-36DD343B15F0}" dt="2022-04-07T17:54:32.829" v="667" actId="1076"/>
          <ac:picMkLst>
            <pc:docMk/>
            <pc:sldMk cId="3343956956" sldId="440"/>
            <ac:picMk id="11" creationId="{D81038CC-8D1B-4776-B38E-3E6D5AEEBDBC}"/>
          </ac:picMkLst>
        </pc:picChg>
        <pc:picChg chg="add mod">
          <ac:chgData name="Chris Lima" userId="b5ea056ce2397b48" providerId="LiveId" clId="{4B5BD81F-DA7B-473C-8A6C-36DD343B15F0}" dt="2022-04-07T17:54:38.825" v="671" actId="1076"/>
          <ac:picMkLst>
            <pc:docMk/>
            <pc:sldMk cId="3343956956" sldId="440"/>
            <ac:picMk id="12" creationId="{E87D3B34-B4C2-42F6-A105-1ED6A548804A}"/>
          </ac:picMkLst>
        </pc:picChg>
      </pc:sldChg>
      <pc:sldChg chg="addSp delSp modSp add del mod ord">
        <pc:chgData name="Chris Lima" userId="b5ea056ce2397b48" providerId="LiveId" clId="{4B5BD81F-DA7B-473C-8A6C-36DD343B15F0}" dt="2022-04-08T13:59:13.399" v="830" actId="1076"/>
        <pc:sldMkLst>
          <pc:docMk/>
          <pc:sldMk cId="3369272200" sldId="442"/>
        </pc:sldMkLst>
        <pc:spChg chg="mod">
          <ac:chgData name="Chris Lima" userId="b5ea056ce2397b48" providerId="LiveId" clId="{4B5BD81F-DA7B-473C-8A6C-36DD343B15F0}" dt="2022-04-08T13:58:05.798" v="761" actId="20577"/>
          <ac:spMkLst>
            <pc:docMk/>
            <pc:sldMk cId="3369272200" sldId="442"/>
            <ac:spMk id="2" creationId="{00000000-0000-0000-0000-000000000000}"/>
          </ac:spMkLst>
        </pc:spChg>
        <pc:spChg chg="add del">
          <ac:chgData name="Chris Lima" userId="b5ea056ce2397b48" providerId="LiveId" clId="{4B5BD81F-DA7B-473C-8A6C-36DD343B15F0}" dt="2022-04-08T13:58:51.453" v="777"/>
          <ac:spMkLst>
            <pc:docMk/>
            <pc:sldMk cId="3369272200" sldId="442"/>
            <ac:spMk id="3" creationId="{2B9BD59A-B951-43E5-9041-BBF7CCC8DD38}"/>
          </ac:spMkLst>
        </pc:spChg>
        <pc:spChg chg="add del">
          <ac:chgData name="Chris Lima" userId="b5ea056ce2397b48" providerId="LiveId" clId="{4B5BD81F-DA7B-473C-8A6C-36DD343B15F0}" dt="2022-04-08T13:58:55.411" v="779"/>
          <ac:spMkLst>
            <pc:docMk/>
            <pc:sldMk cId="3369272200" sldId="442"/>
            <ac:spMk id="4" creationId="{1B84138D-2C33-4D8E-8796-8DB1A34FE517}"/>
          </ac:spMkLst>
        </pc:spChg>
        <pc:spChg chg="mod">
          <ac:chgData name="Chris Lima" userId="b5ea056ce2397b48" providerId="LiveId" clId="{4B5BD81F-DA7B-473C-8A6C-36DD343B15F0}" dt="2022-04-08T13:59:10.066" v="828" actId="20577"/>
          <ac:spMkLst>
            <pc:docMk/>
            <pc:sldMk cId="3369272200" sldId="442"/>
            <ac:spMk id="14" creationId="{A7598CC8-F05D-491B-9948-B2972B6F3445}"/>
          </ac:spMkLst>
        </pc:spChg>
        <pc:picChg chg="del">
          <ac:chgData name="Chris Lima" userId="b5ea056ce2397b48" providerId="LiveId" clId="{4B5BD81F-DA7B-473C-8A6C-36DD343B15F0}" dt="2022-04-08T13:47:33.060" v="730" actId="478"/>
          <ac:picMkLst>
            <pc:docMk/>
            <pc:sldMk cId="3369272200" sldId="442"/>
            <ac:picMk id="9" creationId="{954A1F63-3859-420B-8E63-5FA4A5D492E3}"/>
          </ac:picMkLst>
        </pc:picChg>
        <pc:picChg chg="add mod">
          <ac:chgData name="Chris Lima" userId="b5ea056ce2397b48" providerId="LiveId" clId="{4B5BD81F-DA7B-473C-8A6C-36DD343B15F0}" dt="2022-04-08T13:59:12.504" v="829" actId="1076"/>
          <ac:picMkLst>
            <pc:docMk/>
            <pc:sldMk cId="3369272200" sldId="442"/>
            <ac:picMk id="10" creationId="{8B155ECE-198A-442E-A42D-BD9F9105AE70}"/>
          </ac:picMkLst>
        </pc:picChg>
        <pc:picChg chg="add mod">
          <ac:chgData name="Chris Lima" userId="b5ea056ce2397b48" providerId="LiveId" clId="{4B5BD81F-DA7B-473C-8A6C-36DD343B15F0}" dt="2022-04-08T13:59:13.399" v="830" actId="1076"/>
          <ac:picMkLst>
            <pc:docMk/>
            <pc:sldMk cId="3369272200" sldId="442"/>
            <ac:picMk id="11" creationId="{EF4365F6-B1D5-40A9-AE77-6F0242FA2A2A}"/>
          </ac:picMkLst>
        </pc:picChg>
      </pc:sldChg>
      <pc:sldChg chg="addSp modSp mod modAnim">
        <pc:chgData name="Chris Lima" userId="b5ea056ce2397b48" providerId="LiveId" clId="{4B5BD81F-DA7B-473C-8A6C-36DD343B15F0}" dt="2022-04-08T14:48:54.423" v="1117"/>
        <pc:sldMkLst>
          <pc:docMk/>
          <pc:sldMk cId="2820516489" sldId="443"/>
        </pc:sldMkLst>
        <pc:spChg chg="add mod">
          <ac:chgData name="Chris Lima" userId="b5ea056ce2397b48" providerId="LiveId" clId="{4B5BD81F-DA7B-473C-8A6C-36DD343B15F0}" dt="2022-04-08T14:48:43.779" v="1114" actId="1582"/>
          <ac:spMkLst>
            <pc:docMk/>
            <pc:sldMk cId="2820516489" sldId="443"/>
            <ac:spMk id="4" creationId="{11F5F582-ACE5-4F0B-A29D-B93BDFC5E8E9}"/>
          </ac:spMkLst>
        </pc:spChg>
        <pc:spChg chg="add mod">
          <ac:chgData name="Chris Lima" userId="b5ea056ce2397b48" providerId="LiveId" clId="{4B5BD81F-DA7B-473C-8A6C-36DD343B15F0}" dt="2022-04-08T14:48:48.112" v="1116" actId="1076"/>
          <ac:spMkLst>
            <pc:docMk/>
            <pc:sldMk cId="2820516489" sldId="443"/>
            <ac:spMk id="10" creationId="{1677C9FB-6E72-48A1-A943-599D11C4AE85}"/>
          </ac:spMkLst>
        </pc:spChg>
      </pc:sldChg>
      <pc:sldChg chg="modSp mod">
        <pc:chgData name="Chris Lima" userId="b5ea056ce2397b48" providerId="LiveId" clId="{4B5BD81F-DA7B-473C-8A6C-36DD343B15F0}" dt="2022-04-08T14:51:24.662" v="1121" actId="207"/>
        <pc:sldMkLst>
          <pc:docMk/>
          <pc:sldMk cId="1654814316" sldId="444"/>
        </pc:sldMkLst>
        <pc:spChg chg="mod">
          <ac:chgData name="Chris Lima" userId="b5ea056ce2397b48" providerId="LiveId" clId="{4B5BD81F-DA7B-473C-8A6C-36DD343B15F0}" dt="2022-04-08T14:51:24.662" v="1121" actId="207"/>
          <ac:spMkLst>
            <pc:docMk/>
            <pc:sldMk cId="1654814316" sldId="444"/>
            <ac:spMk id="9" creationId="{B6522819-6DF7-4489-92F5-18D9546CF62E}"/>
          </ac:spMkLst>
        </pc:spChg>
      </pc:sldChg>
      <pc:sldChg chg="modSp mod">
        <pc:chgData name="Chris Lima" userId="b5ea056ce2397b48" providerId="LiveId" clId="{4B5BD81F-DA7B-473C-8A6C-36DD343B15F0}" dt="2022-04-08T14:52:16.736" v="1122" actId="207"/>
        <pc:sldMkLst>
          <pc:docMk/>
          <pc:sldMk cId="3067886206" sldId="447"/>
        </pc:sldMkLst>
        <pc:spChg chg="mod">
          <ac:chgData name="Chris Lima" userId="b5ea056ce2397b48" providerId="LiveId" clId="{4B5BD81F-DA7B-473C-8A6C-36DD343B15F0}" dt="2022-04-08T14:52:16.736" v="1122" actId="207"/>
          <ac:spMkLst>
            <pc:docMk/>
            <pc:sldMk cId="3067886206" sldId="447"/>
            <ac:spMk id="9" creationId="{B6522819-6DF7-4489-92F5-18D9546CF62E}"/>
          </ac:spMkLst>
        </pc:spChg>
      </pc:sldChg>
      <pc:sldChg chg="modSp mod">
        <pc:chgData name="Chris Lima" userId="b5ea056ce2397b48" providerId="LiveId" clId="{4B5BD81F-DA7B-473C-8A6C-36DD343B15F0}" dt="2022-04-08T13:31:50.458" v="719" actId="207"/>
        <pc:sldMkLst>
          <pc:docMk/>
          <pc:sldMk cId="4117855608" sldId="450"/>
        </pc:sldMkLst>
        <pc:spChg chg="mod">
          <ac:chgData name="Chris Lima" userId="b5ea056ce2397b48" providerId="LiveId" clId="{4B5BD81F-DA7B-473C-8A6C-36DD343B15F0}" dt="2022-04-08T13:31:50.458" v="719" actId="207"/>
          <ac:spMkLst>
            <pc:docMk/>
            <pc:sldMk cId="4117855608" sldId="450"/>
            <ac:spMk id="9" creationId="{B6522819-6DF7-4489-92F5-18D9546CF62E}"/>
          </ac:spMkLst>
        </pc:spChg>
      </pc:sldChg>
      <pc:sldChg chg="modSp mod">
        <pc:chgData name="Chris Lima" userId="b5ea056ce2397b48" providerId="LiveId" clId="{4B5BD81F-DA7B-473C-8A6C-36DD343B15F0}" dt="2022-04-08T15:53:30.331" v="1327" actId="20577"/>
        <pc:sldMkLst>
          <pc:docMk/>
          <pc:sldMk cId="3871113803" sldId="452"/>
        </pc:sldMkLst>
        <pc:spChg chg="mod">
          <ac:chgData name="Chris Lima" userId="b5ea056ce2397b48" providerId="LiveId" clId="{4B5BD81F-DA7B-473C-8A6C-36DD343B15F0}" dt="2022-04-08T15:53:30.331" v="1327" actId="20577"/>
          <ac:spMkLst>
            <pc:docMk/>
            <pc:sldMk cId="3871113803" sldId="452"/>
            <ac:spMk id="9" creationId="{B6522819-6DF7-4489-92F5-18D9546CF62E}"/>
          </ac:spMkLst>
        </pc:spChg>
      </pc:sldChg>
      <pc:sldChg chg="modSp mod">
        <pc:chgData name="Chris Lima" userId="b5ea056ce2397b48" providerId="LiveId" clId="{4B5BD81F-DA7B-473C-8A6C-36DD343B15F0}" dt="2022-04-08T13:33:05.787" v="724" actId="20577"/>
        <pc:sldMkLst>
          <pc:docMk/>
          <pc:sldMk cId="2679689385" sldId="453"/>
        </pc:sldMkLst>
        <pc:spChg chg="mod">
          <ac:chgData name="Chris Lima" userId="b5ea056ce2397b48" providerId="LiveId" clId="{4B5BD81F-DA7B-473C-8A6C-36DD343B15F0}" dt="2022-04-08T13:33:05.787" v="724" actId="20577"/>
          <ac:spMkLst>
            <pc:docMk/>
            <pc:sldMk cId="2679689385" sldId="453"/>
            <ac:spMk id="9" creationId="{B6522819-6DF7-4489-92F5-18D9546CF62E}"/>
          </ac:spMkLst>
        </pc:spChg>
      </pc:sldChg>
      <pc:sldChg chg="addSp delSp modSp mod">
        <pc:chgData name="Chris Lima" userId="b5ea056ce2397b48" providerId="LiveId" clId="{4B5BD81F-DA7B-473C-8A6C-36DD343B15F0}" dt="2022-04-08T14:36:22.589" v="1109" actId="14100"/>
        <pc:sldMkLst>
          <pc:docMk/>
          <pc:sldMk cId="1733152778" sldId="454"/>
        </pc:sldMkLst>
        <pc:spChg chg="mod">
          <ac:chgData name="Chris Lima" userId="b5ea056ce2397b48" providerId="LiveId" clId="{4B5BD81F-DA7B-473C-8A6C-36DD343B15F0}" dt="2022-04-08T14:30:42.445" v="1097" actId="20577"/>
          <ac:spMkLst>
            <pc:docMk/>
            <pc:sldMk cId="1733152778" sldId="454"/>
            <ac:spMk id="2" creationId="{00000000-0000-0000-0000-000000000000}"/>
          </ac:spMkLst>
        </pc:spChg>
        <pc:picChg chg="del">
          <ac:chgData name="Chris Lima" userId="b5ea056ce2397b48" providerId="LiveId" clId="{4B5BD81F-DA7B-473C-8A6C-36DD343B15F0}" dt="2022-04-08T14:36:02.621" v="1098" actId="478"/>
          <ac:picMkLst>
            <pc:docMk/>
            <pc:sldMk cId="1733152778" sldId="454"/>
            <ac:picMk id="4" creationId="{576C40A2-19C0-48F8-9CBE-A45C224E8394}"/>
          </ac:picMkLst>
        </pc:picChg>
        <pc:picChg chg="add mod">
          <ac:chgData name="Chris Lima" userId="b5ea056ce2397b48" providerId="LiveId" clId="{4B5BD81F-DA7B-473C-8A6C-36DD343B15F0}" dt="2022-04-08T14:36:22.589" v="1109" actId="14100"/>
          <ac:picMkLst>
            <pc:docMk/>
            <pc:sldMk cId="1733152778" sldId="454"/>
            <ac:picMk id="6" creationId="{96190493-AE77-4E57-A8E0-36DB61E5AA1A}"/>
          </ac:picMkLst>
        </pc:picChg>
        <pc:picChg chg="del">
          <ac:chgData name="Chris Lima" userId="b5ea056ce2397b48" providerId="LiveId" clId="{4B5BD81F-DA7B-473C-8A6C-36DD343B15F0}" dt="2022-04-08T14:30:35.532" v="1083" actId="478"/>
          <ac:picMkLst>
            <pc:docMk/>
            <pc:sldMk cId="1733152778" sldId="454"/>
            <ac:picMk id="9" creationId="{B4977238-AD01-44BC-94A1-65A0305A4F7B}"/>
          </ac:picMkLst>
        </pc:picChg>
        <pc:picChg chg="add mod">
          <ac:chgData name="Chris Lima" userId="b5ea056ce2397b48" providerId="LiveId" clId="{4B5BD81F-DA7B-473C-8A6C-36DD343B15F0}" dt="2022-04-08T14:36:15.783" v="1105" actId="1076"/>
          <ac:picMkLst>
            <pc:docMk/>
            <pc:sldMk cId="1733152778" sldId="454"/>
            <ac:picMk id="10" creationId="{DAA3D2A9-2F2D-4DF3-A667-3BEA8D7170AC}"/>
          </ac:picMkLst>
        </pc:picChg>
        <pc:picChg chg="add mod">
          <ac:chgData name="Chris Lima" userId="b5ea056ce2397b48" providerId="LiveId" clId="{4B5BD81F-DA7B-473C-8A6C-36DD343B15F0}" dt="2022-04-08T14:36:18.501" v="1107" actId="1076"/>
          <ac:picMkLst>
            <pc:docMk/>
            <pc:sldMk cId="1733152778" sldId="454"/>
            <ac:picMk id="11" creationId="{2948FD95-829B-4BC3-B03D-56CD66ADC79D}"/>
          </ac:picMkLst>
        </pc:picChg>
      </pc:sldChg>
      <pc:sldChg chg="del">
        <pc:chgData name="Chris Lima" userId="b5ea056ce2397b48" providerId="LiveId" clId="{4B5BD81F-DA7B-473C-8A6C-36DD343B15F0}" dt="2022-04-08T13:45:42.379" v="727" actId="47"/>
        <pc:sldMkLst>
          <pc:docMk/>
          <pc:sldMk cId="1954449682" sldId="455"/>
        </pc:sldMkLst>
      </pc:sldChg>
      <pc:sldChg chg="addSp delSp modSp mod ord">
        <pc:chgData name="Chris Lima" userId="b5ea056ce2397b48" providerId="LiveId" clId="{4B5BD81F-DA7B-473C-8A6C-36DD343B15F0}" dt="2022-04-08T14:42:01.535" v="1110" actId="1036"/>
        <pc:sldMkLst>
          <pc:docMk/>
          <pc:sldMk cId="3953900515" sldId="456"/>
        </pc:sldMkLst>
        <pc:spChg chg="mod">
          <ac:chgData name="Chris Lima" userId="b5ea056ce2397b48" providerId="LiveId" clId="{4B5BD81F-DA7B-473C-8A6C-36DD343B15F0}" dt="2022-04-07T17:28:59.176" v="356" actId="20577"/>
          <ac:spMkLst>
            <pc:docMk/>
            <pc:sldMk cId="3953900515" sldId="456"/>
            <ac:spMk id="2" creationId="{00000000-0000-0000-0000-000000000000}"/>
          </ac:spMkLst>
        </pc:spChg>
        <pc:picChg chg="add mod">
          <ac:chgData name="Chris Lima" userId="b5ea056ce2397b48" providerId="LiveId" clId="{4B5BD81F-DA7B-473C-8A6C-36DD343B15F0}" dt="2022-04-08T14:42:01.535" v="1110" actId="1036"/>
          <ac:picMkLst>
            <pc:docMk/>
            <pc:sldMk cId="3953900515" sldId="456"/>
            <ac:picMk id="4" creationId="{E753DE8F-2397-4803-82E7-6FF03332EC41}"/>
          </ac:picMkLst>
        </pc:picChg>
        <pc:picChg chg="del">
          <ac:chgData name="Chris Lima" userId="b5ea056ce2397b48" providerId="LiveId" clId="{4B5BD81F-DA7B-473C-8A6C-36DD343B15F0}" dt="2022-04-07T17:54:43.751" v="672" actId="478"/>
          <ac:picMkLst>
            <pc:docMk/>
            <pc:sldMk cId="3953900515" sldId="456"/>
            <ac:picMk id="9" creationId="{954A1F63-3859-420B-8E63-5FA4A5D492E3}"/>
          </ac:picMkLst>
        </pc:picChg>
        <pc:picChg chg="add mod">
          <ac:chgData name="Chris Lima" userId="b5ea056ce2397b48" providerId="LiveId" clId="{4B5BD81F-DA7B-473C-8A6C-36DD343B15F0}" dt="2022-04-08T13:58:21.753" v="768" actId="1076"/>
          <ac:picMkLst>
            <pc:docMk/>
            <pc:sldMk cId="3953900515" sldId="456"/>
            <ac:picMk id="10" creationId="{A5D93E55-EA63-4A90-B9E8-BA7F1A2FB45D}"/>
          </ac:picMkLst>
        </pc:picChg>
        <pc:picChg chg="del">
          <ac:chgData name="Chris Lima" userId="b5ea056ce2397b48" providerId="LiveId" clId="{4B5BD81F-DA7B-473C-8A6C-36DD343B15F0}" dt="2022-04-07T17:55:25.956" v="674" actId="478"/>
          <ac:picMkLst>
            <pc:docMk/>
            <pc:sldMk cId="3953900515" sldId="456"/>
            <ac:picMk id="11" creationId="{52D8213C-E959-41AB-B97F-46C892A2F141}"/>
          </ac:picMkLst>
        </pc:picChg>
        <pc:picChg chg="add mod">
          <ac:chgData name="Chris Lima" userId="b5ea056ce2397b48" providerId="LiveId" clId="{4B5BD81F-DA7B-473C-8A6C-36DD343B15F0}" dt="2022-04-07T17:54:47.805" v="673"/>
          <ac:picMkLst>
            <pc:docMk/>
            <pc:sldMk cId="3953900515" sldId="456"/>
            <ac:picMk id="12" creationId="{9CB9AC20-6E9C-468C-A718-FCDBC3019D75}"/>
          </ac:picMkLst>
        </pc:picChg>
      </pc:sldChg>
      <pc:sldChg chg="modSp add mod">
        <pc:chgData name="Chris Lima" userId="b5ea056ce2397b48" providerId="LiveId" clId="{4B5BD81F-DA7B-473C-8A6C-36DD343B15F0}" dt="2022-04-08T15:44:25.756" v="1324" actId="207"/>
        <pc:sldMkLst>
          <pc:docMk/>
          <pc:sldMk cId="1294408151" sldId="457"/>
        </pc:sldMkLst>
        <pc:spChg chg="mod">
          <ac:chgData name="Chris Lima" userId="b5ea056ce2397b48" providerId="LiveId" clId="{4B5BD81F-DA7B-473C-8A6C-36DD343B15F0}" dt="2022-04-08T15:43:09.159" v="1174" actId="20577"/>
          <ac:spMkLst>
            <pc:docMk/>
            <pc:sldMk cId="1294408151" sldId="457"/>
            <ac:spMk id="3" creationId="{00000000-0000-0000-0000-000000000000}"/>
          </ac:spMkLst>
        </pc:spChg>
        <pc:spChg chg="mod">
          <ac:chgData name="Chris Lima" userId="b5ea056ce2397b48" providerId="LiveId" clId="{4B5BD81F-DA7B-473C-8A6C-36DD343B15F0}" dt="2022-04-08T15:44:25.756" v="1324" actId="207"/>
          <ac:spMkLst>
            <pc:docMk/>
            <pc:sldMk cId="1294408151" sldId="457"/>
            <ac:spMk id="11" creationId="{076EF46D-5DAE-484F-AF92-4AFD022979E7}"/>
          </ac:spMkLst>
        </pc:spChg>
        <pc:spChg chg="mod">
          <ac:chgData name="Chris Lima" userId="b5ea056ce2397b48" providerId="LiveId" clId="{4B5BD81F-DA7B-473C-8A6C-36DD343B15F0}" dt="2022-04-08T15:42:49.161" v="1135" actId="20577"/>
          <ac:spMkLst>
            <pc:docMk/>
            <pc:sldMk cId="1294408151" sldId="457"/>
            <ac:spMk id="14" creationId="{2C9101E8-9C01-46FF-AA0D-699B4721134C}"/>
          </ac:spMkLst>
        </pc:spChg>
      </pc:sldChg>
    </pc:docChg>
  </pc:docChgLst>
  <pc:docChgLst>
    <pc:chgData name="Phyllipe Lima" userId="afbdb2a7827722fd" providerId="LiveId" clId="{C33B30AF-F886-6844-A1A9-92BA118BA867}"/>
    <pc:docChg chg="undo custSel addSld modSld">
      <pc:chgData name="Phyllipe Lima" userId="afbdb2a7827722fd" providerId="LiveId" clId="{C33B30AF-F886-6844-A1A9-92BA118BA867}" dt="2020-03-27T18:21:20.975" v="180" actId="14100"/>
      <pc:docMkLst>
        <pc:docMk/>
      </pc:docMkLst>
      <pc:sldChg chg="modSp">
        <pc:chgData name="Phyllipe Lima" userId="afbdb2a7827722fd" providerId="LiveId" clId="{C33B30AF-F886-6844-A1A9-92BA118BA867}" dt="2020-03-27T13:42:07.232" v="164" actId="20577"/>
        <pc:sldMkLst>
          <pc:docMk/>
          <pc:sldMk cId="2536363776" sldId="415"/>
        </pc:sldMkLst>
        <pc:spChg chg="mod">
          <ac:chgData name="Phyllipe Lima" userId="afbdb2a7827722fd" providerId="LiveId" clId="{C33B30AF-F886-6844-A1A9-92BA118BA867}" dt="2020-03-27T13:42:07.232" v="164" actId="20577"/>
          <ac:spMkLst>
            <pc:docMk/>
            <pc:sldMk cId="2536363776" sldId="415"/>
            <ac:spMk id="13" creationId="{5301C884-7FD9-42E9-B809-C55621FAF050}"/>
          </ac:spMkLst>
        </pc:spChg>
      </pc:sldChg>
      <pc:sldChg chg="modSp">
        <pc:chgData name="Phyllipe Lima" userId="afbdb2a7827722fd" providerId="LiveId" clId="{C33B30AF-F886-6844-A1A9-92BA118BA867}" dt="2020-03-27T13:30:12.191" v="0" actId="20577"/>
        <pc:sldMkLst>
          <pc:docMk/>
          <pc:sldMk cId="214910676" sldId="420"/>
        </pc:sldMkLst>
        <pc:spChg chg="mod">
          <ac:chgData name="Phyllipe Lima" userId="afbdb2a7827722fd" providerId="LiveId" clId="{C33B30AF-F886-6844-A1A9-92BA118BA867}" dt="2020-03-27T13:30:12.191" v="0" actId="20577"/>
          <ac:spMkLst>
            <pc:docMk/>
            <pc:sldMk cId="214910676" sldId="420"/>
            <ac:spMk id="3" creationId="{00000000-0000-0000-0000-000000000000}"/>
          </ac:spMkLst>
        </pc:spChg>
      </pc:sldChg>
      <pc:sldChg chg="modSp">
        <pc:chgData name="Phyllipe Lima" userId="afbdb2a7827722fd" providerId="LiveId" clId="{C33B30AF-F886-6844-A1A9-92BA118BA867}" dt="2020-03-27T13:33:58.758" v="2" actId="20577"/>
        <pc:sldMkLst>
          <pc:docMk/>
          <pc:sldMk cId="4159085670" sldId="428"/>
        </pc:sldMkLst>
        <pc:spChg chg="mod">
          <ac:chgData name="Phyllipe Lima" userId="afbdb2a7827722fd" providerId="LiveId" clId="{C33B30AF-F886-6844-A1A9-92BA118BA867}" dt="2020-03-27T13:33:58.758" v="2" actId="20577"/>
          <ac:spMkLst>
            <pc:docMk/>
            <pc:sldMk cId="4159085670" sldId="428"/>
            <ac:spMk id="11" creationId="{076EF46D-5DAE-484F-AF92-4AFD022979E7}"/>
          </ac:spMkLst>
        </pc:spChg>
      </pc:sldChg>
      <pc:sldChg chg="modSp">
        <pc:chgData name="Phyllipe Lima" userId="afbdb2a7827722fd" providerId="LiveId" clId="{C33B30AF-F886-6844-A1A9-92BA118BA867}" dt="2020-03-27T13:36:21.233" v="49" actId="20577"/>
        <pc:sldMkLst>
          <pc:docMk/>
          <pc:sldMk cId="3865025013" sldId="436"/>
        </pc:sldMkLst>
        <pc:spChg chg="mod">
          <ac:chgData name="Phyllipe Lima" userId="afbdb2a7827722fd" providerId="LiveId" clId="{C33B30AF-F886-6844-A1A9-92BA118BA867}" dt="2020-03-27T13:36:21.233" v="49" actId="20577"/>
          <ac:spMkLst>
            <pc:docMk/>
            <pc:sldMk cId="3865025013" sldId="436"/>
            <ac:spMk id="11" creationId="{076EF46D-5DAE-484F-AF92-4AFD022979E7}"/>
          </ac:spMkLst>
        </pc:spChg>
      </pc:sldChg>
      <pc:sldChg chg="addSp delSp modSp">
        <pc:chgData name="Phyllipe Lima" userId="afbdb2a7827722fd" providerId="LiveId" clId="{C33B30AF-F886-6844-A1A9-92BA118BA867}" dt="2020-03-27T13:37:58.395" v="81" actId="14100"/>
        <pc:sldMkLst>
          <pc:docMk/>
          <pc:sldMk cId="1521274890" sldId="437"/>
        </pc:sldMkLst>
        <pc:spChg chg="add del mod">
          <ac:chgData name="Phyllipe Lima" userId="afbdb2a7827722fd" providerId="LiveId" clId="{C33B30AF-F886-6844-A1A9-92BA118BA867}" dt="2020-03-27T13:37:56.508" v="80"/>
          <ac:spMkLst>
            <pc:docMk/>
            <pc:sldMk cId="1521274890" sldId="437"/>
            <ac:spMk id="2" creationId="{C7428582-CA4B-F740-A934-5BF03FD64ADA}"/>
          </ac:spMkLst>
        </pc:spChg>
        <pc:spChg chg="add del mod">
          <ac:chgData name="Phyllipe Lima" userId="afbdb2a7827722fd" providerId="LiveId" clId="{C33B30AF-F886-6844-A1A9-92BA118BA867}" dt="2020-03-27T13:37:27.594" v="69" actId="14100"/>
          <ac:spMkLst>
            <pc:docMk/>
            <pc:sldMk cId="1521274890" sldId="437"/>
            <ac:spMk id="11" creationId="{CB664859-2900-1E4A-A96D-92A8D3B6842A}"/>
          </ac:spMkLst>
        </pc:spChg>
        <pc:spChg chg="add mod">
          <ac:chgData name="Phyllipe Lima" userId="afbdb2a7827722fd" providerId="LiveId" clId="{C33B30AF-F886-6844-A1A9-92BA118BA867}" dt="2020-03-27T13:37:48.845" v="75" actId="14100"/>
          <ac:spMkLst>
            <pc:docMk/>
            <pc:sldMk cId="1521274890" sldId="437"/>
            <ac:spMk id="16" creationId="{8B1D2861-E79A-E248-8EF8-68B1AB773FD4}"/>
          </ac:spMkLst>
        </pc:spChg>
        <pc:spChg chg="add mod">
          <ac:chgData name="Phyllipe Lima" userId="afbdb2a7827722fd" providerId="LiveId" clId="{C33B30AF-F886-6844-A1A9-92BA118BA867}" dt="2020-03-27T13:37:55.450" v="78" actId="14100"/>
          <ac:spMkLst>
            <pc:docMk/>
            <pc:sldMk cId="1521274890" sldId="437"/>
            <ac:spMk id="19" creationId="{EF36EEE9-343E-B24F-A3BF-44519991EED5}"/>
          </ac:spMkLst>
        </pc:spChg>
        <pc:picChg chg="mod">
          <ac:chgData name="Phyllipe Lima" userId="afbdb2a7827722fd" providerId="LiveId" clId="{C33B30AF-F886-6844-A1A9-92BA118BA867}" dt="2020-03-27T13:37:18.077" v="65" actId="1076"/>
          <ac:picMkLst>
            <pc:docMk/>
            <pc:sldMk cId="1521274890" sldId="437"/>
            <ac:picMk id="12" creationId="{DBDDA050-7041-4D07-A8C2-A485924F9D8F}"/>
          </ac:picMkLst>
        </pc:picChg>
        <pc:cxnChg chg="add mod">
          <ac:chgData name="Phyllipe Lima" userId="afbdb2a7827722fd" providerId="LiveId" clId="{C33B30AF-F886-6844-A1A9-92BA118BA867}" dt="2020-03-27T13:37:39.790" v="72" actId="14100"/>
          <ac:cxnSpMkLst>
            <pc:docMk/>
            <pc:sldMk cId="1521274890" sldId="437"/>
            <ac:cxnSpMk id="13" creationId="{31989533-59B5-BB4F-BCE5-8965E92BF086}"/>
          </ac:cxnSpMkLst>
        </pc:cxnChg>
        <pc:cxnChg chg="add mod">
          <ac:chgData name="Phyllipe Lima" userId="afbdb2a7827722fd" providerId="LiveId" clId="{C33B30AF-F886-6844-A1A9-92BA118BA867}" dt="2020-03-27T13:37:58.395" v="81" actId="14100"/>
          <ac:cxnSpMkLst>
            <pc:docMk/>
            <pc:sldMk cId="1521274890" sldId="437"/>
            <ac:cxnSpMk id="17" creationId="{B2B4878D-C495-5945-B663-9BDF409246FF}"/>
          </ac:cxnSpMkLst>
        </pc:cxnChg>
        <pc:cxnChg chg="add mod">
          <ac:chgData name="Phyllipe Lima" userId="afbdb2a7827722fd" providerId="LiveId" clId="{C33B30AF-F886-6844-A1A9-92BA118BA867}" dt="2020-03-27T13:37:55.450" v="78" actId="14100"/>
          <ac:cxnSpMkLst>
            <pc:docMk/>
            <pc:sldMk cId="1521274890" sldId="437"/>
            <ac:cxnSpMk id="20" creationId="{5009BF5D-53DB-8649-BD7B-6C1388BBA0E0}"/>
          </ac:cxnSpMkLst>
        </pc:cxnChg>
      </pc:sldChg>
      <pc:sldChg chg="modSp">
        <pc:chgData name="Phyllipe Lima" userId="afbdb2a7827722fd" providerId="LiveId" clId="{C33B30AF-F886-6844-A1A9-92BA118BA867}" dt="2020-03-27T13:38:43.459" v="84" actId="113"/>
        <pc:sldMkLst>
          <pc:docMk/>
          <pc:sldMk cId="3890979939" sldId="439"/>
        </pc:sldMkLst>
        <pc:spChg chg="mod">
          <ac:chgData name="Phyllipe Lima" userId="afbdb2a7827722fd" providerId="LiveId" clId="{C33B30AF-F886-6844-A1A9-92BA118BA867}" dt="2020-03-27T13:38:43.459" v="84" actId="113"/>
          <ac:spMkLst>
            <pc:docMk/>
            <pc:sldMk cId="3890979939" sldId="439"/>
            <ac:spMk id="11" creationId="{076EF46D-5DAE-484F-AF92-4AFD022979E7}"/>
          </ac:spMkLst>
        </pc:spChg>
      </pc:sldChg>
      <pc:sldChg chg="modSp">
        <pc:chgData name="Phyllipe Lima" userId="afbdb2a7827722fd" providerId="LiveId" clId="{C33B30AF-F886-6844-A1A9-92BA118BA867}" dt="2020-03-27T13:35:47.451" v="14" actId="20577"/>
        <pc:sldMkLst>
          <pc:docMk/>
          <pc:sldMk cId="3343956956" sldId="440"/>
        </pc:sldMkLst>
        <pc:spChg chg="mod">
          <ac:chgData name="Phyllipe Lima" userId="afbdb2a7827722fd" providerId="LiveId" clId="{C33B30AF-F886-6844-A1A9-92BA118BA867}" dt="2020-03-27T13:35:47.451" v="14" actId="20577"/>
          <ac:spMkLst>
            <pc:docMk/>
            <pc:sldMk cId="3343956956" sldId="440"/>
            <ac:spMk id="14" creationId="{A7598CC8-F05D-491B-9948-B2972B6F3445}"/>
          </ac:spMkLst>
        </pc:spChg>
      </pc:sldChg>
      <pc:sldChg chg="modSp">
        <pc:chgData name="Phyllipe Lima" userId="afbdb2a7827722fd" providerId="LiveId" clId="{C33B30AF-F886-6844-A1A9-92BA118BA867}" dt="2020-03-27T13:41:38.256" v="94" actId="20577"/>
        <pc:sldMkLst>
          <pc:docMk/>
          <pc:sldMk cId="3871113803" sldId="452"/>
        </pc:sldMkLst>
        <pc:spChg chg="mod">
          <ac:chgData name="Phyllipe Lima" userId="afbdb2a7827722fd" providerId="LiveId" clId="{C33B30AF-F886-6844-A1A9-92BA118BA867}" dt="2020-03-27T13:41:38.256" v="94" actId="20577"/>
          <ac:spMkLst>
            <pc:docMk/>
            <pc:sldMk cId="3871113803" sldId="452"/>
            <ac:spMk id="9" creationId="{B6522819-6DF7-4489-92F5-18D9546CF62E}"/>
          </ac:spMkLst>
        </pc:spChg>
      </pc:sldChg>
      <pc:sldChg chg="modSp">
        <pc:chgData name="Phyllipe Lima" userId="afbdb2a7827722fd" providerId="LiveId" clId="{C33B30AF-F886-6844-A1A9-92BA118BA867}" dt="2020-03-27T13:41:03.651" v="92" actId="20577"/>
        <pc:sldMkLst>
          <pc:docMk/>
          <pc:sldMk cId="2679689385" sldId="453"/>
        </pc:sldMkLst>
        <pc:spChg chg="mod">
          <ac:chgData name="Phyllipe Lima" userId="afbdb2a7827722fd" providerId="LiveId" clId="{C33B30AF-F886-6844-A1A9-92BA118BA867}" dt="2020-03-27T13:41:03.651" v="92" actId="20577"/>
          <ac:spMkLst>
            <pc:docMk/>
            <pc:sldMk cId="2679689385" sldId="453"/>
            <ac:spMk id="9" creationId="{B6522819-6DF7-4489-92F5-18D9546CF62E}"/>
          </ac:spMkLst>
        </pc:spChg>
      </pc:sldChg>
      <pc:sldChg chg="addSp modSp add">
        <pc:chgData name="Phyllipe Lima" userId="afbdb2a7827722fd" providerId="LiveId" clId="{C33B30AF-F886-6844-A1A9-92BA118BA867}" dt="2020-03-27T18:21:20.975" v="180" actId="14100"/>
        <pc:sldMkLst>
          <pc:docMk/>
          <pc:sldMk cId="880872874" sldId="455"/>
        </pc:sldMkLst>
        <pc:spChg chg="mod">
          <ac:chgData name="Phyllipe Lima" userId="afbdb2a7827722fd" providerId="LiveId" clId="{C33B30AF-F886-6844-A1A9-92BA118BA867}" dt="2020-03-27T18:18:55.140" v="178" actId="1076"/>
          <ac:spMkLst>
            <pc:docMk/>
            <pc:sldMk cId="880872874" sldId="455"/>
            <ac:spMk id="2" creationId="{00000000-0000-0000-0000-000000000000}"/>
          </ac:spMkLst>
        </pc:spChg>
        <pc:picChg chg="add mod">
          <ac:chgData name="Phyllipe Lima" userId="afbdb2a7827722fd" providerId="LiveId" clId="{C33B30AF-F886-6844-A1A9-92BA118BA867}" dt="2020-03-27T18:21:20.975" v="180" actId="14100"/>
          <ac:picMkLst>
            <pc:docMk/>
            <pc:sldMk cId="880872874" sldId="455"/>
            <ac:picMk id="8" creationId="{D5150E2D-8FE9-D24D-B609-0FDBF937CAD6}"/>
          </ac:picMkLst>
        </pc:picChg>
      </pc:sldChg>
    </pc:docChg>
  </pc:docChgLst>
  <pc:docChgLst>
    <pc:chgData name="Phyllipe Lima" userId="afbdb2a7827722fd" providerId="Windows Live" clId="Web-{F210D3E0-27E5-4C7B-AF48-DE4734A124C7}"/>
    <pc:docChg chg="modSld">
      <pc:chgData name="Phyllipe Lima" userId="afbdb2a7827722fd" providerId="Windows Live" clId="Web-{F210D3E0-27E5-4C7B-AF48-DE4734A124C7}" dt="2021-09-16T19:40:23.568" v="10" actId="20577"/>
      <pc:docMkLst>
        <pc:docMk/>
      </pc:docMkLst>
      <pc:sldChg chg="delSp modSp">
        <pc:chgData name="Phyllipe Lima" userId="afbdb2a7827722fd" providerId="Windows Live" clId="Web-{F210D3E0-27E5-4C7B-AF48-DE4734A124C7}" dt="2021-09-16T19:40:23.568" v="10" actId="20577"/>
        <pc:sldMkLst>
          <pc:docMk/>
          <pc:sldMk cId="3343956956" sldId="440"/>
        </pc:sldMkLst>
        <pc:spChg chg="mod">
          <ac:chgData name="Phyllipe Lima" userId="afbdb2a7827722fd" providerId="Windows Live" clId="Web-{F210D3E0-27E5-4C7B-AF48-DE4734A124C7}" dt="2021-09-16T19:40:23.568" v="10" actId="20577"/>
          <ac:spMkLst>
            <pc:docMk/>
            <pc:sldMk cId="3343956956" sldId="440"/>
            <ac:spMk id="14" creationId="{A7598CC8-F05D-491B-9948-B2972B6F3445}"/>
          </ac:spMkLst>
        </pc:spChg>
        <pc:picChg chg="del">
          <ac:chgData name="Phyllipe Lima" userId="afbdb2a7827722fd" providerId="Windows Live" clId="Web-{F210D3E0-27E5-4C7B-AF48-DE4734A124C7}" dt="2021-09-16T19:40:06.661" v="0"/>
          <ac:picMkLst>
            <pc:docMk/>
            <pc:sldMk cId="3343956956" sldId="440"/>
            <ac:picMk id="11" creationId="{52D8213C-E959-41AB-B97F-46C892A2F141}"/>
          </ac:picMkLst>
        </pc:picChg>
      </pc:sldChg>
    </pc:docChg>
  </pc:docChgLst>
  <pc:docChgLst>
    <pc:chgData name="Phyllipe Lima" userId="afbdb2a7827722fd" providerId="Windows Live" clId="Web-{C5570FDC-E634-4EEC-9F2F-965088983C60}"/>
    <pc:docChg chg="modSld">
      <pc:chgData name="Phyllipe Lima" userId="afbdb2a7827722fd" providerId="Windows Live" clId="Web-{C5570FDC-E634-4EEC-9F2F-965088983C60}" dt="2021-04-14T23:19:50.480" v="10" actId="1076"/>
      <pc:docMkLst>
        <pc:docMk/>
      </pc:docMkLst>
      <pc:sldChg chg="modSp">
        <pc:chgData name="Phyllipe Lima" userId="afbdb2a7827722fd" providerId="Windows Live" clId="Web-{C5570FDC-E634-4EEC-9F2F-965088983C60}" dt="2021-04-14T23:19:33.417" v="6" actId="14100"/>
        <pc:sldMkLst>
          <pc:docMk/>
          <pc:sldMk cId="800701503" sldId="441"/>
        </pc:sldMkLst>
        <pc:picChg chg="mod">
          <ac:chgData name="Phyllipe Lima" userId="afbdb2a7827722fd" providerId="Windows Live" clId="Web-{C5570FDC-E634-4EEC-9F2F-965088983C60}" dt="2021-04-14T23:19:29.292" v="5" actId="1076"/>
          <ac:picMkLst>
            <pc:docMk/>
            <pc:sldMk cId="800701503" sldId="441"/>
            <ac:picMk id="12" creationId="{4DB5FE72-B870-415F-AD87-6EC7D9CE93A4}"/>
          </ac:picMkLst>
        </pc:picChg>
        <pc:cxnChg chg="mod">
          <ac:chgData name="Phyllipe Lima" userId="afbdb2a7827722fd" providerId="Windows Live" clId="Web-{C5570FDC-E634-4EEC-9F2F-965088983C60}" dt="2021-04-14T23:19:33.417" v="6" actId="14100"/>
          <ac:cxnSpMkLst>
            <pc:docMk/>
            <pc:sldMk cId="800701503" sldId="441"/>
            <ac:cxnSpMk id="16" creationId="{CAEE2F89-E1FC-4C43-A66C-77547E8EFE82}"/>
          </ac:cxnSpMkLst>
        </pc:cxnChg>
      </pc:sldChg>
      <pc:sldChg chg="modSp">
        <pc:chgData name="Phyllipe Lima" userId="afbdb2a7827722fd" providerId="Windows Live" clId="Web-{C5570FDC-E634-4EEC-9F2F-965088983C60}" dt="2021-04-14T23:19:50.480" v="10" actId="1076"/>
        <pc:sldMkLst>
          <pc:docMk/>
          <pc:sldMk cId="3953900515" sldId="456"/>
        </pc:sldMkLst>
        <pc:picChg chg="mod">
          <ac:chgData name="Phyllipe Lima" userId="afbdb2a7827722fd" providerId="Windows Live" clId="Web-{C5570FDC-E634-4EEC-9F2F-965088983C60}" dt="2021-04-14T23:19:50.480" v="10" actId="1076"/>
          <ac:picMkLst>
            <pc:docMk/>
            <pc:sldMk cId="3953900515" sldId="456"/>
            <ac:picMk id="11" creationId="{52D8213C-E959-41AB-B97F-46C892A2F141}"/>
          </ac:picMkLst>
        </pc:picChg>
      </pc:sldChg>
    </pc:docChg>
  </pc:docChgLst>
  <pc:docChgLst>
    <pc:chgData name="Phyllipe Lima" userId="afbdb2a7827722fd" providerId="Windows Live" clId="Web-{99BB8783-9B17-4FA3-8B4D-5459D2E0B380}"/>
    <pc:docChg chg="modSld">
      <pc:chgData name="Phyllipe Lima" userId="afbdb2a7827722fd" providerId="Windows Live" clId="Web-{99BB8783-9B17-4FA3-8B4D-5459D2E0B380}" dt="2021-09-22T01:07:50.900" v="0" actId="1076"/>
      <pc:docMkLst>
        <pc:docMk/>
      </pc:docMkLst>
      <pc:sldChg chg="modSp">
        <pc:chgData name="Phyllipe Lima" userId="afbdb2a7827722fd" providerId="Windows Live" clId="Web-{99BB8783-9B17-4FA3-8B4D-5459D2E0B380}" dt="2021-09-22T01:07:50.900" v="0" actId="1076"/>
        <pc:sldMkLst>
          <pc:docMk/>
          <pc:sldMk cId="1733152778" sldId="454"/>
        </pc:sldMkLst>
        <pc:picChg chg="mod">
          <ac:chgData name="Phyllipe Lima" userId="afbdb2a7827722fd" providerId="Windows Live" clId="Web-{99BB8783-9B17-4FA3-8B4D-5459D2E0B380}" dt="2021-09-22T01:07:50.900" v="0" actId="1076"/>
          <ac:picMkLst>
            <pc:docMk/>
            <pc:sldMk cId="1733152778" sldId="454"/>
            <ac:picMk id="4" creationId="{576C40A2-19C0-48F8-9CBE-A45C224E8394}"/>
          </ac:picMkLst>
        </pc:picChg>
      </pc:sldChg>
    </pc:docChg>
  </pc:docChgLst>
  <pc:docChgLst>
    <pc:chgData name="Phyllipe Lima" userId="afbdb2a7827722fd" providerId="LiveId" clId="{19AAA47B-02C4-4D7C-A369-9B376712B041}"/>
    <pc:docChg chg="custSel modSld">
      <pc:chgData name="Phyllipe Lima" userId="afbdb2a7827722fd" providerId="LiveId" clId="{19AAA47B-02C4-4D7C-A369-9B376712B041}" dt="2020-03-29T13:01:27.190" v="6" actId="1076"/>
      <pc:docMkLst>
        <pc:docMk/>
      </pc:docMkLst>
      <pc:sldChg chg="addSp delSp modSp mod">
        <pc:chgData name="Phyllipe Lima" userId="afbdb2a7827722fd" providerId="LiveId" clId="{19AAA47B-02C4-4D7C-A369-9B376712B041}" dt="2020-03-29T13:01:27.190" v="6" actId="1076"/>
        <pc:sldMkLst>
          <pc:docMk/>
          <pc:sldMk cId="1733152778" sldId="454"/>
        </pc:sldMkLst>
        <pc:picChg chg="add mod ord">
          <ac:chgData name="Phyllipe Lima" userId="afbdb2a7827722fd" providerId="LiveId" clId="{19AAA47B-02C4-4D7C-A369-9B376712B041}" dt="2020-03-29T13:01:27.190" v="6" actId="1076"/>
          <ac:picMkLst>
            <pc:docMk/>
            <pc:sldMk cId="1733152778" sldId="454"/>
            <ac:picMk id="4" creationId="{576C40A2-19C0-48F8-9CBE-A45C224E8394}"/>
          </ac:picMkLst>
        </pc:picChg>
        <pc:picChg chg="del">
          <ac:chgData name="Phyllipe Lima" userId="afbdb2a7827722fd" providerId="LiveId" clId="{19AAA47B-02C4-4D7C-A369-9B376712B041}" dt="2020-03-29T13:01:16.340" v="0" actId="478"/>
          <ac:picMkLst>
            <pc:docMk/>
            <pc:sldMk cId="1733152778" sldId="454"/>
            <ac:picMk id="11" creationId="{197D975B-D81B-4E3F-954D-C11BDCCC4F00}"/>
          </ac:picMkLst>
        </pc:picChg>
      </pc:sldChg>
    </pc:docChg>
  </pc:docChgLst>
  <pc:docChgLst>
    <pc:chgData name="Phyllipe Lima" userId="afbdb2a7827722fd" providerId="Windows Live" clId="Web-{F10086D2-DFE5-48C0-BE64-B766DA51A763}"/>
    <pc:docChg chg="modSld">
      <pc:chgData name="Phyllipe Lima" userId="afbdb2a7827722fd" providerId="Windows Live" clId="Web-{F10086D2-DFE5-48C0-BE64-B766DA51A763}" dt="2021-09-20T14:02:02.614" v="13" actId="1076"/>
      <pc:docMkLst>
        <pc:docMk/>
      </pc:docMkLst>
      <pc:sldChg chg="modSp">
        <pc:chgData name="Phyllipe Lima" userId="afbdb2a7827722fd" providerId="Windows Live" clId="Web-{F10086D2-DFE5-48C0-BE64-B766DA51A763}" dt="2021-09-20T14:02:02.614" v="13" actId="1076"/>
        <pc:sldMkLst>
          <pc:docMk/>
          <pc:sldMk cId="1733152778" sldId="454"/>
        </pc:sldMkLst>
        <pc:picChg chg="mod">
          <ac:chgData name="Phyllipe Lima" userId="afbdb2a7827722fd" providerId="Windows Live" clId="Web-{F10086D2-DFE5-48C0-BE64-B766DA51A763}" dt="2021-09-20T14:02:02.614" v="13" actId="1076"/>
          <ac:picMkLst>
            <pc:docMk/>
            <pc:sldMk cId="1733152778" sldId="454"/>
            <ac:picMk id="4" creationId="{576C40A2-19C0-48F8-9CBE-A45C224E8394}"/>
          </ac:picMkLst>
        </pc:picChg>
      </pc:sldChg>
    </pc:docChg>
  </pc:docChgLst>
  <pc:docChgLst>
    <pc:chgData name="Chris Lima" userId="b5ea056ce2397b48" providerId="LiveId" clId="{88211C9C-E9FB-4093-8B10-890262E932A2}"/>
    <pc:docChg chg="custSel delSld modSld modShowInfo">
      <pc:chgData name="Chris Lima" userId="b5ea056ce2397b48" providerId="LiveId" clId="{88211C9C-E9FB-4093-8B10-890262E932A2}" dt="2022-03-01T16:53:32.820" v="9"/>
      <pc:docMkLst>
        <pc:docMk/>
      </pc:docMkLst>
      <pc:sldChg chg="modSp mod">
        <pc:chgData name="Chris Lima" userId="b5ea056ce2397b48" providerId="LiveId" clId="{88211C9C-E9FB-4093-8B10-890262E932A2}" dt="2022-03-01T16:53:32.820" v="9"/>
        <pc:sldMkLst>
          <pc:docMk/>
          <pc:sldMk cId="1975627203" sldId="257"/>
        </pc:sldMkLst>
        <pc:spChg chg="mod">
          <ac:chgData name="Chris Lima" userId="b5ea056ce2397b48" providerId="LiveId" clId="{88211C9C-E9FB-4093-8B10-890262E932A2}" dt="2022-03-01T16:53:32.820" v="9"/>
          <ac:spMkLst>
            <pc:docMk/>
            <pc:sldMk cId="1975627203" sldId="257"/>
            <ac:spMk id="3" creationId="{00000000-0000-0000-0000-000000000000}"/>
          </ac:spMkLst>
        </pc:spChg>
      </pc:sldChg>
      <pc:sldChg chg="del">
        <pc:chgData name="Chris Lima" userId="b5ea056ce2397b48" providerId="LiveId" clId="{88211C9C-E9FB-4093-8B10-890262E932A2}" dt="2022-03-01T16:22:41.580" v="1" actId="47"/>
        <pc:sldMkLst>
          <pc:docMk/>
          <pc:sldMk cId="3168639760" sldId="416"/>
        </pc:sldMkLst>
      </pc:sldChg>
      <pc:sldChg chg="modSp mod">
        <pc:chgData name="Chris Lima" userId="b5ea056ce2397b48" providerId="LiveId" clId="{88211C9C-E9FB-4093-8B10-890262E932A2}" dt="2022-03-01T16:23:07.942" v="7" actId="20577"/>
        <pc:sldMkLst>
          <pc:docMk/>
          <pc:sldMk cId="2451604300" sldId="417"/>
        </pc:sldMkLst>
        <pc:spChg chg="mod">
          <ac:chgData name="Chris Lima" userId="b5ea056ce2397b48" providerId="LiveId" clId="{88211C9C-E9FB-4093-8B10-890262E932A2}" dt="2022-03-01T16:23:07.942" v="7" actId="20577"/>
          <ac:spMkLst>
            <pc:docMk/>
            <pc:sldMk cId="2451604300" sldId="417"/>
            <ac:spMk id="9" creationId="{DED9E584-412A-4191-ABB5-66147879ADD7}"/>
          </ac:spMkLst>
        </pc:spChg>
      </pc:sldChg>
      <pc:sldChg chg="delSp modSp mod">
        <pc:chgData name="Chris Lima" userId="b5ea056ce2397b48" providerId="LiveId" clId="{88211C9C-E9FB-4093-8B10-890262E932A2}" dt="2022-03-01T16:22:58.678" v="5" actId="1076"/>
        <pc:sldMkLst>
          <pc:docMk/>
          <pc:sldMk cId="3771346874" sldId="418"/>
        </pc:sldMkLst>
        <pc:spChg chg="mod">
          <ac:chgData name="Chris Lima" userId="b5ea056ce2397b48" providerId="LiveId" clId="{88211C9C-E9FB-4093-8B10-890262E932A2}" dt="2022-03-01T16:22:55.499" v="3" actId="1076"/>
          <ac:spMkLst>
            <pc:docMk/>
            <pc:sldMk cId="3771346874" sldId="418"/>
            <ac:spMk id="10" creationId="{B49B171B-8E2E-4B50-ADB2-87B0FC0D608E}"/>
          </ac:spMkLst>
        </pc:spChg>
        <pc:spChg chg="del">
          <ac:chgData name="Chris Lima" userId="b5ea056ce2397b48" providerId="LiveId" clId="{88211C9C-E9FB-4093-8B10-890262E932A2}" dt="2022-03-01T16:22:53.616" v="2" actId="478"/>
          <ac:spMkLst>
            <pc:docMk/>
            <pc:sldMk cId="3771346874" sldId="418"/>
            <ac:spMk id="13" creationId="{B2D92254-2B60-4F84-898E-67611B4EB7D4}"/>
          </ac:spMkLst>
        </pc:spChg>
        <pc:picChg chg="del">
          <ac:chgData name="Chris Lima" userId="b5ea056ce2397b48" providerId="LiveId" clId="{88211C9C-E9FB-4093-8B10-890262E932A2}" dt="2022-03-01T16:22:55.902" v="4" actId="478"/>
          <ac:picMkLst>
            <pc:docMk/>
            <pc:sldMk cId="3771346874" sldId="418"/>
            <ac:picMk id="12" creationId="{96D1B8A3-8A5C-45E0-AD73-8EC23FA1C5B6}"/>
          </ac:picMkLst>
        </pc:picChg>
        <pc:picChg chg="mod">
          <ac:chgData name="Chris Lima" userId="b5ea056ce2397b48" providerId="LiveId" clId="{88211C9C-E9FB-4093-8B10-890262E932A2}" dt="2022-03-01T16:22:58.678" v="5" actId="1076"/>
          <ac:picMkLst>
            <pc:docMk/>
            <pc:sldMk cId="3771346874" sldId="418"/>
            <ac:picMk id="1026" creationId="{D4EA277A-03C9-4436-933A-379B9919037E}"/>
          </ac:picMkLst>
        </pc:picChg>
      </pc:sldChg>
    </pc:docChg>
  </pc:docChgLst>
  <pc:docChgLst>
    <pc:chgData name="Phyllipe Lima" userId="afbdb2a7827722fd" providerId="LiveId" clId="{9A9C7B55-0FE1-7248-836A-6CE5A4B52926}"/>
    <pc:docChg chg="modSld">
      <pc:chgData name="Phyllipe Lima" userId="afbdb2a7827722fd" providerId="LiveId" clId="{9A9C7B55-0FE1-7248-836A-6CE5A4B52926}" dt="2020-08-05T15:09:03.812" v="62" actId="20577"/>
      <pc:docMkLst>
        <pc:docMk/>
      </pc:docMkLst>
      <pc:sldChg chg="modSp mod">
        <pc:chgData name="Phyllipe Lima" userId="afbdb2a7827722fd" providerId="LiveId" clId="{9A9C7B55-0FE1-7248-836A-6CE5A4B52926}" dt="2020-08-05T15:09:03.812" v="62" actId="20577"/>
        <pc:sldMkLst>
          <pc:docMk/>
          <pc:sldMk cId="2451604300" sldId="417"/>
        </pc:sldMkLst>
        <pc:spChg chg="mod">
          <ac:chgData name="Phyllipe Lima" userId="afbdb2a7827722fd" providerId="LiveId" clId="{9A9C7B55-0FE1-7248-836A-6CE5A4B52926}" dt="2020-08-05T15:09:03.812" v="62" actId="20577"/>
          <ac:spMkLst>
            <pc:docMk/>
            <pc:sldMk cId="2451604300" sldId="417"/>
            <ac:spMk id="9" creationId="{DED9E584-412A-4191-ABB5-66147879ADD7}"/>
          </ac:spMkLst>
        </pc:spChg>
      </pc:sldChg>
      <pc:sldChg chg="modSp mod">
        <pc:chgData name="Phyllipe Lima" userId="afbdb2a7827722fd" providerId="LiveId" clId="{9A9C7B55-0FE1-7248-836A-6CE5A4B52926}" dt="2020-08-05T15:08:47.207" v="60" actId="20577"/>
        <pc:sldMkLst>
          <pc:docMk/>
          <pc:sldMk cId="3771346874" sldId="418"/>
        </pc:sldMkLst>
        <pc:spChg chg="mod">
          <ac:chgData name="Phyllipe Lima" userId="afbdb2a7827722fd" providerId="LiveId" clId="{9A9C7B55-0FE1-7248-836A-6CE5A4B52926}" dt="2020-08-05T15:08:17.900" v="58" actId="20577"/>
          <ac:spMkLst>
            <pc:docMk/>
            <pc:sldMk cId="3771346874" sldId="418"/>
            <ac:spMk id="10" creationId="{B49B171B-8E2E-4B50-ADB2-87B0FC0D608E}"/>
          </ac:spMkLst>
        </pc:spChg>
        <pc:spChg chg="mod">
          <ac:chgData name="Phyllipe Lima" userId="afbdb2a7827722fd" providerId="LiveId" clId="{9A9C7B55-0FE1-7248-836A-6CE5A4B52926}" dt="2020-08-05T15:08:47.207" v="60" actId="20577"/>
          <ac:spMkLst>
            <pc:docMk/>
            <pc:sldMk cId="3771346874" sldId="418"/>
            <ac:spMk id="13" creationId="{B2D92254-2B60-4F84-898E-67611B4EB7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312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643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726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359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083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991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841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684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697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45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190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774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200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780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885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904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612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15341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910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08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890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8801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8941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3476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6434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1782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256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293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7510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2543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006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3745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39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454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08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411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258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86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10/3/23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10/3/23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10/3/23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10/3/23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10/3/23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10/3/23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10/3/23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10/3/23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10/3/23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10/3/23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10/3/23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10/3/23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iff"/><Relationship Id="rId5" Type="http://schemas.openxmlformats.org/officeDocument/2006/relationships/hyperlink" Target="https://github.com/chrislima-inatel/C206_C125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4492" y="2432991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C206/C125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/>
              <a:t>Herança 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/>
          </a:p>
          <a:p>
            <a:r>
              <a:rPr lang="pt-BR"/>
              <a:t>Prof. Christopher Lima</a:t>
            </a:r>
          </a:p>
          <a:p>
            <a:r>
              <a:rPr lang="pt-BR"/>
              <a:t>christopher@inatel.br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34496" y="2139291"/>
            <a:ext cx="11033234" cy="3668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É um </a:t>
            </a:r>
            <a:r>
              <a:rPr lang="pt-BR" dirty="0">
                <a:solidFill>
                  <a:srgbClr val="0070C0"/>
                </a:solidFill>
              </a:rPr>
              <a:t>recurso</a:t>
            </a:r>
            <a:r>
              <a:rPr lang="pt-BR" dirty="0"/>
              <a:t> do paradigma orientado a objetos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Permite que classes possam </a:t>
            </a:r>
            <a:r>
              <a:rPr lang="pt-BR" dirty="0">
                <a:solidFill>
                  <a:srgbClr val="0070C0"/>
                </a:solidFill>
              </a:rPr>
              <a:t>herdar</a:t>
            </a:r>
            <a:r>
              <a:rPr lang="pt-BR" b="1" i="1" dirty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métodos e membros de uma classe Mãe</a:t>
            </a:r>
            <a:r>
              <a:rPr lang="pt-BR" dirty="0"/>
              <a:t>, também conhecida como </a:t>
            </a:r>
            <a:r>
              <a:rPr lang="pt-BR" dirty="0">
                <a:solidFill>
                  <a:srgbClr val="0070C0"/>
                </a:solidFill>
              </a:rPr>
              <a:t>superclasse</a:t>
            </a:r>
            <a:r>
              <a:rPr lang="pt-BR" dirty="0"/>
              <a:t>. As classes que herdam são </a:t>
            </a:r>
            <a:r>
              <a:rPr lang="pt-BR" dirty="0">
                <a:solidFill>
                  <a:srgbClr val="0070C0"/>
                </a:solidFill>
              </a:rPr>
              <a:t>classes filhas, ou subclasse.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Como ficaria nosso exemplo da loja de Brownies?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Vamos primeiro criar uma classe Brownie com os </a:t>
            </a:r>
            <a:r>
              <a:rPr lang="pt-BR" dirty="0">
                <a:solidFill>
                  <a:srgbClr val="0070C0"/>
                </a:solidFill>
              </a:rPr>
              <a:t>membros e métodos comuns.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08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65C5B4-EFF4-948E-3B90-8193C14BF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350" y="0"/>
            <a:ext cx="10262573" cy="68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0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 os uma loja de brownies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33234" cy="437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Observe um novo modificador chamado </a:t>
            </a:r>
            <a:r>
              <a:rPr lang="pt-BR" dirty="0" err="1">
                <a:solidFill>
                  <a:srgbClr val="0070C0"/>
                </a:solidFill>
              </a:rPr>
              <a:t>protected</a:t>
            </a:r>
            <a:r>
              <a:rPr lang="pt-BR" b="1" i="1" dirty="0"/>
              <a:t>. </a:t>
            </a:r>
            <a:r>
              <a:rPr lang="pt-BR" dirty="0"/>
              <a:t>Ele possui uma visibilidade mais limitada que o </a:t>
            </a:r>
            <a:r>
              <a:rPr lang="pt-BR" dirty="0" err="1">
                <a:solidFill>
                  <a:srgbClr val="0070C0"/>
                </a:solidFill>
              </a:rPr>
              <a:t>public</a:t>
            </a:r>
            <a:r>
              <a:rPr lang="pt-BR" b="1" i="1" dirty="0"/>
              <a:t> </a:t>
            </a:r>
            <a:r>
              <a:rPr lang="pt-BR" dirty="0"/>
              <a:t>e menos restrita que </a:t>
            </a:r>
            <a:r>
              <a:rPr lang="pt-BR" dirty="0" err="1">
                <a:solidFill>
                  <a:srgbClr val="0070C0"/>
                </a:solidFill>
              </a:rPr>
              <a:t>private</a:t>
            </a:r>
            <a:r>
              <a:rPr lang="pt-BR" dirty="0"/>
              <a:t>. Com esse modificador, </a:t>
            </a:r>
            <a:r>
              <a:rPr lang="pt-BR" dirty="0">
                <a:solidFill>
                  <a:srgbClr val="0070C0"/>
                </a:solidFill>
              </a:rPr>
              <a:t>somente a própria classe e as subclasses podem ter acesso a esses membros.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Normalmente esse modificador é utilizado nos membros das </a:t>
            </a:r>
            <a:r>
              <a:rPr lang="pt-BR" dirty="0">
                <a:solidFill>
                  <a:srgbClr val="0070C0"/>
                </a:solidFill>
              </a:rPr>
              <a:t>superclasses.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643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 o Brownie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33234" cy="437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Observe que na classe Brownie, </a:t>
            </a:r>
            <a:r>
              <a:rPr lang="pt-BR" dirty="0">
                <a:solidFill>
                  <a:srgbClr val="0070C0"/>
                </a:solidFill>
              </a:rPr>
              <a:t>não existe método </a:t>
            </a:r>
            <a:r>
              <a:rPr lang="pt-BR" i="1" dirty="0" err="1">
                <a:solidFill>
                  <a:srgbClr val="0070C0"/>
                </a:solidFill>
              </a:rPr>
              <a:t>adicionaMaisCafe</a:t>
            </a:r>
            <a:r>
              <a:rPr lang="pt-BR" i="1" dirty="0">
                <a:solidFill>
                  <a:srgbClr val="0070C0"/>
                </a:solidFill>
              </a:rPr>
              <a:t>()</a:t>
            </a:r>
            <a:r>
              <a:rPr lang="pt-BR" dirty="0">
                <a:solidFill>
                  <a:srgbClr val="0070C0"/>
                </a:solidFill>
              </a:rPr>
              <a:t>, </a:t>
            </a:r>
            <a:r>
              <a:rPr lang="pt-BR" dirty="0"/>
              <a:t>pois é específico do </a:t>
            </a:r>
            <a:r>
              <a:rPr lang="pt-BR" dirty="0" err="1"/>
              <a:t>BrownieCafe</a:t>
            </a:r>
            <a:r>
              <a:rPr lang="pt-BR" dirty="0"/>
              <a:t>. Na classe Brownie deixamos apenas o que for </a:t>
            </a:r>
            <a:r>
              <a:rPr lang="pt-BR" dirty="0">
                <a:solidFill>
                  <a:srgbClr val="0070C0"/>
                </a:solidFill>
              </a:rPr>
              <a:t>comum a TODOS</a:t>
            </a:r>
            <a:r>
              <a:rPr lang="pt-BR" b="1" i="1" dirty="0">
                <a:solidFill>
                  <a:srgbClr val="0070C0"/>
                </a:solidFill>
              </a:rPr>
              <a:t> </a:t>
            </a:r>
            <a:r>
              <a:rPr lang="pt-BR" dirty="0"/>
              <a:t>os Brownies!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Para que as classes </a:t>
            </a:r>
            <a:r>
              <a:rPr lang="pt-BR" dirty="0" err="1"/>
              <a:t>BrownieNutella</a:t>
            </a:r>
            <a:r>
              <a:rPr lang="pt-BR" dirty="0"/>
              <a:t> e </a:t>
            </a:r>
            <a:r>
              <a:rPr lang="pt-BR" dirty="0" err="1"/>
              <a:t>BrownieCafe</a:t>
            </a:r>
            <a:r>
              <a:rPr lang="pt-BR" dirty="0"/>
              <a:t> possam herdar</a:t>
            </a:r>
            <a:r>
              <a:rPr lang="pt-BR" b="1" i="1" dirty="0"/>
              <a:t> </a:t>
            </a:r>
            <a:r>
              <a:rPr lang="pt-BR" dirty="0"/>
              <a:t>da classe Brownie, usamos a palavra chave </a:t>
            </a:r>
            <a:r>
              <a:rPr lang="pt-BR" dirty="0" err="1">
                <a:solidFill>
                  <a:srgbClr val="0070C0"/>
                </a:solidFill>
              </a:rPr>
              <a:t>extends</a:t>
            </a:r>
            <a:r>
              <a:rPr lang="pt-BR" b="1" i="1" dirty="0"/>
              <a:t> </a:t>
            </a:r>
            <a:r>
              <a:rPr lang="pt-BR" dirty="0"/>
              <a:t>(para a linguagem Java).</a:t>
            </a:r>
            <a:endParaRPr lang="pt-BR" b="1" i="1" dirty="0"/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b="1" i="1" dirty="0"/>
              <a:t> </a:t>
            </a:r>
            <a:r>
              <a:rPr lang="pt-BR" dirty="0"/>
              <a:t>Outras linguagens OO como C# e C++ possuem outra sintaxe para que as classes possam </a:t>
            </a:r>
            <a:r>
              <a:rPr lang="pt-BR" b="1" i="1" dirty="0"/>
              <a:t>herdar </a:t>
            </a:r>
            <a:r>
              <a:rPr lang="pt-BR" dirty="0"/>
              <a:t>das superclasses.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Vamos ao resultado!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506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5379C-79E4-2153-C275-26BE48CA4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6409" y="473962"/>
            <a:ext cx="7899418" cy="246797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8888810-B5B8-4C47-BA31-583091704BFA}"/>
              </a:ext>
            </a:extLst>
          </p:cNvPr>
          <p:cNvSpPr/>
          <p:nvPr/>
        </p:nvSpPr>
        <p:spPr>
          <a:xfrm>
            <a:off x="2524089" y="1879618"/>
            <a:ext cx="1225891" cy="536713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D53037-A9BD-4E48-805A-1C5C36BA5130}"/>
              </a:ext>
            </a:extLst>
          </p:cNvPr>
          <p:cNvSpPr/>
          <p:nvPr/>
        </p:nvSpPr>
        <p:spPr>
          <a:xfrm>
            <a:off x="5023155" y="939781"/>
            <a:ext cx="1020612" cy="519143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189512-F545-9EB6-FDC1-458FDC643E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6409" y="2995928"/>
            <a:ext cx="6977114" cy="375351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5C99444-0DAA-4A99-AA7D-F6E797988510}"/>
              </a:ext>
            </a:extLst>
          </p:cNvPr>
          <p:cNvSpPr/>
          <p:nvPr/>
        </p:nvSpPr>
        <p:spPr>
          <a:xfrm>
            <a:off x="2442388" y="4604326"/>
            <a:ext cx="1225891" cy="536713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4444AA-64BC-AA9F-98FF-150D524414E6}"/>
              </a:ext>
            </a:extLst>
          </p:cNvPr>
          <p:cNvSpPr/>
          <p:nvPr/>
        </p:nvSpPr>
        <p:spPr>
          <a:xfrm>
            <a:off x="4456085" y="3429000"/>
            <a:ext cx="1020612" cy="519143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84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12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33234" cy="437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As classes </a:t>
            </a:r>
            <a:r>
              <a:rPr lang="pt-BR" dirty="0" err="1"/>
              <a:t>BrownieNutella</a:t>
            </a:r>
            <a:r>
              <a:rPr lang="pt-BR" dirty="0"/>
              <a:t> e </a:t>
            </a:r>
            <a:r>
              <a:rPr lang="pt-BR" dirty="0" err="1"/>
              <a:t>BrownieCafe</a:t>
            </a:r>
            <a:r>
              <a:rPr lang="pt-BR" dirty="0"/>
              <a:t> ficaram </a:t>
            </a:r>
            <a:r>
              <a:rPr lang="pt-BR" dirty="0">
                <a:solidFill>
                  <a:srgbClr val="0070C0"/>
                </a:solidFill>
              </a:rPr>
              <a:t>bem menores </a:t>
            </a:r>
            <a:r>
              <a:rPr lang="pt-BR" dirty="0"/>
              <a:t>não é mesmo?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Agora fica bem mais fácil evoluir esse software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9218" name="Picture 2" descr="Resultado de imagem para michael scott happy gif">
            <a:extLst>
              <a:ext uri="{FF2B5EF4-FFF2-40B4-BE49-F238E27FC236}">
                <a16:creationId xmlns:a16="http://schemas.microsoft.com/office/drawing/2014/main" id="{B353D366-D4C5-472E-8285-3BA2C55D7B5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50" y="3506875"/>
            <a:ext cx="2777899" cy="27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0CFC1C75-9855-4EF9-B76F-5E9A746D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Modelando o Brownie com Herança</a:t>
            </a:r>
          </a:p>
        </p:txBody>
      </p:sp>
    </p:spTree>
    <p:extLst>
      <p:ext uri="{BB962C8B-B14F-4D97-AF65-F5344CB8AC3E}">
        <p14:creationId xmlns:p14="http://schemas.microsoft.com/office/powerpoint/2010/main" val="126160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33234" cy="244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Observações</a:t>
            </a:r>
          </a:p>
          <a:p>
            <a:pPr lvl="1">
              <a:buBlip>
                <a:blip r:embed="rId3"/>
              </a:buBlip>
            </a:pPr>
            <a:r>
              <a:rPr lang="pt-BR" dirty="0"/>
              <a:t>A palavra chave </a:t>
            </a:r>
            <a:r>
              <a:rPr lang="pt-BR" dirty="0">
                <a:solidFill>
                  <a:srgbClr val="0070C0"/>
                </a:solidFill>
              </a:rPr>
              <a:t>super</a:t>
            </a:r>
            <a:r>
              <a:rPr lang="pt-BR" b="1" dirty="0"/>
              <a:t> </a:t>
            </a:r>
            <a:r>
              <a:rPr lang="pt-BR" dirty="0"/>
              <a:t>se refere a </a:t>
            </a:r>
            <a:r>
              <a:rPr lang="pt-BR" dirty="0">
                <a:solidFill>
                  <a:srgbClr val="0070C0"/>
                </a:solidFill>
              </a:rPr>
              <a:t>superclasse</a:t>
            </a:r>
            <a:r>
              <a:rPr lang="pt-BR" dirty="0"/>
              <a:t>, nesse exemplo a Brownie. Ou seja, estamos </a:t>
            </a:r>
            <a:r>
              <a:rPr lang="pt-BR" dirty="0">
                <a:solidFill>
                  <a:srgbClr val="0070C0"/>
                </a:solidFill>
              </a:rPr>
              <a:t>chamando o construtor da superclasse Inimigo.</a:t>
            </a:r>
          </a:p>
          <a:p>
            <a:pPr lvl="1">
              <a:buBlip>
                <a:blip r:embed="rId3"/>
              </a:buBlip>
            </a:pPr>
            <a:r>
              <a:rPr lang="pt-BR" dirty="0"/>
              <a:t>Na classe </a:t>
            </a:r>
            <a:r>
              <a:rPr lang="pt-BR" dirty="0" err="1">
                <a:solidFill>
                  <a:srgbClr val="0070C0"/>
                </a:solidFill>
              </a:rPr>
              <a:t>BrownieCafe</a:t>
            </a:r>
            <a:r>
              <a:rPr lang="pt-BR" dirty="0"/>
              <a:t>, colocamos o método </a:t>
            </a:r>
            <a:r>
              <a:rPr lang="pt-BR" dirty="0" err="1">
                <a:solidFill>
                  <a:srgbClr val="0070C0"/>
                </a:solidFill>
              </a:rPr>
              <a:t>adicionaMaisCafe</a:t>
            </a:r>
            <a:r>
              <a:rPr lang="pt-BR" dirty="0">
                <a:solidFill>
                  <a:srgbClr val="0070C0"/>
                </a:solidFill>
              </a:rPr>
              <a:t>()</a:t>
            </a:r>
            <a:r>
              <a:rPr lang="pt-BR" b="1" i="1" dirty="0">
                <a:solidFill>
                  <a:srgbClr val="0070C0"/>
                </a:solidFill>
              </a:rPr>
              <a:t>, </a:t>
            </a:r>
            <a:r>
              <a:rPr lang="pt-BR" dirty="0"/>
              <a:t>pois é uma </a:t>
            </a:r>
            <a:r>
              <a:rPr lang="pt-BR" dirty="0">
                <a:solidFill>
                  <a:srgbClr val="0070C0"/>
                </a:solidFill>
              </a:rPr>
              <a:t>especialização</a:t>
            </a:r>
            <a:r>
              <a:rPr lang="pt-BR" b="1" i="1" dirty="0"/>
              <a:t> </a:t>
            </a:r>
            <a:r>
              <a:rPr lang="pt-BR" dirty="0"/>
              <a:t>dessa classe. Não existe razão para colocarmos ela na classe </a:t>
            </a:r>
            <a:r>
              <a:rPr lang="pt-BR" dirty="0" err="1"/>
              <a:t>BrownieNutella</a:t>
            </a:r>
            <a:r>
              <a:rPr lang="pt-BR" dirty="0"/>
              <a:t>.</a:t>
            </a:r>
          </a:p>
          <a:p>
            <a:pPr lvl="1">
              <a:buBlip>
                <a:blip r:embed="rId3"/>
              </a:buBlip>
            </a:pPr>
            <a:endParaRPr lang="pt-BR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8E62DCD-6A25-477D-9BFC-987656186B01}"/>
              </a:ext>
            </a:extLst>
          </p:cNvPr>
          <p:cNvSpPr txBox="1">
            <a:spLocks/>
          </p:cNvSpPr>
          <p:nvPr/>
        </p:nvSpPr>
        <p:spPr>
          <a:xfrm>
            <a:off x="990600" y="4536080"/>
            <a:ext cx="11033234" cy="105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/>
              <a:t>Vamos testar essas classes!</a:t>
            </a:r>
          </a:p>
          <a:p>
            <a:pPr lvl="1">
              <a:buBlip>
                <a:blip r:embed="rId3"/>
              </a:buBlip>
            </a:pPr>
            <a:endParaRPr lang="pt-BR" b="1" i="1"/>
          </a:p>
          <a:p>
            <a:pPr marL="0" indent="0">
              <a:buFont typeface="Arial" panose="020B0604020202020204" pitchFamily="34" charset="0"/>
              <a:buNone/>
            </a:pPr>
            <a:endParaRPr lang="pt-BR"/>
          </a:p>
          <a:p>
            <a:pPr marL="0" indent="0">
              <a:buFont typeface="Arial" panose="020B0604020202020204" pitchFamily="34" charset="0"/>
              <a:buNone/>
            </a:pPr>
            <a:endParaRPr lang="pt-BR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Modelando o Brownie com Herança</a:t>
            </a:r>
          </a:p>
        </p:txBody>
      </p:sp>
    </p:spTree>
    <p:extLst>
      <p:ext uri="{BB962C8B-B14F-4D97-AF65-F5344CB8AC3E}">
        <p14:creationId xmlns:p14="http://schemas.microsoft.com/office/powerpoint/2010/main" val="245926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 o Brownie com 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5E38D1-FF23-2C17-11A1-1CB4DEF6C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564" y="1709042"/>
            <a:ext cx="11186872" cy="3439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254097-ABF1-FC15-134B-D272ADB237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3062" y="5551676"/>
            <a:ext cx="6212811" cy="92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81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UML com 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4EF1A4-175B-22DE-D8ED-755DA29E4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522" y="1504868"/>
            <a:ext cx="9722079" cy="4681592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681A8D3B-355F-4E11-9D57-664BBBE69433}"/>
              </a:ext>
            </a:extLst>
          </p:cNvPr>
          <p:cNvSpPr/>
          <p:nvPr/>
        </p:nvSpPr>
        <p:spPr>
          <a:xfrm>
            <a:off x="8638571" y="3424412"/>
            <a:ext cx="2260879" cy="75362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Indica Herança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AEE2F89-E1FC-4C43-A66C-77547E8EFE82}"/>
              </a:ext>
            </a:extLst>
          </p:cNvPr>
          <p:cNvCxnSpPr>
            <a:cxnSpLocks/>
          </p:cNvCxnSpPr>
          <p:nvPr/>
        </p:nvCxnSpPr>
        <p:spPr>
          <a:xfrm flipH="1">
            <a:off x="6063780" y="3845664"/>
            <a:ext cx="2396932" cy="154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6C1D188-783D-4502-9F8B-97AAD8355027}"/>
              </a:ext>
            </a:extLst>
          </p:cNvPr>
          <p:cNvSpPr/>
          <p:nvPr/>
        </p:nvSpPr>
        <p:spPr>
          <a:xfrm>
            <a:off x="673319" y="1269424"/>
            <a:ext cx="3240095" cy="75362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BrownieNutella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i="1" dirty="0">
                <a:solidFill>
                  <a:schemeClr val="tx1"/>
                </a:solidFill>
              </a:rPr>
              <a:t>herda </a:t>
            </a:r>
            <a:r>
              <a:rPr lang="pt-BR" dirty="0">
                <a:solidFill>
                  <a:schemeClr val="tx1"/>
                </a:solidFill>
              </a:rPr>
              <a:t>de Brownie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5080C37-9F3A-4219-9E5C-65021FE4B96C}"/>
              </a:ext>
            </a:extLst>
          </p:cNvPr>
          <p:cNvSpPr/>
          <p:nvPr/>
        </p:nvSpPr>
        <p:spPr>
          <a:xfrm>
            <a:off x="673319" y="2317348"/>
            <a:ext cx="3240095" cy="75362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BrownieCafe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i="1" dirty="0">
                <a:solidFill>
                  <a:schemeClr val="tx1"/>
                </a:solidFill>
              </a:rPr>
              <a:t>herda </a:t>
            </a:r>
            <a:r>
              <a:rPr lang="pt-BR" dirty="0">
                <a:solidFill>
                  <a:schemeClr val="tx1"/>
                </a:solidFill>
              </a:rPr>
              <a:t>de Brownie</a:t>
            </a:r>
          </a:p>
        </p:txBody>
      </p:sp>
      <p:sp>
        <p:nvSpPr>
          <p:cNvPr id="6" name="Retângulo 19">
            <a:extLst>
              <a:ext uri="{FF2B5EF4-FFF2-40B4-BE49-F238E27FC236}">
                <a16:creationId xmlns:a16="http://schemas.microsoft.com/office/drawing/2014/main" id="{6D63229F-E9AA-BB15-BEF9-F8ED522E10E6}"/>
              </a:ext>
            </a:extLst>
          </p:cNvPr>
          <p:cNvSpPr/>
          <p:nvPr/>
        </p:nvSpPr>
        <p:spPr>
          <a:xfrm>
            <a:off x="657382" y="3385490"/>
            <a:ext cx="3240095" cy="75362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BrownieDoceDeLeite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i="1" dirty="0">
                <a:solidFill>
                  <a:schemeClr val="tx1"/>
                </a:solidFill>
              </a:rPr>
              <a:t>herda </a:t>
            </a:r>
            <a:r>
              <a:rPr lang="pt-BR" dirty="0">
                <a:solidFill>
                  <a:schemeClr val="tx1"/>
                </a:solidFill>
              </a:rPr>
              <a:t>de Brownie</a:t>
            </a:r>
          </a:p>
        </p:txBody>
      </p:sp>
      <p:sp>
        <p:nvSpPr>
          <p:cNvPr id="9" name="Retângulo 13">
            <a:extLst>
              <a:ext uri="{FF2B5EF4-FFF2-40B4-BE49-F238E27FC236}">
                <a16:creationId xmlns:a16="http://schemas.microsoft.com/office/drawing/2014/main" id="{5A034AF2-C033-1851-9B70-561D8A6177E4}"/>
              </a:ext>
            </a:extLst>
          </p:cNvPr>
          <p:cNvSpPr/>
          <p:nvPr/>
        </p:nvSpPr>
        <p:spPr>
          <a:xfrm>
            <a:off x="8754925" y="1690688"/>
            <a:ext cx="2260879" cy="75362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# Indica </a:t>
            </a:r>
            <a:r>
              <a:rPr lang="pt-BR" dirty="0" err="1">
                <a:solidFill>
                  <a:schemeClr val="tx1"/>
                </a:solidFill>
              </a:rPr>
              <a:t>protected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1" name="Conector de Seta Reta 15">
            <a:extLst>
              <a:ext uri="{FF2B5EF4-FFF2-40B4-BE49-F238E27FC236}">
                <a16:creationId xmlns:a16="http://schemas.microsoft.com/office/drawing/2014/main" id="{3F6CC12B-8F58-6CD9-A143-0DBE1448B3DD}"/>
              </a:ext>
            </a:extLst>
          </p:cNvPr>
          <p:cNvCxnSpPr>
            <a:cxnSpLocks/>
          </p:cNvCxnSpPr>
          <p:nvPr/>
        </p:nvCxnSpPr>
        <p:spPr>
          <a:xfrm flipH="1">
            <a:off x="6180134" y="2111940"/>
            <a:ext cx="2396932" cy="154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701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86214" cy="47851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>
                <a:solidFill>
                  <a:srgbClr val="0070C0"/>
                </a:solidFill>
              </a:rPr>
              <a:t>POLI</a:t>
            </a:r>
            <a:r>
              <a:rPr lang="pt-BR" dirty="0"/>
              <a:t> = muitas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>
                <a:solidFill>
                  <a:srgbClr val="0070C0"/>
                </a:solidFill>
              </a:rPr>
              <a:t>MORFO</a:t>
            </a:r>
            <a:r>
              <a:rPr lang="pt-BR" dirty="0"/>
              <a:t> = formas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  <a:p>
            <a:pPr>
              <a:buBlip>
                <a:blip r:embed="rId3"/>
              </a:buBlip>
            </a:pPr>
            <a:r>
              <a:rPr lang="pt-BR" dirty="0"/>
              <a:t>Muitas formas de se fazer alguma coisa.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Permite que um </a:t>
            </a:r>
            <a:r>
              <a:rPr lang="pt-BR" dirty="0">
                <a:solidFill>
                  <a:srgbClr val="0070C0"/>
                </a:solidFill>
              </a:rPr>
              <a:t>mesmo nome</a:t>
            </a:r>
            <a:r>
              <a:rPr lang="pt-BR" dirty="0"/>
              <a:t>, represente </a:t>
            </a:r>
            <a:r>
              <a:rPr lang="pt-BR" dirty="0">
                <a:solidFill>
                  <a:srgbClr val="0070C0"/>
                </a:solidFill>
              </a:rPr>
              <a:t>vários comportamentos diferentes.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pt-BR" dirty="0"/>
            </a:b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Polimorfismo</a:t>
            </a:r>
          </a:p>
        </p:txBody>
      </p:sp>
    </p:spTree>
    <p:extLst>
      <p:ext uri="{BB962C8B-B14F-4D97-AF65-F5344CB8AC3E}">
        <p14:creationId xmlns:p14="http://schemas.microsoft.com/office/powerpoint/2010/main" val="129440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Entender o conceito de Herança</a:t>
            </a:r>
          </a:p>
          <a:p>
            <a:pPr>
              <a:buBlip>
                <a:blip r:embed="rId3"/>
              </a:buBlip>
            </a:pPr>
            <a:r>
              <a:rPr lang="pt-BR" dirty="0"/>
              <a:t>Entender como aplicar o Polimorfismo</a:t>
            </a:r>
          </a:p>
          <a:p>
            <a:pPr>
              <a:buBlip>
                <a:blip r:embed="rId3"/>
              </a:buBlip>
            </a:pPr>
            <a:r>
              <a:rPr lang="pt-BR" dirty="0"/>
              <a:t>Fazer sobrescrita de métodos</a:t>
            </a:r>
          </a:p>
          <a:p>
            <a:pPr>
              <a:buBlip>
                <a:blip r:embed="rId3"/>
              </a:buBlip>
            </a:pPr>
            <a:r>
              <a:rPr lang="pt-BR" dirty="0"/>
              <a:t>Reutilizar código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4" descr="Resultado de imagem para goals">
            <a:extLst>
              <a:ext uri="{FF2B5EF4-FFF2-40B4-BE49-F238E27FC236}">
                <a16:creationId xmlns:a16="http://schemas.microsoft.com/office/drawing/2014/main" id="{11FF9048-0EB6-43F6-93DD-A0AB0AF45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6896"/>
          <a:stretch/>
        </p:blipFill>
        <p:spPr bwMode="auto">
          <a:xfrm>
            <a:off x="544285" y="124656"/>
            <a:ext cx="2903456" cy="15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64F2E9-968C-4F34-8B4F-C6E24201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33234" cy="244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Temos como especializar comportamento?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Sim! Através da sobrescrita!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Sobrescrita de Métodos</a:t>
            </a:r>
          </a:p>
        </p:txBody>
      </p:sp>
    </p:spTree>
    <p:extLst>
      <p:ext uri="{BB962C8B-B14F-4D97-AF65-F5344CB8AC3E}">
        <p14:creationId xmlns:p14="http://schemas.microsoft.com/office/powerpoint/2010/main" val="31564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Sobrescrita de Métodos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3F3F2F-9F83-7598-5A17-CE30DE772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059" y="1237364"/>
            <a:ext cx="10033881" cy="43832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C0F4BC5-07E8-4DD8-8DD0-9ABD0739E8C4}"/>
              </a:ext>
            </a:extLst>
          </p:cNvPr>
          <p:cNvSpPr/>
          <p:nvPr/>
        </p:nvSpPr>
        <p:spPr>
          <a:xfrm>
            <a:off x="1473693" y="3386897"/>
            <a:ext cx="9570128" cy="168124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61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33234" cy="244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Observe que colocamos uma anotação</a:t>
            </a:r>
            <a:r>
              <a:rPr lang="pt-BR" b="1" i="1" dirty="0"/>
              <a:t> </a:t>
            </a:r>
            <a:r>
              <a:rPr lang="pt-BR" i="1" dirty="0">
                <a:solidFill>
                  <a:srgbClr val="0070C0"/>
                </a:solidFill>
              </a:rPr>
              <a:t>@Override </a:t>
            </a:r>
            <a:r>
              <a:rPr lang="pt-BR" dirty="0"/>
              <a:t>em cima do método </a:t>
            </a:r>
            <a:r>
              <a:rPr lang="pt-BR" dirty="0">
                <a:solidFill>
                  <a:srgbClr val="0070C0"/>
                </a:solidFill>
              </a:rPr>
              <a:t>“</a:t>
            </a:r>
            <a:r>
              <a:rPr lang="pt-BR" dirty="0" err="1">
                <a:solidFill>
                  <a:srgbClr val="0070C0"/>
                </a:solidFill>
              </a:rPr>
              <a:t>addCarrinhoDeCompras</a:t>
            </a:r>
            <a:r>
              <a:rPr lang="pt-BR" dirty="0">
                <a:solidFill>
                  <a:srgbClr val="0070C0"/>
                </a:solidFill>
              </a:rPr>
              <a:t>()”</a:t>
            </a:r>
            <a:r>
              <a:rPr lang="pt-BR" dirty="0"/>
              <a:t>para indicar que estamos </a:t>
            </a:r>
            <a:r>
              <a:rPr lang="pt-BR" dirty="0">
                <a:solidFill>
                  <a:srgbClr val="0070C0"/>
                </a:solidFill>
              </a:rPr>
              <a:t>sobrescrevendo um método da superclasse</a:t>
            </a:r>
            <a:r>
              <a:rPr lang="pt-BR" dirty="0"/>
              <a:t>. Fizemos isso na classe </a:t>
            </a:r>
            <a:r>
              <a:rPr lang="pt-BR" dirty="0" err="1"/>
              <a:t>BrownieNutella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Podemos assim </a:t>
            </a:r>
            <a:r>
              <a:rPr lang="pt-BR" dirty="0">
                <a:solidFill>
                  <a:srgbClr val="0070C0"/>
                </a:solidFill>
              </a:rPr>
              <a:t>especializar comportamento nas subclasses.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Vamos testar essa chamada.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Sobrescrita de Métodos</a:t>
            </a:r>
          </a:p>
        </p:txBody>
      </p:sp>
    </p:spTree>
    <p:extLst>
      <p:ext uri="{BB962C8B-B14F-4D97-AF65-F5344CB8AC3E}">
        <p14:creationId xmlns:p14="http://schemas.microsoft.com/office/powerpoint/2010/main" val="386502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65E352-6EE7-2338-5874-8C44B4B3B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72" y="1849083"/>
            <a:ext cx="11684342" cy="32080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15EDF1-E34F-2120-0561-59F03128F9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074" y="5346292"/>
            <a:ext cx="6651138" cy="101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74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679882" y="1812226"/>
            <a:ext cx="11033234" cy="5045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Quando dizemos que </a:t>
            </a:r>
            <a:r>
              <a:rPr lang="pt-BR" dirty="0" err="1"/>
              <a:t>BrownieNutella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herda</a:t>
            </a:r>
            <a:r>
              <a:rPr lang="pt-BR" i="1" dirty="0"/>
              <a:t> </a:t>
            </a:r>
            <a:r>
              <a:rPr lang="pt-BR" dirty="0"/>
              <a:t>da classe Brownie, dizemos um </a:t>
            </a:r>
            <a:r>
              <a:rPr lang="pt-BR" dirty="0" err="1"/>
              <a:t>BrownieNutella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É UM </a:t>
            </a:r>
            <a:r>
              <a:rPr lang="pt-BR" dirty="0"/>
              <a:t>Brownie.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Com essa definição, se uma classe Comprador é capaz de comprar um Brownie, ele pode comprar qualquer classe que </a:t>
            </a:r>
            <a:r>
              <a:rPr lang="pt-BR" dirty="0">
                <a:solidFill>
                  <a:srgbClr val="0070C0"/>
                </a:solidFill>
              </a:rPr>
              <a:t>herda</a:t>
            </a:r>
            <a:r>
              <a:rPr lang="pt-BR" i="1" dirty="0"/>
              <a:t> </a:t>
            </a:r>
            <a:r>
              <a:rPr lang="pt-BR" dirty="0"/>
              <a:t>de Brownie.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Se toda subclasse de Brownie</a:t>
            </a:r>
            <a:r>
              <a:rPr lang="pt-BR" b="1" dirty="0"/>
              <a:t> </a:t>
            </a:r>
            <a:r>
              <a:rPr lang="pt-BR" dirty="0">
                <a:solidFill>
                  <a:srgbClr val="0070C0"/>
                </a:solidFill>
              </a:rPr>
              <a:t>É UM </a:t>
            </a:r>
            <a:r>
              <a:rPr lang="pt-BR" dirty="0"/>
              <a:t>Brownie, então podemos salvar uma referência de </a:t>
            </a:r>
            <a:r>
              <a:rPr lang="pt-BR" dirty="0" err="1"/>
              <a:t>BrownieNutella</a:t>
            </a:r>
            <a:r>
              <a:rPr lang="pt-BR" dirty="0"/>
              <a:t> em uma variável do tipo Brownie?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Sim!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Veja o código a seguir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Polimorfismo</a:t>
            </a:r>
          </a:p>
        </p:txBody>
      </p:sp>
    </p:spTree>
    <p:extLst>
      <p:ext uri="{BB962C8B-B14F-4D97-AF65-F5344CB8AC3E}">
        <p14:creationId xmlns:p14="http://schemas.microsoft.com/office/powerpoint/2010/main" val="3890979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13BF4D-9400-AB9E-D96B-AEF22B570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960986"/>
            <a:ext cx="11043820" cy="21316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1F5F582-ACE5-4F0B-A29D-B93BDFC5E8E9}"/>
              </a:ext>
            </a:extLst>
          </p:cNvPr>
          <p:cNvSpPr/>
          <p:nvPr/>
        </p:nvSpPr>
        <p:spPr>
          <a:xfrm>
            <a:off x="1305017" y="2349240"/>
            <a:ext cx="1162975" cy="47939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77C9FB-6E72-48A1-A943-599D11C4AE85}"/>
              </a:ext>
            </a:extLst>
          </p:cNvPr>
          <p:cNvSpPr/>
          <p:nvPr/>
        </p:nvSpPr>
        <p:spPr>
          <a:xfrm>
            <a:off x="1294431" y="2666250"/>
            <a:ext cx="1162975" cy="47939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5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6522819-6DF7-4489-92F5-18D9546CF62E}"/>
              </a:ext>
            </a:extLst>
          </p:cNvPr>
          <p:cNvSpPr txBox="1">
            <a:spLocks/>
          </p:cNvSpPr>
          <p:nvPr/>
        </p:nvSpPr>
        <p:spPr>
          <a:xfrm>
            <a:off x="838200" y="1870075"/>
            <a:ext cx="11033234" cy="445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Perceba que agora </a:t>
            </a:r>
            <a:r>
              <a:rPr lang="pt-BR" dirty="0">
                <a:solidFill>
                  <a:srgbClr val="0070C0"/>
                </a:solidFill>
              </a:rPr>
              <a:t>as instâncias </a:t>
            </a:r>
            <a:r>
              <a:rPr lang="pt-BR" dirty="0"/>
              <a:t>de </a:t>
            </a:r>
            <a:r>
              <a:rPr lang="pt-BR" dirty="0" err="1"/>
              <a:t>BrownieNutella</a:t>
            </a:r>
            <a:r>
              <a:rPr lang="pt-BR" dirty="0"/>
              <a:t> e </a:t>
            </a:r>
            <a:r>
              <a:rPr lang="pt-BR" dirty="0" err="1"/>
              <a:t>BrownieCafe</a:t>
            </a:r>
            <a:r>
              <a:rPr lang="pt-BR" dirty="0"/>
              <a:t> foram </a:t>
            </a:r>
            <a:r>
              <a:rPr lang="pt-BR" dirty="0">
                <a:solidFill>
                  <a:srgbClr val="0070C0"/>
                </a:solidFill>
              </a:rPr>
              <a:t>salvas em uma variável do tipo Brownie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Mas isso não significa que essas instâncias mudaram de tipo. O que mudou foi a forma como elas estão sendo referenciadas. </a:t>
            </a:r>
            <a:r>
              <a:rPr lang="pt-BR" dirty="0">
                <a:solidFill>
                  <a:srgbClr val="0070C0"/>
                </a:solidFill>
              </a:rPr>
              <a:t>Elas continuam sendo instâncias de </a:t>
            </a:r>
            <a:r>
              <a:rPr lang="pt-BR" dirty="0" err="1">
                <a:solidFill>
                  <a:srgbClr val="0070C0"/>
                </a:solidFill>
              </a:rPr>
              <a:t>BrownieNutella</a:t>
            </a:r>
            <a:r>
              <a:rPr lang="pt-BR" dirty="0">
                <a:solidFill>
                  <a:srgbClr val="0070C0"/>
                </a:solidFill>
              </a:rPr>
              <a:t> e </a:t>
            </a:r>
            <a:r>
              <a:rPr lang="pt-BR" dirty="0" err="1">
                <a:solidFill>
                  <a:srgbClr val="0070C0"/>
                </a:solidFill>
              </a:rPr>
              <a:t>BrownieCafe</a:t>
            </a:r>
            <a:r>
              <a:rPr lang="pt-BR" dirty="0">
                <a:solidFill>
                  <a:srgbClr val="0070C0"/>
                </a:solidFill>
              </a:rPr>
              <a:t>, </a:t>
            </a:r>
            <a:r>
              <a:rPr lang="pt-BR" dirty="0"/>
              <a:t>mas suas referências podem ser armazenadas em qualquer variável </a:t>
            </a:r>
            <a:r>
              <a:rPr lang="pt-BR" dirty="0">
                <a:solidFill>
                  <a:srgbClr val="0070C0"/>
                </a:solidFill>
              </a:rPr>
              <a:t>que seja de uma superclasse</a:t>
            </a:r>
            <a:r>
              <a:rPr lang="pt-BR" dirty="0"/>
              <a:t>, como a Brownie por exemplo!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814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8179F9E-40EF-4C6D-A01B-9C52E7534EB8}"/>
              </a:ext>
            </a:extLst>
          </p:cNvPr>
          <p:cNvSpPr txBox="1">
            <a:spLocks/>
          </p:cNvSpPr>
          <p:nvPr/>
        </p:nvSpPr>
        <p:spPr>
          <a:xfrm>
            <a:off x="814754" y="4732616"/>
            <a:ext cx="11033234" cy="1784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O que será impresso ao executar o código? O método </a:t>
            </a:r>
            <a:r>
              <a:rPr lang="pt-BR" dirty="0" err="1">
                <a:solidFill>
                  <a:srgbClr val="0070C0"/>
                </a:solidFill>
              </a:rPr>
              <a:t>addCarrinhoDeCompras</a:t>
            </a:r>
            <a:r>
              <a:rPr lang="pt-BR" dirty="0">
                <a:solidFill>
                  <a:srgbClr val="0070C0"/>
                </a:solidFill>
              </a:rPr>
              <a:t>() </a:t>
            </a:r>
            <a:r>
              <a:rPr lang="pt-BR" dirty="0"/>
              <a:t>original na classe Brownie, ou o método </a:t>
            </a:r>
            <a:r>
              <a:rPr lang="pt-BR" dirty="0" err="1">
                <a:solidFill>
                  <a:srgbClr val="0070C0"/>
                </a:solidFill>
              </a:rPr>
              <a:t>addCarrinhoDeCompras</a:t>
            </a:r>
            <a:r>
              <a:rPr lang="pt-BR" dirty="0">
                <a:solidFill>
                  <a:srgbClr val="0070C0"/>
                </a:solidFill>
              </a:rPr>
              <a:t>() </a:t>
            </a:r>
            <a:r>
              <a:rPr lang="pt-BR" dirty="0"/>
              <a:t>que foi sobrescrito nas classes </a:t>
            </a:r>
            <a:r>
              <a:rPr lang="pt-BR" dirty="0" err="1"/>
              <a:t>BrownieNutella</a:t>
            </a:r>
            <a:r>
              <a:rPr lang="pt-BR" dirty="0"/>
              <a:t> e </a:t>
            </a:r>
            <a:r>
              <a:rPr lang="pt-BR" dirty="0" err="1"/>
              <a:t>BrownieCafe</a:t>
            </a:r>
            <a:r>
              <a:rPr lang="pt-BR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A0018B-4FBB-1632-FFF1-1D68B6DB8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650" y="1323540"/>
            <a:ext cx="10453150" cy="30968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68F20B-6749-D43D-7A7C-973BF5CE0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1342" y="3163836"/>
            <a:ext cx="6593965" cy="68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9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6522819-6DF7-4489-92F5-18D9546CF62E}"/>
              </a:ext>
            </a:extLst>
          </p:cNvPr>
          <p:cNvSpPr txBox="1">
            <a:spLocks/>
          </p:cNvSpPr>
          <p:nvPr/>
        </p:nvSpPr>
        <p:spPr>
          <a:xfrm>
            <a:off x="838200" y="1870075"/>
            <a:ext cx="11033234" cy="445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Dado que as instâncias são de fato </a:t>
            </a:r>
            <a:r>
              <a:rPr lang="pt-BR" dirty="0" err="1"/>
              <a:t>BrownieNutella</a:t>
            </a:r>
            <a:r>
              <a:rPr lang="pt-BR" dirty="0"/>
              <a:t> e </a:t>
            </a:r>
            <a:r>
              <a:rPr lang="pt-BR" dirty="0" err="1"/>
              <a:t>BrownieCafe</a:t>
            </a:r>
            <a:r>
              <a:rPr lang="pt-BR" dirty="0"/>
              <a:t>, o método chamado </a:t>
            </a:r>
            <a:r>
              <a:rPr lang="pt-BR" dirty="0">
                <a:solidFill>
                  <a:srgbClr val="0070C0"/>
                </a:solidFill>
              </a:rPr>
              <a:t>será o presente nessas classes </a:t>
            </a:r>
            <a:r>
              <a:rPr lang="pt-BR" dirty="0"/>
              <a:t>e não ao da classe Brownie.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Se não tivéssemos feito uma sobrescrita, seria chamado o método original definido na classe Brownie.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Porém, perceba que como as instâncias estão salvas em variáveis do tipo Brownie, </a:t>
            </a:r>
            <a:r>
              <a:rPr lang="pt-BR" dirty="0">
                <a:solidFill>
                  <a:srgbClr val="0070C0"/>
                </a:solidFill>
              </a:rPr>
              <a:t>não podemos invocar métodos específicos das instâncias.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Exemplo: Não conseguimos invocar o método </a:t>
            </a:r>
            <a:r>
              <a:rPr lang="pt-BR" dirty="0" err="1"/>
              <a:t>adicionaMaisCafe</a:t>
            </a:r>
            <a:r>
              <a:rPr lang="pt-BR" dirty="0"/>
              <a:t>(), definido na classe </a:t>
            </a:r>
            <a:r>
              <a:rPr lang="pt-BR" dirty="0" err="1"/>
              <a:t>BrownieCafe</a:t>
            </a:r>
            <a:r>
              <a:rPr lang="pt-BR" dirty="0"/>
              <a:t>, </a:t>
            </a:r>
            <a:r>
              <a:rPr lang="pt-BR" dirty="0">
                <a:solidFill>
                  <a:srgbClr val="0070C0"/>
                </a:solidFill>
              </a:rPr>
              <a:t>pois a classe Brownie não “conhece” esse método.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7886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10BB2-B8BB-DC69-315F-FDE220BD2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180" y="2195013"/>
            <a:ext cx="10119640" cy="246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6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 os uma loja de brownies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Suponha que exista 3 tipos de Brownies</a:t>
            </a:r>
          </a:p>
          <a:p>
            <a:pPr lvl="1">
              <a:buBlip>
                <a:blip r:embed="rId3"/>
              </a:buBlip>
            </a:pPr>
            <a:r>
              <a:rPr lang="pt-BR" dirty="0" err="1"/>
              <a:t>BrownieCafe</a:t>
            </a:r>
            <a:endParaRPr lang="pt-BR" dirty="0"/>
          </a:p>
          <a:p>
            <a:pPr lvl="1">
              <a:buBlip>
                <a:blip r:embed="rId3"/>
              </a:buBlip>
            </a:pPr>
            <a:r>
              <a:rPr lang="pt-BR" dirty="0" err="1"/>
              <a:t>BrownieDoceDeLeite</a:t>
            </a:r>
            <a:endParaRPr lang="pt-BR" dirty="0"/>
          </a:p>
          <a:p>
            <a:pPr lvl="1">
              <a:buBlip>
                <a:blip r:embed="rId3"/>
              </a:buBlip>
            </a:pPr>
            <a:r>
              <a:rPr lang="pt-BR" dirty="0" err="1"/>
              <a:t>BrownieNutella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CD7D7AB-5092-4733-9C35-B0FF554AF2BB}"/>
              </a:ext>
            </a:extLst>
          </p:cNvPr>
          <p:cNvSpPr txBox="1">
            <a:spLocks/>
          </p:cNvSpPr>
          <p:nvPr/>
        </p:nvSpPr>
        <p:spPr>
          <a:xfrm>
            <a:off x="848527" y="3804068"/>
            <a:ext cx="11033234" cy="168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Vamos escrever a classe para  modelar o </a:t>
            </a:r>
            <a:r>
              <a:rPr lang="pt-BR" dirty="0" err="1"/>
              <a:t>BrownieNutella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1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6522819-6DF7-4489-92F5-18D9546CF62E}"/>
              </a:ext>
            </a:extLst>
          </p:cNvPr>
          <p:cNvSpPr txBox="1">
            <a:spLocks/>
          </p:cNvSpPr>
          <p:nvPr/>
        </p:nvSpPr>
        <p:spPr>
          <a:xfrm>
            <a:off x="838200" y="1870075"/>
            <a:ext cx="11033234" cy="445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Mas como fazemos para invocar o método </a:t>
            </a:r>
            <a:r>
              <a:rPr lang="pt-BR" dirty="0" err="1">
                <a:solidFill>
                  <a:srgbClr val="0070C0"/>
                </a:solidFill>
              </a:rPr>
              <a:t>adicionaMaisCafe</a:t>
            </a:r>
            <a:r>
              <a:rPr lang="pt-BR" dirty="0">
                <a:solidFill>
                  <a:srgbClr val="0070C0"/>
                </a:solidFill>
              </a:rPr>
              <a:t>()?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Primeiro precisamos verificar se uma instância é de um tipo, e depois trocar o tipo de variável de referencia.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Podemos usar o operador </a:t>
            </a:r>
            <a:r>
              <a:rPr lang="pt-BR" i="1" dirty="0" err="1">
                <a:solidFill>
                  <a:srgbClr val="0070C0"/>
                </a:solidFill>
              </a:rPr>
              <a:t>instanceof</a:t>
            </a:r>
            <a:r>
              <a:rPr lang="pt-BR" i="1" dirty="0">
                <a:solidFill>
                  <a:srgbClr val="0070C0"/>
                </a:solidFill>
              </a:rPr>
              <a:t>().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Com esse operador podemos testar se uma instância é de um determinado tipo. Se for, podemos fazer o </a:t>
            </a:r>
            <a:r>
              <a:rPr lang="pt-BR" i="1" dirty="0">
                <a:solidFill>
                  <a:srgbClr val="0070C0"/>
                </a:solidFill>
              </a:rPr>
              <a:t>casting</a:t>
            </a:r>
            <a:r>
              <a:rPr lang="pt-BR" i="1" dirty="0"/>
              <a:t> </a:t>
            </a:r>
            <a:r>
              <a:rPr lang="pt-BR" dirty="0"/>
              <a:t>e em seguida trabalhar com métodos específicos.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0977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703CD-F2AB-79A3-FB40-12EB4BF9B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72" y="1690688"/>
            <a:ext cx="10964254" cy="41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36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6522819-6DF7-4489-92F5-18D9546CF62E}"/>
              </a:ext>
            </a:extLst>
          </p:cNvPr>
          <p:cNvSpPr txBox="1">
            <a:spLocks/>
          </p:cNvSpPr>
          <p:nvPr/>
        </p:nvSpPr>
        <p:spPr>
          <a:xfrm>
            <a:off x="838200" y="1870075"/>
            <a:ext cx="11033234" cy="445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Qual a vantagem do Polimorfismo?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Com ele podemos criar </a:t>
            </a:r>
            <a:r>
              <a:rPr lang="pt-BR" dirty="0">
                <a:solidFill>
                  <a:srgbClr val="0070C0"/>
                </a:solidFill>
              </a:rPr>
              <a:t>classes que lidam apenas com as abstrações </a:t>
            </a:r>
            <a:r>
              <a:rPr lang="pt-BR" dirty="0"/>
              <a:t>(ou superclasse) e assim podemos deixar nossas </a:t>
            </a:r>
            <a:r>
              <a:rPr lang="pt-BR" dirty="0">
                <a:solidFill>
                  <a:srgbClr val="0070C0"/>
                </a:solidFill>
              </a:rPr>
              <a:t>funcionalidades mais genéricas.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Considere uma classe Comprador, que possui um método que recebe um parâmetro do tipo Brownie e faz alguma operação nessa variável.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855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6522819-6DF7-4489-92F5-18D9546CF62E}"/>
              </a:ext>
            </a:extLst>
          </p:cNvPr>
          <p:cNvSpPr txBox="1">
            <a:spLocks/>
          </p:cNvSpPr>
          <p:nvPr/>
        </p:nvSpPr>
        <p:spPr>
          <a:xfrm>
            <a:off x="690605" y="4331422"/>
            <a:ext cx="11033234" cy="2024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Qualquer instância que </a:t>
            </a:r>
            <a:r>
              <a:rPr lang="pt-BR" dirty="0">
                <a:solidFill>
                  <a:srgbClr val="0070C0"/>
                </a:solidFill>
              </a:rPr>
              <a:t>herda</a:t>
            </a:r>
            <a:r>
              <a:rPr lang="pt-BR" i="1" dirty="0"/>
              <a:t> </a:t>
            </a:r>
            <a:r>
              <a:rPr lang="pt-BR" dirty="0"/>
              <a:t>de Inimigo pode ser passada como parâmetro!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Isso traz </a:t>
            </a:r>
            <a:r>
              <a:rPr lang="pt-BR" dirty="0">
                <a:solidFill>
                  <a:srgbClr val="0070C0"/>
                </a:solidFill>
              </a:rPr>
              <a:t>poder e flexibilidade para escrever programas.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Perceba como fica fácil evoluir esse software, criando novos tipos de Brownies.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9EA89-F7F5-5026-5E44-3B0C23BF5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651" y="1690688"/>
            <a:ext cx="9561141" cy="225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89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Exercício 1 – Brownie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7598CC8-F05D-491B-9948-B2972B6F3445}"/>
              </a:ext>
            </a:extLst>
          </p:cNvPr>
          <p:cNvSpPr txBox="1">
            <a:spLocks/>
          </p:cNvSpPr>
          <p:nvPr/>
        </p:nvSpPr>
        <p:spPr>
          <a:xfrm>
            <a:off x="430634" y="2055813"/>
            <a:ext cx="11347236" cy="4665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5"/>
              </a:buBlip>
            </a:pPr>
            <a:r>
              <a:rPr lang="pt-BR" sz="3200" dirty="0"/>
              <a:t>Crie classes que modelam o diagrama UML do próximo </a:t>
            </a:r>
            <a:r>
              <a:rPr lang="pt-BR" sz="3200" i="1" dirty="0"/>
              <a:t>slide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Faça testes na classe </a:t>
            </a:r>
            <a:r>
              <a:rPr lang="pt-BR" sz="3200" dirty="0" err="1"/>
              <a:t>Main</a:t>
            </a:r>
            <a:endParaRPr lang="pt-BR" sz="3200" dirty="0"/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Os métodos devem imprimir de forma trivial o comportamento, sempre exibindo o nome de quem está fazendo aquela ação.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O método </a:t>
            </a:r>
            <a:r>
              <a:rPr lang="pt-BR" sz="3200" dirty="0" err="1"/>
              <a:t>mostraInfo</a:t>
            </a:r>
            <a:r>
              <a:rPr lang="pt-BR" sz="3200" dirty="0"/>
              <a:t>() deve mostrar o valor de todos os atributos.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O método </a:t>
            </a:r>
            <a:r>
              <a:rPr lang="pt-BR" sz="3200" dirty="0" err="1"/>
              <a:t>calculaValorTotalCompra</a:t>
            </a:r>
            <a:r>
              <a:rPr lang="pt-BR" sz="3200" dirty="0"/>
              <a:t>() deve imprimir, além do nome, o preço do Brownie.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1" name="Picture 10" descr="Style brownie recheado de Nutella • Ana Maria Braga">
            <a:extLst>
              <a:ext uri="{FF2B5EF4-FFF2-40B4-BE49-F238E27FC236}">
                <a16:creationId xmlns:a16="http://schemas.microsoft.com/office/drawing/2014/main" id="{D81038CC-8D1B-4776-B38E-3E6D5AEE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30" y="228071"/>
            <a:ext cx="2924765" cy="164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ceita de Brownie com doce de leite • Ana Maria Braga">
            <a:extLst>
              <a:ext uri="{FF2B5EF4-FFF2-40B4-BE49-F238E27FC236}">
                <a16:creationId xmlns:a16="http://schemas.microsoft.com/office/drawing/2014/main" id="{E87D3B34-B4C2-42F6-A105-1ED6A5488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49728"/>
            <a:ext cx="2190653" cy="123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956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Exercício 1 – Brownie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Picture 9" descr="Style brownie recheado de Nutella • Ana Maria Braga">
            <a:extLst>
              <a:ext uri="{FF2B5EF4-FFF2-40B4-BE49-F238E27FC236}">
                <a16:creationId xmlns:a16="http://schemas.microsoft.com/office/drawing/2014/main" id="{A5D93E55-EA63-4A90-B9E8-BA7F1A2F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07" y="136790"/>
            <a:ext cx="2924765" cy="164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ceita de Brownie com doce de leite • Ana Maria Braga">
            <a:extLst>
              <a:ext uri="{FF2B5EF4-FFF2-40B4-BE49-F238E27FC236}">
                <a16:creationId xmlns:a16="http://schemas.microsoft.com/office/drawing/2014/main" id="{9CB9AC20-6E9C-468C-A718-FCDBC3019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49728"/>
            <a:ext cx="2190653" cy="123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53DE8F-2397-4803-82E7-6FF03332EC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571" y="1922704"/>
            <a:ext cx="9722079" cy="46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00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2 – Brownie PT2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7598CC8-F05D-491B-9948-B2972B6F3445}"/>
              </a:ext>
            </a:extLst>
          </p:cNvPr>
          <p:cNvSpPr txBox="1">
            <a:spLocks/>
          </p:cNvSpPr>
          <p:nvPr/>
        </p:nvSpPr>
        <p:spPr>
          <a:xfrm>
            <a:off x="430634" y="2055813"/>
            <a:ext cx="10923166" cy="244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Faça uma modificação no código do Exercício 1, e permita que cada classe que herde de Brownie, faça a sobrescrita do método </a:t>
            </a:r>
            <a:r>
              <a:rPr lang="pt-BR" i="1" dirty="0" err="1"/>
              <a:t>addCarrinhoDeCompras</a:t>
            </a:r>
            <a:r>
              <a:rPr lang="pt-BR" b="1" dirty="0"/>
              <a:t>(),</a:t>
            </a:r>
            <a:r>
              <a:rPr lang="pt-BR" dirty="0"/>
              <a:t> e personalize a mensagem. Chama esse método na </a:t>
            </a:r>
            <a:r>
              <a:rPr lang="pt-BR" dirty="0" err="1"/>
              <a:t>Main</a:t>
            </a:r>
            <a:r>
              <a:rPr lang="pt-B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0" name="Picture 9" descr="Style brownie recheado de Nutella • Ana Maria Braga">
            <a:extLst>
              <a:ext uri="{FF2B5EF4-FFF2-40B4-BE49-F238E27FC236}">
                <a16:creationId xmlns:a16="http://schemas.microsoft.com/office/drawing/2014/main" id="{8B155ECE-198A-442E-A42D-BD9F9105A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01" y="3850888"/>
            <a:ext cx="4164371" cy="234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ceita de Brownie com doce de leite • Ana Maria Braga">
            <a:extLst>
              <a:ext uri="{FF2B5EF4-FFF2-40B4-BE49-F238E27FC236}">
                <a16:creationId xmlns:a16="http://schemas.microsoft.com/office/drawing/2014/main" id="{EF4365F6-B1D5-40A9-AE77-6F0242FA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62" y="4066106"/>
            <a:ext cx="3781761" cy="212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272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3 – Brownie PT3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5301C884-7FD9-42E9-B809-C55621FA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22" y="1916536"/>
            <a:ext cx="11353800" cy="3920738"/>
          </a:xfrm>
        </p:spPr>
        <p:txBody>
          <a:bodyPr>
            <a:normAutofit lnSpcReduction="10000"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Considere o UML do próximo Slide.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Crie uma classe Comprador, que recebe um Brownie e efetua uma compra. Faça com o que o próprio Brownie invoque o método </a:t>
            </a:r>
            <a:r>
              <a:rPr lang="pt-BR" sz="3600" dirty="0" err="1"/>
              <a:t>addCarrinhoDeCompra</a:t>
            </a:r>
            <a:r>
              <a:rPr lang="pt-BR" sz="3600" dirty="0"/>
              <a:t>() e </a:t>
            </a:r>
            <a:r>
              <a:rPr lang="pt-BR" sz="3600" dirty="0" err="1"/>
              <a:t>calculaValorTotalCompra</a:t>
            </a:r>
            <a:r>
              <a:rPr lang="pt-BR" sz="3600" dirty="0"/>
              <a:t>(). Imprima também o nome do Brownie que está sendo comprado.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Verifique na </a:t>
            </a:r>
            <a:r>
              <a:rPr lang="pt-BR" sz="3600" dirty="0" err="1"/>
              <a:t>Main</a:t>
            </a:r>
            <a:r>
              <a:rPr lang="pt-BR" sz="3600" dirty="0"/>
              <a:t> o fluxo de chamadas feitas pelo Comprador.</a:t>
            </a:r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10" name="Picture 9" descr="Style brownie recheado de Nutella • Ana Maria Braga">
            <a:extLst>
              <a:ext uri="{FF2B5EF4-FFF2-40B4-BE49-F238E27FC236}">
                <a16:creationId xmlns:a16="http://schemas.microsoft.com/office/drawing/2014/main" id="{0BADA950-7809-4ADD-B5D6-A4F84F084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46" y="94827"/>
            <a:ext cx="2577579" cy="144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ceita de Brownie com doce de leite • Ana Maria Braga">
            <a:extLst>
              <a:ext uri="{FF2B5EF4-FFF2-40B4-BE49-F238E27FC236}">
                <a16:creationId xmlns:a16="http://schemas.microsoft.com/office/drawing/2014/main" id="{E3AA155D-94C9-407B-A0F5-1A2A5B8D0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168" y="287698"/>
            <a:ext cx="1743958" cy="98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63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3 – Brownie PT3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Picture 9" descr="Style brownie recheado de Nutella • Ana Maria Braga">
            <a:extLst>
              <a:ext uri="{FF2B5EF4-FFF2-40B4-BE49-F238E27FC236}">
                <a16:creationId xmlns:a16="http://schemas.microsoft.com/office/drawing/2014/main" id="{DAA3D2A9-2F2D-4DF3-A667-3BEA8D71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0" y="94827"/>
            <a:ext cx="1743959" cy="98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ceita de Brownie com doce de leite • Ana Maria Braga">
            <a:extLst>
              <a:ext uri="{FF2B5EF4-FFF2-40B4-BE49-F238E27FC236}">
                <a16:creationId xmlns:a16="http://schemas.microsoft.com/office/drawing/2014/main" id="{2948FD95-829B-4BC3-B03D-56CD66ADC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437" y="250613"/>
            <a:ext cx="1226943" cy="6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190493-AE77-4E57-A8E0-36DB61E5A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665" y="1492403"/>
            <a:ext cx="10205812" cy="496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52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>
                <a:hlinkClick r:id="rId5"/>
              </a:rPr>
              <a:t>https://github.com/chrislima-inatel/C206_C125</a:t>
            </a:r>
            <a:endParaRPr lang="pt-BR" sz="3200"/>
          </a:p>
          <a:p>
            <a:pPr marL="0" indent="0">
              <a:buNone/>
            </a:pPr>
            <a:endParaRPr lang="pt-BR"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556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0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39620-F2BE-0EB5-910C-0E460A835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525" y="0"/>
            <a:ext cx="9358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70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280" y="2427657"/>
            <a:ext cx="9893439" cy="1551411"/>
          </a:xfrm>
        </p:spPr>
        <p:txBody>
          <a:bodyPr>
            <a:noAutofit/>
          </a:bodyPr>
          <a:lstStyle/>
          <a:p>
            <a:pPr>
              <a:buBlip>
                <a:blip r:embed="rId5"/>
              </a:buBlip>
            </a:pPr>
            <a:r>
              <a:rPr lang="pt-BR" sz="3200" dirty="0"/>
              <a:t> Capítulo 9 da apostila FJ-11</a:t>
            </a:r>
          </a:p>
          <a:p>
            <a:pPr lvl="1">
              <a:buBlip>
                <a:blip r:embed="rId5"/>
              </a:buBlip>
            </a:pPr>
            <a:r>
              <a:rPr lang="pt-BR" sz="3200" dirty="0"/>
              <a:t> Herança, Reescrita e Polimorfismo</a:t>
            </a:r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1026" name="Picture 2" descr="Resultado de imagem para caelum">
            <a:extLst>
              <a:ext uri="{FF2B5EF4-FFF2-40B4-BE49-F238E27FC236}">
                <a16:creationId xmlns:a16="http://schemas.microsoft.com/office/drawing/2014/main" id="{D4EA277A-03C9-4436-933A-379B99190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5206720" y="4007849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4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 os uma loja de brownies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Vamos agora escrever a classe para modelar o </a:t>
            </a:r>
            <a:r>
              <a:rPr lang="pt-BR" dirty="0" err="1"/>
              <a:t>BrownieCafe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0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D04564-CA29-DDA7-5511-730DAB29D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051" y="0"/>
            <a:ext cx="8957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5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 os uma loja de brownies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33234" cy="2562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Elas estão bem parecidas correto?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Se olhar rapidamente, </a:t>
            </a:r>
            <a:r>
              <a:rPr lang="pt-BR" dirty="0">
                <a:solidFill>
                  <a:srgbClr val="0070C0"/>
                </a:solidFill>
              </a:rPr>
              <a:t>parecem a mesma classe!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O método </a:t>
            </a:r>
            <a:r>
              <a:rPr lang="pt-BR" i="1" dirty="0" err="1">
                <a:solidFill>
                  <a:srgbClr val="0070C0"/>
                </a:solidFill>
              </a:rPr>
              <a:t>adicionaMaisCafe</a:t>
            </a:r>
            <a:r>
              <a:rPr lang="pt-BR" i="1" dirty="0">
                <a:solidFill>
                  <a:srgbClr val="0070C0"/>
                </a:solidFill>
              </a:rPr>
              <a:t>()</a:t>
            </a:r>
            <a:r>
              <a:rPr lang="pt-BR" dirty="0">
                <a:solidFill>
                  <a:srgbClr val="0070C0"/>
                </a:solidFill>
              </a:rPr>
              <a:t> o </a:t>
            </a:r>
            <a:r>
              <a:rPr lang="pt-BR" dirty="0" err="1">
                <a:solidFill>
                  <a:srgbClr val="0070C0"/>
                </a:solidFill>
              </a:rPr>
              <a:t>BrownieNutella</a:t>
            </a:r>
            <a:r>
              <a:rPr lang="pt-BR" dirty="0">
                <a:solidFill>
                  <a:srgbClr val="0070C0"/>
                </a:solidFill>
              </a:rPr>
              <a:t> não possui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Precisamos </a:t>
            </a:r>
            <a:r>
              <a:rPr lang="pt-BR" dirty="0">
                <a:solidFill>
                  <a:srgbClr val="0070C0"/>
                </a:solidFill>
              </a:rPr>
              <a:t>repetir todo esse código </a:t>
            </a:r>
            <a:r>
              <a:rPr lang="pt-BR" dirty="0"/>
              <a:t>para cada novo Brownie que queremos modelar nessa loja?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2052" name="Picture 4" descr="Resultado de imagem para desconfiado gif">
            <a:extLst>
              <a:ext uri="{FF2B5EF4-FFF2-40B4-BE49-F238E27FC236}">
                <a16:creationId xmlns:a16="http://schemas.microsoft.com/office/drawing/2014/main" id="{B9365912-649A-429F-A009-F9B6A68DE4C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97" y="4195919"/>
            <a:ext cx="2987607" cy="225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4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 os uma loja de brownies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1033234" cy="1681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Podemos ver que essas </a:t>
            </a:r>
            <a:r>
              <a:rPr lang="pt-BR" dirty="0">
                <a:solidFill>
                  <a:srgbClr val="0070C0"/>
                </a:solidFill>
              </a:rPr>
              <a:t>classes compartilham muitas característica!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Deve existir algum </a:t>
            </a:r>
            <a:r>
              <a:rPr lang="pt-BR" dirty="0">
                <a:solidFill>
                  <a:srgbClr val="0070C0"/>
                </a:solidFill>
              </a:rPr>
              <a:t>recurso para escrevermos menos código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E se essas classes compartilhassem uma mesma </a:t>
            </a:r>
            <a:r>
              <a:rPr lang="pt-BR" dirty="0">
                <a:solidFill>
                  <a:srgbClr val="0070C0"/>
                </a:solidFill>
              </a:rPr>
              <a:t>abstração</a:t>
            </a:r>
            <a:r>
              <a:rPr lang="pt-BR" dirty="0"/>
              <a:t>, algo como uma classe </a:t>
            </a:r>
            <a:r>
              <a:rPr lang="pt-BR" dirty="0">
                <a:solidFill>
                  <a:srgbClr val="0070C0"/>
                </a:solidFill>
              </a:rPr>
              <a:t>“Brownie”? </a:t>
            </a:r>
            <a:r>
              <a:rPr lang="pt-BR" dirty="0"/>
              <a:t>E em seguida pudessem </a:t>
            </a:r>
            <a:r>
              <a:rPr lang="pt-BR" b="1" i="1" dirty="0">
                <a:solidFill>
                  <a:srgbClr val="0070C0"/>
                </a:solidFill>
              </a:rPr>
              <a:t>herdar</a:t>
            </a:r>
            <a:r>
              <a:rPr lang="pt-BR" b="1" i="1" dirty="0"/>
              <a:t> </a:t>
            </a:r>
            <a:r>
              <a:rPr lang="pt-BR" dirty="0"/>
              <a:t>os membros e métodos?</a:t>
            </a:r>
            <a:endParaRPr lang="pt-BR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7170" name="Picture 2" descr="Resultado de imagem para black guy gif thinking">
            <a:extLst>
              <a:ext uri="{FF2B5EF4-FFF2-40B4-BE49-F238E27FC236}">
                <a16:creationId xmlns:a16="http://schemas.microsoft.com/office/drawing/2014/main" id="{AE9CDCC0-13CE-4235-9EAD-EB0FCD9B5E2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156" y="3641812"/>
            <a:ext cx="4572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55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62248" y="2360699"/>
            <a:ext cx="5267503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Herança!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31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1286</Words>
  <Application>Microsoft Macintosh PowerPoint</Application>
  <PresentationFormat>Widescreen</PresentationFormat>
  <Paragraphs>196</Paragraphs>
  <Slides>40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Tema do Office</vt:lpstr>
      <vt:lpstr>                        C206/C125 – Programação Orientada a Objetos com Java   Herança e Polimorfismo</vt:lpstr>
      <vt:lpstr>Objetivos</vt:lpstr>
      <vt:lpstr>Modelando os uma loja de brownies</vt:lpstr>
      <vt:lpstr>Apresentação do PowerPoint</vt:lpstr>
      <vt:lpstr>Modelando os uma loja de brownies</vt:lpstr>
      <vt:lpstr>Apresentação do PowerPoint</vt:lpstr>
      <vt:lpstr>Modelando os uma loja de brownies</vt:lpstr>
      <vt:lpstr>Modelando os uma loja de brownies</vt:lpstr>
      <vt:lpstr>Herança!</vt:lpstr>
      <vt:lpstr>Herança</vt:lpstr>
      <vt:lpstr>Apresentação do PowerPoint</vt:lpstr>
      <vt:lpstr>Modelando os uma loja de brownies</vt:lpstr>
      <vt:lpstr>Modelando o Brownie</vt:lpstr>
      <vt:lpstr>Apresentação do PowerPoint</vt:lpstr>
      <vt:lpstr>Modelando o Brownie com Herança</vt:lpstr>
      <vt:lpstr>Modelando o Brownie com Herança</vt:lpstr>
      <vt:lpstr>Modelando o Brownie com Herança</vt:lpstr>
      <vt:lpstr>UML com Herança</vt:lpstr>
      <vt:lpstr>Polimorfismo</vt:lpstr>
      <vt:lpstr>Sobrescrita de Métodos</vt:lpstr>
      <vt:lpstr>Sobrescrita de Métodos</vt:lpstr>
      <vt:lpstr>Sobrescrita de Métodos</vt:lpstr>
      <vt:lpstr>Apresentação do PowerPoint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</vt:lpstr>
      <vt:lpstr>Exercício 1 – Brownie</vt:lpstr>
      <vt:lpstr>Exercício 1 – Brownie</vt:lpstr>
      <vt:lpstr>Exercício 2 – Brownie PT2</vt:lpstr>
      <vt:lpstr>Exercício 3 – Brownie PT3</vt:lpstr>
      <vt:lpstr>Exercício 3 – Brownie PT3</vt:lpstr>
      <vt:lpstr>Resolução dos Exercícios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8</cp:revision>
  <cp:lastPrinted>2020-02-10T23:00:40Z</cp:lastPrinted>
  <dcterms:created xsi:type="dcterms:W3CDTF">2020-01-25T18:01:00Z</dcterms:created>
  <dcterms:modified xsi:type="dcterms:W3CDTF">2023-10-03T16:44:13Z</dcterms:modified>
</cp:coreProperties>
</file>