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389" r:id="rId4"/>
    <p:sldId id="388" r:id="rId5"/>
    <p:sldId id="483" r:id="rId6"/>
    <p:sldId id="478" r:id="rId7"/>
    <p:sldId id="479" r:id="rId8"/>
    <p:sldId id="475" r:id="rId9"/>
    <p:sldId id="482" r:id="rId10"/>
    <p:sldId id="480" r:id="rId11"/>
    <p:sldId id="484" r:id="rId12"/>
    <p:sldId id="418" r:id="rId13"/>
    <p:sldId id="304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3" autoAdjust="0"/>
    <p:restoredTop sz="83981" autoAdjust="0"/>
  </p:normalViewPr>
  <p:slideViewPr>
    <p:cSldViewPr snapToGrid="0">
      <p:cViewPr varScale="1">
        <p:scale>
          <a:sx n="95" d="100"/>
          <a:sy n="95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yllipe Lima" userId="afbdb2a7827722fd" providerId="LiveId" clId="{6CB16C3E-0E19-4C29-893E-12BD5EBAFE7D}"/>
    <pc:docChg chg="addSld delSld modSld">
      <pc:chgData name="Phyllipe Lima" userId="afbdb2a7827722fd" providerId="LiveId" clId="{6CB16C3E-0E19-4C29-893E-12BD5EBAFE7D}" dt="2020-03-20T21:48:58.269" v="206" actId="5793"/>
      <pc:docMkLst>
        <pc:docMk/>
      </pc:docMkLst>
      <pc:sldChg chg="modSp mod">
        <pc:chgData name="Phyllipe Lima" userId="afbdb2a7827722fd" providerId="LiveId" clId="{6CB16C3E-0E19-4C29-893E-12BD5EBAFE7D}" dt="2020-03-20T21:47:44.549" v="21" actId="20577"/>
        <pc:sldMkLst>
          <pc:docMk/>
          <pc:sldMk cId="1975627203" sldId="257"/>
        </pc:sldMkLst>
        <pc:spChg chg="mod">
          <ac:chgData name="Phyllipe Lima" userId="afbdb2a7827722fd" providerId="LiveId" clId="{6CB16C3E-0E19-4C29-893E-12BD5EBAFE7D}" dt="2020-03-20T21:47:44.549" v="21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modSp modAnim">
        <pc:chgData name="Phyllipe Lima" userId="afbdb2a7827722fd" providerId="LiveId" clId="{6CB16C3E-0E19-4C29-893E-12BD5EBAFE7D}" dt="2020-03-20T21:48:58.269" v="206" actId="5793"/>
        <pc:sldMkLst>
          <pc:docMk/>
          <pc:sldMk cId="1708451728" sldId="259"/>
        </pc:sldMkLst>
        <pc:spChg chg="mod">
          <ac:chgData name="Phyllipe Lima" userId="afbdb2a7827722fd" providerId="LiveId" clId="{6CB16C3E-0E19-4C29-893E-12BD5EBAFE7D}" dt="2020-03-20T21:48:58.269" v="206" actId="5793"/>
          <ac:spMkLst>
            <pc:docMk/>
            <pc:sldMk cId="1708451728" sldId="259"/>
            <ac:spMk id="3" creationId="{00000000-0000-0000-0000-000000000000}"/>
          </ac:spMkLst>
        </pc:spChg>
      </pc:sldChg>
      <pc:sldChg chg="del">
        <pc:chgData name="Phyllipe Lima" userId="afbdb2a7827722fd" providerId="LiveId" clId="{6CB16C3E-0E19-4C29-893E-12BD5EBAFE7D}" dt="2020-03-20T21:47:57.663" v="23" actId="47"/>
        <pc:sldMkLst>
          <pc:docMk/>
          <pc:sldMk cId="1713426029" sldId="404"/>
        </pc:sldMkLst>
      </pc:sldChg>
      <pc:sldChg chg="add">
        <pc:chgData name="Phyllipe Lima" userId="afbdb2a7827722fd" providerId="LiveId" clId="{6CB16C3E-0E19-4C29-893E-12BD5EBAFE7D}" dt="2020-03-20T21:47:55.634" v="22"/>
        <pc:sldMkLst>
          <pc:docMk/>
          <pc:sldMk cId="3168639760" sldId="416"/>
        </pc:sldMkLst>
      </pc:sldChg>
    </pc:docChg>
  </pc:docChgLst>
  <pc:docChgLst>
    <pc:chgData name="Phyllipe Lima" userId="afbdb2a7827722fd" providerId="LiveId" clId="{AF387B0B-9313-40B3-9F29-A1A75BA6C121}"/>
    <pc:docChg chg="addSld modSld">
      <pc:chgData name="Phyllipe Lima" userId="afbdb2a7827722fd" providerId="LiveId" clId="{AF387B0B-9313-40B3-9F29-A1A75BA6C121}" dt="2020-04-05T22:56:56.027" v="25" actId="20577"/>
      <pc:docMkLst>
        <pc:docMk/>
      </pc:docMkLst>
      <pc:sldChg chg="modSp add mod">
        <pc:chgData name="Phyllipe Lima" userId="afbdb2a7827722fd" providerId="LiveId" clId="{AF387B0B-9313-40B3-9F29-A1A75BA6C121}" dt="2020-04-05T22:56:56.027" v="25" actId="20577"/>
        <pc:sldMkLst>
          <pc:docMk/>
          <pc:sldMk cId="3368561108" sldId="452"/>
        </pc:sldMkLst>
        <pc:spChg chg="mod">
          <ac:chgData name="Phyllipe Lima" userId="afbdb2a7827722fd" providerId="LiveId" clId="{AF387B0B-9313-40B3-9F29-A1A75BA6C121}" dt="2020-04-05T22:56:56.027" v="25" actId="20577"/>
          <ac:spMkLst>
            <pc:docMk/>
            <pc:sldMk cId="3368561108" sldId="452"/>
            <ac:spMk id="9" creationId="{D0A97853-0371-4A44-89FC-C7631D39F27C}"/>
          </ac:spMkLst>
        </pc:spChg>
      </pc:sldChg>
    </pc:docChg>
  </pc:docChgLst>
  <pc:docChgLst>
    <pc:chgData name="Chris Lima" userId="b5ea056ce2397b48" providerId="LiveId" clId="{29C53763-B05C-7340-98BF-CBF727D0E177}"/>
    <pc:docChg chg="undo custSel modSld">
      <pc:chgData name="Chris Lima" userId="b5ea056ce2397b48" providerId="LiveId" clId="{29C53763-B05C-7340-98BF-CBF727D0E177}" dt="2022-04-30T00:18:16.749" v="79" actId="1076"/>
      <pc:docMkLst>
        <pc:docMk/>
      </pc:docMkLst>
      <pc:sldChg chg="modSp">
        <pc:chgData name="Chris Lima" userId="b5ea056ce2397b48" providerId="LiveId" clId="{29C53763-B05C-7340-98BF-CBF727D0E177}" dt="2022-04-30T00:11:08.594" v="8" actId="207"/>
        <pc:sldMkLst>
          <pc:docMk/>
          <pc:sldMk cId="3142582776" sldId="389"/>
        </pc:sldMkLst>
        <pc:spChg chg="mod">
          <ac:chgData name="Chris Lima" userId="b5ea056ce2397b48" providerId="LiveId" clId="{29C53763-B05C-7340-98BF-CBF727D0E177}" dt="2022-04-30T00:11:08.594" v="8" actId="207"/>
          <ac:spMkLst>
            <pc:docMk/>
            <pc:sldMk cId="3142582776" sldId="389"/>
            <ac:spMk id="3" creationId="{00000000-0000-0000-0000-000000000000}"/>
          </ac:spMkLst>
        </pc:spChg>
      </pc:sldChg>
      <pc:sldChg chg="modSp">
        <pc:chgData name="Chris Lima" userId="b5ea056ce2397b48" providerId="LiveId" clId="{29C53763-B05C-7340-98BF-CBF727D0E177}" dt="2022-04-30T00:14:54.420" v="67" actId="207"/>
        <pc:sldMkLst>
          <pc:docMk/>
          <pc:sldMk cId="2035084430" sldId="475"/>
        </pc:sldMkLst>
        <pc:spChg chg="mod">
          <ac:chgData name="Chris Lima" userId="b5ea056ce2397b48" providerId="LiveId" clId="{29C53763-B05C-7340-98BF-CBF727D0E177}" dt="2022-04-30T00:14:54.420" v="67" actId="207"/>
          <ac:spMkLst>
            <pc:docMk/>
            <pc:sldMk cId="2035084430" sldId="475"/>
            <ac:spMk id="10" creationId="{0025EA58-FC97-4A70-A2EA-CC698A9A02BB}"/>
          </ac:spMkLst>
        </pc:spChg>
      </pc:sldChg>
      <pc:sldChg chg="modSp mod">
        <pc:chgData name="Chris Lima" userId="b5ea056ce2397b48" providerId="LiveId" clId="{29C53763-B05C-7340-98BF-CBF727D0E177}" dt="2022-04-30T00:13:11.530" v="11" actId="207"/>
        <pc:sldMkLst>
          <pc:docMk/>
          <pc:sldMk cId="1747201734" sldId="478"/>
        </pc:sldMkLst>
        <pc:spChg chg="mod">
          <ac:chgData name="Chris Lima" userId="b5ea056ce2397b48" providerId="LiveId" clId="{29C53763-B05C-7340-98BF-CBF727D0E177}" dt="2022-04-30T00:13:11.530" v="11" actId="207"/>
          <ac:spMkLst>
            <pc:docMk/>
            <pc:sldMk cId="1747201734" sldId="478"/>
            <ac:spMk id="10" creationId="{0025EA58-FC97-4A70-A2EA-CC698A9A02BB}"/>
          </ac:spMkLst>
        </pc:spChg>
      </pc:sldChg>
      <pc:sldChg chg="modSp mod">
        <pc:chgData name="Chris Lima" userId="b5ea056ce2397b48" providerId="LiveId" clId="{29C53763-B05C-7340-98BF-CBF727D0E177}" dt="2022-04-30T00:14:20.699" v="64" actId="404"/>
        <pc:sldMkLst>
          <pc:docMk/>
          <pc:sldMk cId="2253435793" sldId="479"/>
        </pc:sldMkLst>
        <pc:spChg chg="mod">
          <ac:chgData name="Chris Lima" userId="b5ea056ce2397b48" providerId="LiveId" clId="{29C53763-B05C-7340-98BF-CBF727D0E177}" dt="2022-04-30T00:14:20.699" v="64" actId="404"/>
          <ac:spMkLst>
            <pc:docMk/>
            <pc:sldMk cId="2253435793" sldId="479"/>
            <ac:spMk id="10" creationId="{0025EA58-FC97-4A70-A2EA-CC698A9A02BB}"/>
          </ac:spMkLst>
        </pc:spChg>
      </pc:sldChg>
      <pc:sldChg chg="addSp delSp modSp mod">
        <pc:chgData name="Chris Lima" userId="b5ea056ce2397b48" providerId="LiveId" clId="{29C53763-B05C-7340-98BF-CBF727D0E177}" dt="2022-04-30T00:18:16.749" v="79" actId="1076"/>
        <pc:sldMkLst>
          <pc:docMk/>
          <pc:sldMk cId="1442039806" sldId="480"/>
        </pc:sldMkLst>
        <pc:spChg chg="add del mod">
          <ac:chgData name="Chris Lima" userId="b5ea056ce2397b48" providerId="LiveId" clId="{29C53763-B05C-7340-98BF-CBF727D0E177}" dt="2022-04-30T00:07:11.595" v="7" actId="767"/>
          <ac:spMkLst>
            <pc:docMk/>
            <pc:sldMk cId="1442039806" sldId="480"/>
            <ac:spMk id="2" creationId="{993D85B9-9D0B-1C45-89B3-AE3570D568A9}"/>
          </ac:spMkLst>
        </pc:spChg>
        <pc:spChg chg="mod">
          <ac:chgData name="Chris Lima" userId="b5ea056ce2397b48" providerId="LiveId" clId="{29C53763-B05C-7340-98BF-CBF727D0E177}" dt="2022-04-30T00:15:33.219" v="71" actId="14100"/>
          <ac:spMkLst>
            <pc:docMk/>
            <pc:sldMk cId="1442039806" sldId="480"/>
            <ac:spMk id="10" creationId="{0025EA58-FC97-4A70-A2EA-CC698A9A02BB}"/>
          </ac:spMkLst>
        </pc:spChg>
        <pc:picChg chg="del mod">
          <ac:chgData name="Chris Lima" userId="b5ea056ce2397b48" providerId="LiveId" clId="{29C53763-B05C-7340-98BF-CBF727D0E177}" dt="2022-04-30T00:18:07.188" v="74" actId="478"/>
          <ac:picMkLst>
            <pc:docMk/>
            <pc:sldMk cId="1442039806" sldId="480"/>
            <ac:picMk id="3" creationId="{8EAA3E59-2ABB-8388-1BD3-921434C5136C}"/>
          </ac:picMkLst>
        </pc:picChg>
        <pc:picChg chg="add mod">
          <ac:chgData name="Chris Lima" userId="b5ea056ce2397b48" providerId="LiveId" clId="{29C53763-B05C-7340-98BF-CBF727D0E177}" dt="2022-04-30T00:18:16.749" v="79" actId="1076"/>
          <ac:picMkLst>
            <pc:docMk/>
            <pc:sldMk cId="1442039806" sldId="480"/>
            <ac:picMk id="4" creationId="{FDF41CF4-7859-FF44-8FC7-810F65B29481}"/>
          </ac:picMkLst>
        </pc:picChg>
      </pc:sldChg>
    </pc:docChg>
  </pc:docChgLst>
  <pc:docChgLst>
    <pc:chgData name="Chris Lima" userId="b5ea056ce2397b48" providerId="LiveId" clId="{C54C6A01-918F-40B8-BD8F-4474E4E79348}"/>
    <pc:docChg chg="undo custSel addSld modSld sldOrd">
      <pc:chgData name="Chris Lima" userId="b5ea056ce2397b48" providerId="LiveId" clId="{C54C6A01-918F-40B8-BD8F-4474E4E79348}" dt="2022-09-09T22:39:08.680" v="31" actId="1076"/>
      <pc:docMkLst>
        <pc:docMk/>
      </pc:docMkLst>
      <pc:sldChg chg="ord">
        <pc:chgData name="Chris Lima" userId="b5ea056ce2397b48" providerId="LiveId" clId="{C54C6A01-918F-40B8-BD8F-4474E4E79348}" dt="2022-09-09T22:34:39.154" v="8"/>
        <pc:sldMkLst>
          <pc:docMk/>
          <pc:sldMk cId="1708451728" sldId="259"/>
        </pc:sldMkLst>
      </pc:sldChg>
      <pc:sldChg chg="modSp mod">
        <pc:chgData name="Chris Lima" userId="b5ea056ce2397b48" providerId="LiveId" clId="{C54C6A01-918F-40B8-BD8F-4474E4E79348}" dt="2022-09-09T21:20:54.248" v="6" actId="20577"/>
        <pc:sldMkLst>
          <pc:docMk/>
          <pc:sldMk cId="1747201734" sldId="478"/>
        </pc:sldMkLst>
        <pc:spChg chg="mod">
          <ac:chgData name="Chris Lima" userId="b5ea056ce2397b48" providerId="LiveId" clId="{C54C6A01-918F-40B8-BD8F-4474E4E79348}" dt="2022-09-09T21:20:54.248" v="6" actId="20577"/>
          <ac:spMkLst>
            <pc:docMk/>
            <pc:sldMk cId="1747201734" sldId="478"/>
            <ac:spMk id="10" creationId="{0025EA58-FC97-4A70-A2EA-CC698A9A02BB}"/>
          </ac:spMkLst>
        </pc:spChg>
      </pc:sldChg>
      <pc:sldChg chg="addSp delSp mod">
        <pc:chgData name="Chris Lima" userId="b5ea056ce2397b48" providerId="LiveId" clId="{C54C6A01-918F-40B8-BD8F-4474E4E79348}" dt="2022-09-09T22:38:11.039" v="10" actId="22"/>
        <pc:sldMkLst>
          <pc:docMk/>
          <pc:sldMk cId="1442039806" sldId="480"/>
        </pc:sldMkLst>
        <pc:picChg chg="add del">
          <ac:chgData name="Chris Lima" userId="b5ea056ce2397b48" providerId="LiveId" clId="{C54C6A01-918F-40B8-BD8F-4474E4E79348}" dt="2022-09-09T22:38:11.039" v="10" actId="22"/>
          <ac:picMkLst>
            <pc:docMk/>
            <pc:sldMk cId="1442039806" sldId="480"/>
            <ac:picMk id="3" creationId="{48D237B6-E811-0A9D-0865-C97ED456FDB6}"/>
          </ac:picMkLst>
        </pc:picChg>
      </pc:sldChg>
      <pc:sldChg chg="addSp delSp modSp add mod">
        <pc:chgData name="Chris Lima" userId="b5ea056ce2397b48" providerId="LiveId" clId="{C54C6A01-918F-40B8-BD8F-4474E4E79348}" dt="2022-09-09T22:39:08.680" v="31" actId="1076"/>
        <pc:sldMkLst>
          <pc:docMk/>
          <pc:sldMk cId="3915767675" sldId="484"/>
        </pc:sldMkLst>
        <pc:spChg chg="add mod">
          <ac:chgData name="Chris Lima" userId="b5ea056ce2397b48" providerId="LiveId" clId="{C54C6A01-918F-40B8-BD8F-4474E4E79348}" dt="2022-09-09T22:39:01.138" v="27" actId="14100"/>
          <ac:spMkLst>
            <pc:docMk/>
            <pc:sldMk cId="3915767675" sldId="484"/>
            <ac:spMk id="6" creationId="{AC976F5D-993E-8801-A6F8-F4B2482FFA94}"/>
          </ac:spMkLst>
        </pc:spChg>
        <pc:spChg chg="add mod">
          <ac:chgData name="Chris Lima" userId="b5ea056ce2397b48" providerId="LiveId" clId="{C54C6A01-918F-40B8-BD8F-4474E4E79348}" dt="2022-09-09T22:39:08.680" v="31" actId="1076"/>
          <ac:spMkLst>
            <pc:docMk/>
            <pc:sldMk cId="3915767675" sldId="484"/>
            <ac:spMk id="7" creationId="{0C3B4D76-61BD-3FDB-BBD0-656F702F1D3B}"/>
          </ac:spMkLst>
        </pc:spChg>
        <pc:spChg chg="mod">
          <ac:chgData name="Chris Lima" userId="b5ea056ce2397b48" providerId="LiveId" clId="{C54C6A01-918F-40B8-BD8F-4474E4E79348}" dt="2022-09-09T22:38:17.017" v="13" actId="6549"/>
          <ac:spMkLst>
            <pc:docMk/>
            <pc:sldMk cId="3915767675" sldId="484"/>
            <ac:spMk id="10" creationId="{0025EA58-FC97-4A70-A2EA-CC698A9A02BB}"/>
          </ac:spMkLst>
        </pc:spChg>
        <pc:spChg chg="mod">
          <ac:chgData name="Chris Lima" userId="b5ea056ce2397b48" providerId="LiveId" clId="{C54C6A01-918F-40B8-BD8F-4474E4E79348}" dt="2022-09-09T22:38:21.430" v="21" actId="20577"/>
          <ac:spMkLst>
            <pc:docMk/>
            <pc:sldMk cId="3915767675" sldId="484"/>
            <ac:spMk id="11" creationId="{C2C91EF0-77E9-453E-BC06-6319E104BC28}"/>
          </ac:spMkLst>
        </pc:spChg>
        <pc:picChg chg="add mod">
          <ac:chgData name="Chris Lima" userId="b5ea056ce2397b48" providerId="LiveId" clId="{C54C6A01-918F-40B8-BD8F-4474E4E79348}" dt="2022-09-09T22:38:58.791" v="26" actId="1076"/>
          <ac:picMkLst>
            <pc:docMk/>
            <pc:sldMk cId="3915767675" sldId="484"/>
            <ac:picMk id="3" creationId="{E5F040DB-299C-3B71-2BAA-9B521F689D8C}"/>
          </ac:picMkLst>
        </pc:picChg>
        <pc:picChg chg="del">
          <ac:chgData name="Chris Lima" userId="b5ea056ce2397b48" providerId="LiveId" clId="{C54C6A01-918F-40B8-BD8F-4474E4E79348}" dt="2022-09-09T22:38:15.249" v="12" actId="478"/>
          <ac:picMkLst>
            <pc:docMk/>
            <pc:sldMk cId="3915767675" sldId="484"/>
            <ac:picMk id="4" creationId="{FDF41CF4-7859-FF44-8FC7-810F65B29481}"/>
          </ac:picMkLst>
        </pc:picChg>
      </pc:sldChg>
    </pc:docChg>
  </pc:docChgLst>
  <pc:docChgLst>
    <pc:chgData name="Phyllipe Lima" userId="afbdb2a7827722fd" providerId="LiveId" clId="{BF5E73F4-03FF-6B49-8E62-B7A7ECD28574}"/>
    <pc:docChg chg="modSld">
      <pc:chgData name="Phyllipe Lima" userId="afbdb2a7827722fd" providerId="LiveId" clId="{BF5E73F4-03FF-6B49-8E62-B7A7ECD28574}" dt="2020-08-05T16:27:33.044" v="1" actId="20577"/>
      <pc:docMkLst>
        <pc:docMk/>
      </pc:docMkLst>
      <pc:sldChg chg="modSp mod">
        <pc:chgData name="Phyllipe Lima" userId="afbdb2a7827722fd" providerId="LiveId" clId="{BF5E73F4-03FF-6B49-8E62-B7A7ECD28574}" dt="2020-08-05T16:27:33.044" v="1" actId="20577"/>
        <pc:sldMkLst>
          <pc:docMk/>
          <pc:sldMk cId="1792216109" sldId="304"/>
        </pc:sldMkLst>
        <pc:spChg chg="mod">
          <ac:chgData name="Phyllipe Lima" userId="afbdb2a7827722fd" providerId="LiveId" clId="{BF5E73F4-03FF-6B49-8E62-B7A7ECD28574}" dt="2020-08-05T16:27:33.044" v="1" actId="20577"/>
          <ac:spMkLst>
            <pc:docMk/>
            <pc:sldMk cId="1792216109" sldId="304"/>
            <ac:spMk id="9" creationId="{DED9E584-412A-4191-ABB5-66147879ADD7}"/>
          </ac:spMkLst>
        </pc:spChg>
      </pc:sldChg>
    </pc:docChg>
  </pc:docChgLst>
  <pc:docChgLst>
    <pc:chgData name="Phyllipe Lima" userId="afbdb2a7827722fd" providerId="LiveId" clId="{0F292714-8E9F-6443-B938-435214911BFC}"/>
    <pc:docChg chg="undo custSel modSld">
      <pc:chgData name="Phyllipe Lima" userId="afbdb2a7827722fd" providerId="LiveId" clId="{0F292714-8E9F-6443-B938-435214911BFC}" dt="2020-03-16T11:52:27.758" v="10" actId="14100"/>
      <pc:docMkLst>
        <pc:docMk/>
      </pc:docMkLst>
      <pc:sldChg chg="modAnim">
        <pc:chgData name="Phyllipe Lima" userId="afbdb2a7827722fd" providerId="LiveId" clId="{0F292714-8E9F-6443-B938-435214911BFC}" dt="2020-03-16T11:50:48.665" v="1"/>
        <pc:sldMkLst>
          <pc:docMk/>
          <pc:sldMk cId="3269255110" sldId="409"/>
        </pc:sldMkLst>
      </pc:sldChg>
      <pc:sldChg chg="addSp modSp modAnim">
        <pc:chgData name="Phyllipe Lima" userId="afbdb2a7827722fd" providerId="LiveId" clId="{0F292714-8E9F-6443-B938-435214911BFC}" dt="2020-03-16T11:52:27.758" v="10" actId="14100"/>
        <pc:sldMkLst>
          <pc:docMk/>
          <pc:sldMk cId="1569867541" sldId="414"/>
        </pc:sldMkLst>
        <pc:spChg chg="add mod">
          <ac:chgData name="Phyllipe Lima" userId="afbdb2a7827722fd" providerId="LiveId" clId="{0F292714-8E9F-6443-B938-435214911BFC}" dt="2020-03-16T11:52:18.197" v="7" actId="14100"/>
          <ac:spMkLst>
            <pc:docMk/>
            <pc:sldMk cId="1569867541" sldId="414"/>
            <ac:spMk id="11" creationId="{635826CA-4E1A-6446-907A-9CE584428E98}"/>
          </ac:spMkLst>
        </pc:spChg>
        <pc:spChg chg="add mod">
          <ac:chgData name="Phyllipe Lima" userId="afbdb2a7827722fd" providerId="LiveId" clId="{0F292714-8E9F-6443-B938-435214911BFC}" dt="2020-03-16T11:52:27.758" v="10" actId="14100"/>
          <ac:spMkLst>
            <pc:docMk/>
            <pc:sldMk cId="1569867541" sldId="414"/>
            <ac:spMk id="12" creationId="{0EC87DCD-9979-0349-B705-9B7A41376D80}"/>
          </ac:spMkLst>
        </pc:spChg>
        <pc:picChg chg="mod">
          <ac:chgData name="Phyllipe Lima" userId="afbdb2a7827722fd" providerId="LiveId" clId="{0F292714-8E9F-6443-B938-435214911BFC}" dt="2020-03-16T11:52:02.988" v="4" actId="1076"/>
          <ac:picMkLst>
            <pc:docMk/>
            <pc:sldMk cId="1569867541" sldId="414"/>
            <ac:picMk id="3" creationId="{E4B8F4AD-4BB1-40B6-A810-E60B0FAB0CB5}"/>
          </ac:picMkLst>
        </pc:picChg>
      </pc:sldChg>
    </pc:docChg>
  </pc:docChgLst>
  <pc:docChgLst>
    <pc:chgData name="Chris Lima" userId="b5ea056ce2397b48" providerId="LiveId" clId="{5C96537E-076B-4B9A-A017-A7AAABC8A770}"/>
    <pc:docChg chg="undo custSel addSld delSld modSld">
      <pc:chgData name="Chris Lima" userId="b5ea056ce2397b48" providerId="LiveId" clId="{5C96537E-076B-4B9A-A017-A7AAABC8A770}" dt="2022-04-29T16:10:53.721" v="948" actId="478"/>
      <pc:docMkLst>
        <pc:docMk/>
      </pc:docMkLst>
      <pc:sldChg chg="modSp mod">
        <pc:chgData name="Chris Lima" userId="b5ea056ce2397b48" providerId="LiveId" clId="{5C96537E-076B-4B9A-A017-A7AAABC8A770}" dt="2022-04-29T14:08:30.376" v="5" actId="20577"/>
        <pc:sldMkLst>
          <pc:docMk/>
          <pc:sldMk cId="1975627203" sldId="257"/>
        </pc:sldMkLst>
        <pc:spChg chg="mod">
          <ac:chgData name="Chris Lima" userId="b5ea056ce2397b48" providerId="LiveId" clId="{5C96537E-076B-4B9A-A017-A7AAABC8A770}" dt="2022-04-29T14:08:30.376" v="5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modSp mod">
        <pc:chgData name="Chris Lima" userId="b5ea056ce2397b48" providerId="LiveId" clId="{5C96537E-076B-4B9A-A017-A7AAABC8A770}" dt="2022-04-29T14:08:42.262" v="16" actId="1076"/>
        <pc:sldMkLst>
          <pc:docMk/>
          <pc:sldMk cId="1708451728" sldId="259"/>
        </pc:sldMkLst>
        <pc:spChg chg="mod">
          <ac:chgData name="Chris Lima" userId="b5ea056ce2397b48" providerId="LiveId" clId="{5C96537E-076B-4B9A-A017-A7AAABC8A770}" dt="2022-04-29T14:08:38.177" v="14" actId="20577"/>
          <ac:spMkLst>
            <pc:docMk/>
            <pc:sldMk cId="1708451728" sldId="259"/>
            <ac:spMk id="2" creationId="{00000000-0000-0000-0000-000000000000}"/>
          </ac:spMkLst>
        </pc:spChg>
        <pc:picChg chg="mod">
          <ac:chgData name="Chris Lima" userId="b5ea056ce2397b48" providerId="LiveId" clId="{5C96537E-076B-4B9A-A017-A7AAABC8A770}" dt="2022-04-29T14:08:42.262" v="16" actId="1076"/>
          <ac:picMkLst>
            <pc:docMk/>
            <pc:sldMk cId="1708451728" sldId="259"/>
            <ac:picMk id="9" creationId="{11FF9048-0EB6-43F6-93DD-A0AB0AF45CF0}"/>
          </ac:picMkLst>
        </pc:picChg>
      </pc:sldChg>
      <pc:sldChg chg="modSp modAnim">
        <pc:chgData name="Chris Lima" userId="b5ea056ce2397b48" providerId="LiveId" clId="{5C96537E-076B-4B9A-A017-A7AAABC8A770}" dt="2022-04-29T15:55:57.759" v="801" actId="20577"/>
        <pc:sldMkLst>
          <pc:docMk/>
          <pc:sldMk cId="3142582776" sldId="389"/>
        </pc:sldMkLst>
        <pc:spChg chg="mod">
          <ac:chgData name="Chris Lima" userId="b5ea056ce2397b48" providerId="LiveId" clId="{5C96537E-076B-4B9A-A017-A7AAABC8A770}" dt="2022-04-29T15:55:54.052" v="800" actId="20577"/>
          <ac:spMkLst>
            <pc:docMk/>
            <pc:sldMk cId="3142582776" sldId="389"/>
            <ac:spMk id="3" creationId="{00000000-0000-0000-0000-000000000000}"/>
          </ac:spMkLst>
        </pc:spChg>
      </pc:sldChg>
      <pc:sldChg chg="del">
        <pc:chgData name="Chris Lima" userId="b5ea056ce2397b48" providerId="LiveId" clId="{5C96537E-076B-4B9A-A017-A7AAABC8A770}" dt="2022-04-29T14:11:32.380" v="31" actId="47"/>
        <pc:sldMkLst>
          <pc:docMk/>
          <pc:sldMk cId="3446036793" sldId="419"/>
        </pc:sldMkLst>
      </pc:sldChg>
      <pc:sldChg chg="del">
        <pc:chgData name="Chris Lima" userId="b5ea056ce2397b48" providerId="LiveId" clId="{5C96537E-076B-4B9A-A017-A7AAABC8A770}" dt="2022-04-29T14:09:42.388" v="17" actId="47"/>
        <pc:sldMkLst>
          <pc:docMk/>
          <pc:sldMk cId="387221321" sldId="420"/>
        </pc:sldMkLst>
      </pc:sldChg>
      <pc:sldChg chg="del">
        <pc:chgData name="Chris Lima" userId="b5ea056ce2397b48" providerId="LiveId" clId="{5C96537E-076B-4B9A-A017-A7AAABC8A770}" dt="2022-04-29T14:47:48.497" v="93" actId="47"/>
        <pc:sldMkLst>
          <pc:docMk/>
          <pc:sldMk cId="2500104174" sldId="427"/>
        </pc:sldMkLst>
      </pc:sldChg>
      <pc:sldChg chg="delSp modSp del mod">
        <pc:chgData name="Chris Lima" userId="b5ea056ce2397b48" providerId="LiveId" clId="{5C96537E-076B-4B9A-A017-A7AAABC8A770}" dt="2022-04-29T15:23:41.202" v="657" actId="47"/>
        <pc:sldMkLst>
          <pc:docMk/>
          <pc:sldMk cId="214910676" sldId="428"/>
        </pc:sldMkLst>
        <pc:spChg chg="mod">
          <ac:chgData name="Chris Lima" userId="b5ea056ce2397b48" providerId="LiveId" clId="{5C96537E-076B-4B9A-A017-A7AAABC8A770}" dt="2022-04-29T14:11:04.168" v="26" actId="20577"/>
          <ac:spMkLst>
            <pc:docMk/>
            <pc:sldMk cId="214910676" sldId="428"/>
            <ac:spMk id="2" creationId="{00000000-0000-0000-0000-000000000000}"/>
          </ac:spMkLst>
        </pc:spChg>
        <pc:spChg chg="mod">
          <ac:chgData name="Chris Lima" userId="b5ea056ce2397b48" providerId="LiveId" clId="{5C96537E-076B-4B9A-A017-A7AAABC8A770}" dt="2022-04-29T14:44:21.643" v="91" actId="27636"/>
          <ac:spMkLst>
            <pc:docMk/>
            <pc:sldMk cId="214910676" sldId="428"/>
            <ac:spMk id="3" creationId="{00000000-0000-0000-0000-000000000000}"/>
          </ac:spMkLst>
        </pc:spChg>
        <pc:spChg chg="mod">
          <ac:chgData name="Chris Lima" userId="b5ea056ce2397b48" providerId="LiveId" clId="{5C96537E-076B-4B9A-A017-A7AAABC8A770}" dt="2022-04-29T14:43:48.633" v="88" actId="20577"/>
          <ac:spMkLst>
            <pc:docMk/>
            <pc:sldMk cId="214910676" sldId="428"/>
            <ac:spMk id="11" creationId="{8A1A30E2-4222-41F8-B6C8-006CF4CADB39}"/>
          </ac:spMkLst>
        </pc:spChg>
        <pc:picChg chg="del">
          <ac:chgData name="Chris Lima" userId="b5ea056ce2397b48" providerId="LiveId" clId="{5C96537E-076B-4B9A-A017-A7AAABC8A770}" dt="2022-04-29T14:11:05.715" v="27" actId="478"/>
          <ac:picMkLst>
            <pc:docMk/>
            <pc:sldMk cId="214910676" sldId="428"/>
            <ac:picMk id="10" creationId="{F6E8293A-86D5-4722-BB37-2ABB618E3282}"/>
          </ac:picMkLst>
        </pc:picChg>
      </pc:sldChg>
      <pc:sldChg chg="del">
        <pc:chgData name="Chris Lima" userId="b5ea056ce2397b48" providerId="LiveId" clId="{5C96537E-076B-4B9A-A017-A7AAABC8A770}" dt="2022-04-29T15:23:41.202" v="657" actId="47"/>
        <pc:sldMkLst>
          <pc:docMk/>
          <pc:sldMk cId="4103153938" sldId="450"/>
        </pc:sldMkLst>
      </pc:sldChg>
      <pc:sldChg chg="delSp modSp del mod modAnim">
        <pc:chgData name="Chris Lima" userId="b5ea056ce2397b48" providerId="LiveId" clId="{5C96537E-076B-4B9A-A017-A7AAABC8A770}" dt="2022-04-29T14:47:46.635" v="92" actId="47"/>
        <pc:sldMkLst>
          <pc:docMk/>
          <pc:sldMk cId="2202462808" sldId="455"/>
        </pc:sldMkLst>
        <pc:spChg chg="mod">
          <ac:chgData name="Chris Lima" userId="b5ea056ce2397b48" providerId="LiveId" clId="{5C96537E-076B-4B9A-A017-A7AAABC8A770}" dt="2022-04-29T14:11:43.139" v="36" actId="113"/>
          <ac:spMkLst>
            <pc:docMk/>
            <pc:sldMk cId="2202462808" sldId="455"/>
            <ac:spMk id="3" creationId="{00000000-0000-0000-0000-000000000000}"/>
          </ac:spMkLst>
        </pc:spChg>
        <pc:spChg chg="mod">
          <ac:chgData name="Chris Lima" userId="b5ea056ce2397b48" providerId="LiveId" clId="{5C96537E-076B-4B9A-A017-A7AAABC8A770}" dt="2022-04-29T14:11:37.499" v="32" actId="6549"/>
          <ac:spMkLst>
            <pc:docMk/>
            <pc:sldMk cId="2202462808" sldId="455"/>
            <ac:spMk id="12" creationId="{636EB256-D0BF-4ACC-8E9A-DE66D3365B17}"/>
          </ac:spMkLst>
        </pc:spChg>
        <pc:picChg chg="del">
          <ac:chgData name="Chris Lima" userId="b5ea056ce2397b48" providerId="LiveId" clId="{5C96537E-076B-4B9A-A017-A7AAABC8A770}" dt="2022-04-29T14:11:38.781" v="33" actId="478"/>
          <ac:picMkLst>
            <pc:docMk/>
            <pc:sldMk cId="2202462808" sldId="455"/>
            <ac:picMk id="10" creationId="{F6E8293A-86D5-4722-BB37-2ABB618E3282}"/>
          </ac:picMkLst>
        </pc:picChg>
      </pc:sldChg>
      <pc:sldChg chg="delSp modSp del mod modAnim">
        <pc:chgData name="Chris Lima" userId="b5ea056ce2397b48" providerId="LiveId" clId="{5C96537E-076B-4B9A-A017-A7AAABC8A770}" dt="2022-04-29T15:23:41.202" v="657" actId="47"/>
        <pc:sldMkLst>
          <pc:docMk/>
          <pc:sldMk cId="3482351026" sldId="457"/>
        </pc:sldMkLst>
        <pc:spChg chg="mod">
          <ac:chgData name="Chris Lima" userId="b5ea056ce2397b48" providerId="LiveId" clId="{5C96537E-076B-4B9A-A017-A7AAABC8A770}" dt="2022-04-29T14:51:33.369" v="270" actId="20577"/>
          <ac:spMkLst>
            <pc:docMk/>
            <pc:sldMk cId="3482351026" sldId="457"/>
            <ac:spMk id="10" creationId="{0025EA58-FC97-4A70-A2EA-CC698A9A02BB}"/>
          </ac:spMkLst>
        </pc:spChg>
        <pc:spChg chg="mod">
          <ac:chgData name="Chris Lima" userId="b5ea056ce2397b48" providerId="LiveId" clId="{5C96537E-076B-4B9A-A017-A7AAABC8A770}" dt="2022-04-29T14:52:52.921" v="310" actId="313"/>
          <ac:spMkLst>
            <pc:docMk/>
            <pc:sldMk cId="3482351026" sldId="457"/>
            <ac:spMk id="11" creationId="{C2C91EF0-77E9-453E-BC06-6319E104BC28}"/>
          </ac:spMkLst>
        </pc:spChg>
        <pc:picChg chg="del">
          <ac:chgData name="Chris Lima" userId="b5ea056ce2397b48" providerId="LiveId" clId="{5C96537E-076B-4B9A-A017-A7AAABC8A770}" dt="2022-04-29T14:47:52.381" v="94" actId="478"/>
          <ac:picMkLst>
            <pc:docMk/>
            <pc:sldMk cId="3482351026" sldId="457"/>
            <ac:picMk id="16" creationId="{A2358937-0572-44A2-A13E-44C301E23616}"/>
          </ac:picMkLst>
        </pc:picChg>
      </pc:sldChg>
      <pc:sldChg chg="delSp modSp del mod">
        <pc:chgData name="Chris Lima" userId="b5ea056ce2397b48" providerId="LiveId" clId="{5C96537E-076B-4B9A-A017-A7AAABC8A770}" dt="2022-04-29T15:23:41.202" v="657" actId="47"/>
        <pc:sldMkLst>
          <pc:docMk/>
          <pc:sldMk cId="2359349444" sldId="458"/>
        </pc:sldMkLst>
        <pc:spChg chg="mod">
          <ac:chgData name="Chris Lima" userId="b5ea056ce2397b48" providerId="LiveId" clId="{5C96537E-076B-4B9A-A017-A7AAABC8A770}" dt="2022-04-29T14:52:25.486" v="307" actId="20577"/>
          <ac:spMkLst>
            <pc:docMk/>
            <pc:sldMk cId="2359349444" sldId="458"/>
            <ac:spMk id="10" creationId="{0025EA58-FC97-4A70-A2EA-CC698A9A02BB}"/>
          </ac:spMkLst>
        </pc:spChg>
        <pc:spChg chg="mod">
          <ac:chgData name="Chris Lima" userId="b5ea056ce2397b48" providerId="LiveId" clId="{5C96537E-076B-4B9A-A017-A7AAABC8A770}" dt="2022-04-29T14:52:55.731" v="311"/>
          <ac:spMkLst>
            <pc:docMk/>
            <pc:sldMk cId="2359349444" sldId="458"/>
            <ac:spMk id="11" creationId="{C2C91EF0-77E9-453E-BC06-6319E104BC28}"/>
          </ac:spMkLst>
        </pc:spChg>
        <pc:picChg chg="del">
          <ac:chgData name="Chris Lima" userId="b5ea056ce2397b48" providerId="LiveId" clId="{5C96537E-076B-4B9A-A017-A7AAABC8A770}" dt="2022-04-29T14:51:54.671" v="271" actId="478"/>
          <ac:picMkLst>
            <pc:docMk/>
            <pc:sldMk cId="2359349444" sldId="458"/>
            <ac:picMk id="16" creationId="{A2358937-0572-44A2-A13E-44C301E23616}"/>
          </ac:picMkLst>
        </pc:picChg>
      </pc:sldChg>
      <pc:sldChg chg="del">
        <pc:chgData name="Chris Lima" userId="b5ea056ce2397b48" providerId="LiveId" clId="{5C96537E-076B-4B9A-A017-A7AAABC8A770}" dt="2022-04-29T14:52:45.439" v="308" actId="47"/>
        <pc:sldMkLst>
          <pc:docMk/>
          <pc:sldMk cId="2965366540" sldId="459"/>
        </pc:sldMkLst>
      </pc:sldChg>
      <pc:sldChg chg="delSp modSp del mod modAnim">
        <pc:chgData name="Chris Lima" userId="b5ea056ce2397b48" providerId="LiveId" clId="{5C96537E-076B-4B9A-A017-A7AAABC8A770}" dt="2022-04-29T15:23:41.202" v="657" actId="47"/>
        <pc:sldMkLst>
          <pc:docMk/>
          <pc:sldMk cId="3530969426" sldId="460"/>
        </pc:sldMkLst>
        <pc:spChg chg="mod">
          <ac:chgData name="Chris Lima" userId="b5ea056ce2397b48" providerId="LiveId" clId="{5C96537E-076B-4B9A-A017-A7AAABC8A770}" dt="2022-04-29T14:55:05.923" v="367"/>
          <ac:spMkLst>
            <pc:docMk/>
            <pc:sldMk cId="3530969426" sldId="460"/>
            <ac:spMk id="10" creationId="{0025EA58-FC97-4A70-A2EA-CC698A9A02BB}"/>
          </ac:spMkLst>
        </pc:spChg>
        <pc:spChg chg="mod">
          <ac:chgData name="Chris Lima" userId="b5ea056ce2397b48" providerId="LiveId" clId="{5C96537E-076B-4B9A-A017-A7AAABC8A770}" dt="2022-04-29T14:52:58.065" v="312"/>
          <ac:spMkLst>
            <pc:docMk/>
            <pc:sldMk cId="3530969426" sldId="460"/>
            <ac:spMk id="11" creationId="{C2C91EF0-77E9-453E-BC06-6319E104BC28}"/>
          </ac:spMkLst>
        </pc:spChg>
        <pc:picChg chg="del">
          <ac:chgData name="Chris Lima" userId="b5ea056ce2397b48" providerId="LiveId" clId="{5C96537E-076B-4B9A-A017-A7AAABC8A770}" dt="2022-04-29T14:52:47.611" v="309" actId="478"/>
          <ac:picMkLst>
            <pc:docMk/>
            <pc:sldMk cId="3530969426" sldId="460"/>
            <ac:picMk id="16" creationId="{A2358937-0572-44A2-A13E-44C301E23616}"/>
          </ac:picMkLst>
        </pc:picChg>
      </pc:sldChg>
      <pc:sldChg chg="del">
        <pc:chgData name="Chris Lima" userId="b5ea056ce2397b48" providerId="LiveId" clId="{5C96537E-076B-4B9A-A017-A7AAABC8A770}" dt="2022-04-29T15:23:41.202" v="657" actId="47"/>
        <pc:sldMkLst>
          <pc:docMk/>
          <pc:sldMk cId="3026945033" sldId="461"/>
        </pc:sldMkLst>
      </pc:sldChg>
      <pc:sldChg chg="del">
        <pc:chgData name="Chris Lima" userId="b5ea056ce2397b48" providerId="LiveId" clId="{5C96537E-076B-4B9A-A017-A7AAABC8A770}" dt="2022-04-29T15:23:41.202" v="657" actId="47"/>
        <pc:sldMkLst>
          <pc:docMk/>
          <pc:sldMk cId="3393935000" sldId="463"/>
        </pc:sldMkLst>
      </pc:sldChg>
      <pc:sldChg chg="del">
        <pc:chgData name="Chris Lima" userId="b5ea056ce2397b48" providerId="LiveId" clId="{5C96537E-076B-4B9A-A017-A7AAABC8A770}" dt="2022-04-29T15:23:41.202" v="657" actId="47"/>
        <pc:sldMkLst>
          <pc:docMk/>
          <pc:sldMk cId="4176482170" sldId="464"/>
        </pc:sldMkLst>
      </pc:sldChg>
      <pc:sldChg chg="del">
        <pc:chgData name="Chris Lima" userId="b5ea056ce2397b48" providerId="LiveId" clId="{5C96537E-076B-4B9A-A017-A7AAABC8A770}" dt="2022-04-29T15:23:41.202" v="657" actId="47"/>
        <pc:sldMkLst>
          <pc:docMk/>
          <pc:sldMk cId="2976922335" sldId="466"/>
        </pc:sldMkLst>
      </pc:sldChg>
      <pc:sldChg chg="del">
        <pc:chgData name="Chris Lima" userId="b5ea056ce2397b48" providerId="LiveId" clId="{5C96537E-076B-4B9A-A017-A7AAABC8A770}" dt="2022-04-29T15:23:41.202" v="657" actId="47"/>
        <pc:sldMkLst>
          <pc:docMk/>
          <pc:sldMk cId="3759237010" sldId="467"/>
        </pc:sldMkLst>
      </pc:sldChg>
      <pc:sldChg chg="del">
        <pc:chgData name="Chris Lima" userId="b5ea056ce2397b48" providerId="LiveId" clId="{5C96537E-076B-4B9A-A017-A7AAABC8A770}" dt="2022-04-29T15:23:41.202" v="657" actId="47"/>
        <pc:sldMkLst>
          <pc:docMk/>
          <pc:sldMk cId="2367743231" sldId="468"/>
        </pc:sldMkLst>
      </pc:sldChg>
      <pc:sldChg chg="del">
        <pc:chgData name="Chris Lima" userId="b5ea056ce2397b48" providerId="LiveId" clId="{5C96537E-076B-4B9A-A017-A7AAABC8A770}" dt="2022-04-29T15:23:41.202" v="657" actId="47"/>
        <pc:sldMkLst>
          <pc:docMk/>
          <pc:sldMk cId="1491257049" sldId="469"/>
        </pc:sldMkLst>
      </pc:sldChg>
      <pc:sldChg chg="del">
        <pc:chgData name="Chris Lima" userId="b5ea056ce2397b48" providerId="LiveId" clId="{5C96537E-076B-4B9A-A017-A7AAABC8A770}" dt="2022-04-29T15:23:41.202" v="657" actId="47"/>
        <pc:sldMkLst>
          <pc:docMk/>
          <pc:sldMk cId="3309133648" sldId="470"/>
        </pc:sldMkLst>
      </pc:sldChg>
      <pc:sldChg chg="del">
        <pc:chgData name="Chris Lima" userId="b5ea056ce2397b48" providerId="LiveId" clId="{5C96537E-076B-4B9A-A017-A7AAABC8A770}" dt="2022-04-29T15:23:41.202" v="657" actId="47"/>
        <pc:sldMkLst>
          <pc:docMk/>
          <pc:sldMk cId="2939653896" sldId="471"/>
        </pc:sldMkLst>
      </pc:sldChg>
      <pc:sldChg chg="del">
        <pc:chgData name="Chris Lima" userId="b5ea056ce2397b48" providerId="LiveId" clId="{5C96537E-076B-4B9A-A017-A7AAABC8A770}" dt="2022-04-29T15:23:41.202" v="657" actId="47"/>
        <pc:sldMkLst>
          <pc:docMk/>
          <pc:sldMk cId="4194278293" sldId="472"/>
        </pc:sldMkLst>
      </pc:sldChg>
      <pc:sldChg chg="del">
        <pc:chgData name="Chris Lima" userId="b5ea056ce2397b48" providerId="LiveId" clId="{5C96537E-076B-4B9A-A017-A7AAABC8A770}" dt="2022-04-29T15:23:41.202" v="657" actId="47"/>
        <pc:sldMkLst>
          <pc:docMk/>
          <pc:sldMk cId="3106728145" sldId="473"/>
        </pc:sldMkLst>
      </pc:sldChg>
      <pc:sldChg chg="del">
        <pc:chgData name="Chris Lima" userId="b5ea056ce2397b48" providerId="LiveId" clId="{5C96537E-076B-4B9A-A017-A7AAABC8A770}" dt="2022-04-29T15:23:41.202" v="657" actId="47"/>
        <pc:sldMkLst>
          <pc:docMk/>
          <pc:sldMk cId="621324431" sldId="474"/>
        </pc:sldMkLst>
      </pc:sldChg>
      <pc:sldChg chg="delSp modSp modAnim">
        <pc:chgData name="Chris Lima" userId="b5ea056ce2397b48" providerId="LiveId" clId="{5C96537E-076B-4B9A-A017-A7AAABC8A770}" dt="2022-04-29T16:02:41.872" v="816" actId="20577"/>
        <pc:sldMkLst>
          <pc:docMk/>
          <pc:sldMk cId="2035084430" sldId="475"/>
        </pc:sldMkLst>
        <pc:spChg chg="mod">
          <ac:chgData name="Chris Lima" userId="b5ea056ce2397b48" providerId="LiveId" clId="{5C96537E-076B-4B9A-A017-A7AAABC8A770}" dt="2022-04-29T16:02:41.872" v="816" actId="20577"/>
          <ac:spMkLst>
            <pc:docMk/>
            <pc:sldMk cId="2035084430" sldId="475"/>
            <ac:spMk id="10" creationId="{0025EA58-FC97-4A70-A2EA-CC698A9A02BB}"/>
          </ac:spMkLst>
        </pc:spChg>
        <pc:picChg chg="del">
          <ac:chgData name="Chris Lima" userId="b5ea056ce2397b48" providerId="LiveId" clId="{5C96537E-076B-4B9A-A017-A7AAABC8A770}" dt="2022-04-29T15:27:28.575" v="760" actId="478"/>
          <ac:picMkLst>
            <pc:docMk/>
            <pc:sldMk cId="2035084430" sldId="475"/>
            <ac:picMk id="16" creationId="{A2358937-0572-44A2-A13E-44C301E23616}"/>
          </ac:picMkLst>
        </pc:picChg>
      </pc:sldChg>
      <pc:sldChg chg="del">
        <pc:chgData name="Chris Lima" userId="b5ea056ce2397b48" providerId="LiveId" clId="{5C96537E-076B-4B9A-A017-A7AAABC8A770}" dt="2022-04-29T15:23:41.202" v="657" actId="47"/>
        <pc:sldMkLst>
          <pc:docMk/>
          <pc:sldMk cId="44359922" sldId="476"/>
        </pc:sldMkLst>
      </pc:sldChg>
      <pc:sldChg chg="del">
        <pc:chgData name="Chris Lima" userId="b5ea056ce2397b48" providerId="LiveId" clId="{5C96537E-076B-4B9A-A017-A7AAABC8A770}" dt="2022-04-29T15:24:04.881" v="658" actId="47"/>
        <pc:sldMkLst>
          <pc:docMk/>
          <pc:sldMk cId="540509760" sldId="477"/>
        </pc:sldMkLst>
      </pc:sldChg>
      <pc:sldChg chg="delSp modSp mod">
        <pc:chgData name="Chris Lima" userId="b5ea056ce2397b48" providerId="LiveId" clId="{5C96537E-076B-4B9A-A017-A7AAABC8A770}" dt="2022-04-29T16:02:18.989" v="813" actId="20577"/>
        <pc:sldMkLst>
          <pc:docMk/>
          <pc:sldMk cId="1747201734" sldId="478"/>
        </pc:sldMkLst>
        <pc:spChg chg="mod">
          <ac:chgData name="Chris Lima" userId="b5ea056ce2397b48" providerId="LiveId" clId="{5C96537E-076B-4B9A-A017-A7AAABC8A770}" dt="2022-04-29T16:02:18.989" v="813" actId="20577"/>
          <ac:spMkLst>
            <pc:docMk/>
            <pc:sldMk cId="1747201734" sldId="478"/>
            <ac:spMk id="10" creationId="{0025EA58-FC97-4A70-A2EA-CC698A9A02BB}"/>
          </ac:spMkLst>
        </pc:spChg>
        <pc:picChg chg="del">
          <ac:chgData name="Chris Lima" userId="b5ea056ce2397b48" providerId="LiveId" clId="{5C96537E-076B-4B9A-A017-A7AAABC8A770}" dt="2022-04-29T15:24:11.838" v="660" actId="478"/>
          <ac:picMkLst>
            <pc:docMk/>
            <pc:sldMk cId="1747201734" sldId="478"/>
            <ac:picMk id="16" creationId="{A2358937-0572-44A2-A13E-44C301E23616}"/>
          </ac:picMkLst>
        </pc:picChg>
      </pc:sldChg>
      <pc:sldChg chg="addSp delSp modSp mod">
        <pc:chgData name="Chris Lima" userId="b5ea056ce2397b48" providerId="LiveId" clId="{5C96537E-076B-4B9A-A017-A7AAABC8A770}" dt="2022-04-29T15:27:22.564" v="759" actId="20577"/>
        <pc:sldMkLst>
          <pc:docMk/>
          <pc:sldMk cId="2253435793" sldId="479"/>
        </pc:sldMkLst>
        <pc:spChg chg="add del">
          <ac:chgData name="Chris Lima" userId="b5ea056ce2397b48" providerId="LiveId" clId="{5C96537E-076B-4B9A-A017-A7AAABC8A770}" dt="2022-04-29T15:26:01.707" v="686"/>
          <ac:spMkLst>
            <pc:docMk/>
            <pc:sldMk cId="2253435793" sldId="479"/>
            <ac:spMk id="2" creationId="{F76D32C4-F8CA-C9C4-A642-BBC60EE71C1E}"/>
          </ac:spMkLst>
        </pc:spChg>
        <pc:spChg chg="add del">
          <ac:chgData name="Chris Lima" userId="b5ea056ce2397b48" providerId="LiveId" clId="{5C96537E-076B-4B9A-A017-A7AAABC8A770}" dt="2022-04-29T15:27:19.513" v="750"/>
          <ac:spMkLst>
            <pc:docMk/>
            <pc:sldMk cId="2253435793" sldId="479"/>
            <ac:spMk id="3" creationId="{E7C45683-682D-2CC7-7B3E-392CA46AF335}"/>
          </ac:spMkLst>
        </pc:spChg>
        <pc:spChg chg="mod">
          <ac:chgData name="Chris Lima" userId="b5ea056ce2397b48" providerId="LiveId" clId="{5C96537E-076B-4B9A-A017-A7AAABC8A770}" dt="2022-04-29T15:27:22.564" v="759" actId="20577"/>
          <ac:spMkLst>
            <pc:docMk/>
            <pc:sldMk cId="2253435793" sldId="479"/>
            <ac:spMk id="10" creationId="{0025EA58-FC97-4A70-A2EA-CC698A9A02BB}"/>
          </ac:spMkLst>
        </pc:spChg>
        <pc:picChg chg="del">
          <ac:chgData name="Chris Lima" userId="b5ea056ce2397b48" providerId="LiveId" clId="{5C96537E-076B-4B9A-A017-A7AAABC8A770}" dt="2022-04-29T15:25:48.187" v="684" actId="478"/>
          <ac:picMkLst>
            <pc:docMk/>
            <pc:sldMk cId="2253435793" sldId="479"/>
            <ac:picMk id="16" creationId="{A2358937-0572-44A2-A13E-44C301E23616}"/>
          </ac:picMkLst>
        </pc:picChg>
      </pc:sldChg>
      <pc:sldChg chg="addSp delSp modSp mod">
        <pc:chgData name="Chris Lima" userId="b5ea056ce2397b48" providerId="LiveId" clId="{5C96537E-076B-4B9A-A017-A7AAABC8A770}" dt="2022-04-29T16:10:52.040" v="947" actId="478"/>
        <pc:sldMkLst>
          <pc:docMk/>
          <pc:sldMk cId="1442039806" sldId="480"/>
        </pc:sldMkLst>
        <pc:spChg chg="mod">
          <ac:chgData name="Chris Lima" userId="b5ea056ce2397b48" providerId="LiveId" clId="{5C96537E-076B-4B9A-A017-A7AAABC8A770}" dt="2022-04-29T16:10:43.919" v="944" actId="20577"/>
          <ac:spMkLst>
            <pc:docMk/>
            <pc:sldMk cId="1442039806" sldId="480"/>
            <ac:spMk id="10" creationId="{0025EA58-FC97-4A70-A2EA-CC698A9A02BB}"/>
          </ac:spMkLst>
        </pc:spChg>
        <pc:spChg chg="mod">
          <ac:chgData name="Chris Lima" userId="b5ea056ce2397b48" providerId="LiveId" clId="{5C96537E-076B-4B9A-A017-A7AAABC8A770}" dt="2022-04-29T16:10:49.351" v="946" actId="6549"/>
          <ac:spMkLst>
            <pc:docMk/>
            <pc:sldMk cId="1442039806" sldId="480"/>
            <ac:spMk id="11" creationId="{C2C91EF0-77E9-453E-BC06-6319E104BC28}"/>
          </ac:spMkLst>
        </pc:spChg>
        <pc:picChg chg="add mod">
          <ac:chgData name="Chris Lima" userId="b5ea056ce2397b48" providerId="LiveId" clId="{5C96537E-076B-4B9A-A017-A7AAABC8A770}" dt="2022-04-29T16:03:13.233" v="819" actId="1076"/>
          <ac:picMkLst>
            <pc:docMk/>
            <pc:sldMk cId="1442039806" sldId="480"/>
            <ac:picMk id="3" creationId="{8EAA3E59-2ABB-8388-1BD3-921434C5136C}"/>
          </ac:picMkLst>
        </pc:picChg>
        <pc:picChg chg="del">
          <ac:chgData name="Chris Lima" userId="b5ea056ce2397b48" providerId="LiveId" clId="{5C96537E-076B-4B9A-A017-A7AAABC8A770}" dt="2022-04-29T16:10:52.040" v="947" actId="478"/>
          <ac:picMkLst>
            <pc:docMk/>
            <pc:sldMk cId="1442039806" sldId="480"/>
            <ac:picMk id="16" creationId="{A2358937-0572-44A2-A13E-44C301E23616}"/>
          </ac:picMkLst>
        </pc:picChg>
      </pc:sldChg>
      <pc:sldChg chg="delSp del">
        <pc:chgData name="Chris Lima" userId="b5ea056ce2397b48" providerId="LiveId" clId="{5C96537E-076B-4B9A-A017-A7AAABC8A770}" dt="2022-04-29T15:36:22.936" v="772" actId="47"/>
        <pc:sldMkLst>
          <pc:docMk/>
          <pc:sldMk cId="3148083640" sldId="481"/>
        </pc:sldMkLst>
        <pc:picChg chg="del">
          <ac:chgData name="Chris Lima" userId="b5ea056ce2397b48" providerId="LiveId" clId="{5C96537E-076B-4B9A-A017-A7AAABC8A770}" dt="2022-04-29T15:33:51.465" v="771" actId="478"/>
          <ac:picMkLst>
            <pc:docMk/>
            <pc:sldMk cId="3148083640" sldId="481"/>
            <ac:picMk id="16" creationId="{A2358937-0572-44A2-A13E-44C301E23616}"/>
          </ac:picMkLst>
        </pc:picChg>
      </pc:sldChg>
      <pc:sldChg chg="delSp">
        <pc:chgData name="Chris Lima" userId="b5ea056ce2397b48" providerId="LiveId" clId="{5C96537E-076B-4B9A-A017-A7AAABC8A770}" dt="2022-04-29T16:10:53.721" v="948" actId="478"/>
        <pc:sldMkLst>
          <pc:docMk/>
          <pc:sldMk cId="1093535583" sldId="482"/>
        </pc:sldMkLst>
        <pc:picChg chg="del">
          <ac:chgData name="Chris Lima" userId="b5ea056ce2397b48" providerId="LiveId" clId="{5C96537E-076B-4B9A-A017-A7AAABC8A770}" dt="2022-04-29T16:10:53.721" v="948" actId="478"/>
          <ac:picMkLst>
            <pc:docMk/>
            <pc:sldMk cId="1093535583" sldId="482"/>
            <ac:picMk id="16" creationId="{A2358937-0572-44A2-A13E-44C301E23616}"/>
          </ac:picMkLst>
        </pc:picChg>
      </pc:sldChg>
      <pc:sldChg chg="modSp add mod modAnim">
        <pc:chgData name="Chris Lima" userId="b5ea056ce2397b48" providerId="LiveId" clId="{5C96537E-076B-4B9A-A017-A7AAABC8A770}" dt="2022-04-29T15:07:52.580" v="655" actId="207"/>
        <pc:sldMkLst>
          <pc:docMk/>
          <pc:sldMk cId="536580480" sldId="483"/>
        </pc:sldMkLst>
        <pc:spChg chg="mod">
          <ac:chgData name="Chris Lima" userId="b5ea056ce2397b48" providerId="LiveId" clId="{5C96537E-076B-4B9A-A017-A7AAABC8A770}" dt="2022-04-29T15:05:38.380" v="377" actId="20577"/>
          <ac:spMkLst>
            <pc:docMk/>
            <pc:sldMk cId="536580480" sldId="483"/>
            <ac:spMk id="2" creationId="{00000000-0000-0000-0000-000000000000}"/>
          </ac:spMkLst>
        </pc:spChg>
        <pc:spChg chg="mod">
          <ac:chgData name="Chris Lima" userId="b5ea056ce2397b48" providerId="LiveId" clId="{5C96537E-076B-4B9A-A017-A7AAABC8A770}" dt="2022-04-29T15:07:52.580" v="655" actId="207"/>
          <ac:spMkLst>
            <pc:docMk/>
            <pc:sldMk cId="536580480" sldId="483"/>
            <ac:spMk id="3" creationId="{00000000-0000-0000-0000-000000000000}"/>
          </ac:spMkLst>
        </pc:spChg>
        <pc:spChg chg="mod">
          <ac:chgData name="Chris Lima" userId="b5ea056ce2397b48" providerId="LiveId" clId="{5C96537E-076B-4B9A-A017-A7AAABC8A770}" dt="2022-04-29T15:07:10.697" v="650" actId="6549"/>
          <ac:spMkLst>
            <pc:docMk/>
            <pc:sldMk cId="536580480" sldId="483"/>
            <ac:spMk id="11" creationId="{8A1A30E2-4222-41F8-B6C8-006CF4CADB39}"/>
          </ac:spMkLst>
        </pc:spChg>
      </pc:sldChg>
      <pc:sldChg chg="add del">
        <pc:chgData name="Chris Lima" userId="b5ea056ce2397b48" providerId="LiveId" clId="{5C96537E-076B-4B9A-A017-A7AAABC8A770}" dt="2022-04-29T15:24:08.423" v="659" actId="47"/>
        <pc:sldMkLst>
          <pc:docMk/>
          <pc:sldMk cId="1615156594" sldId="484"/>
        </pc:sldMkLst>
      </pc:sldChg>
    </pc:docChg>
  </pc:docChgLst>
  <pc:docChgLst>
    <pc:chgData name="Chris Lima" userId="b5ea056ce2397b48" providerId="LiveId" clId="{8C8E12DA-C044-4B22-84C5-622305CA9DC0}"/>
    <pc:docChg chg="custSel modSld">
      <pc:chgData name="Chris Lima" userId="b5ea056ce2397b48" providerId="LiveId" clId="{8C8E12DA-C044-4B22-84C5-622305CA9DC0}" dt="2023-10-05T19:18:06.509" v="12" actId="1076"/>
      <pc:docMkLst>
        <pc:docMk/>
      </pc:docMkLst>
      <pc:sldChg chg="addSp delSp modSp mod">
        <pc:chgData name="Chris Lima" userId="b5ea056ce2397b48" providerId="LiveId" clId="{8C8E12DA-C044-4B22-84C5-622305CA9DC0}" dt="2023-10-05T19:18:06.509" v="12" actId="1076"/>
        <pc:sldMkLst>
          <pc:docMk/>
          <pc:sldMk cId="3915767675" sldId="484"/>
        </pc:sldMkLst>
        <pc:spChg chg="mod ord">
          <ac:chgData name="Chris Lima" userId="b5ea056ce2397b48" providerId="LiveId" clId="{8C8E12DA-C044-4B22-84C5-622305CA9DC0}" dt="2023-10-05T19:17:56.488" v="9" actId="1076"/>
          <ac:spMkLst>
            <pc:docMk/>
            <pc:sldMk cId="3915767675" sldId="484"/>
            <ac:spMk id="6" creationId="{AC976F5D-993E-8801-A6F8-F4B2482FFA94}"/>
          </ac:spMkLst>
        </pc:spChg>
        <pc:spChg chg="mod ord">
          <ac:chgData name="Chris Lima" userId="b5ea056ce2397b48" providerId="LiveId" clId="{8C8E12DA-C044-4B22-84C5-622305CA9DC0}" dt="2023-10-05T19:18:06.509" v="12" actId="1076"/>
          <ac:spMkLst>
            <pc:docMk/>
            <pc:sldMk cId="3915767675" sldId="484"/>
            <ac:spMk id="7" creationId="{0C3B4D76-61BD-3FDB-BBD0-656F702F1D3B}"/>
          </ac:spMkLst>
        </pc:spChg>
        <pc:picChg chg="del mod">
          <ac:chgData name="Chris Lima" userId="b5ea056ce2397b48" providerId="LiveId" clId="{8C8E12DA-C044-4B22-84C5-622305CA9DC0}" dt="2023-10-05T19:17:38" v="1" actId="478"/>
          <ac:picMkLst>
            <pc:docMk/>
            <pc:sldMk cId="3915767675" sldId="484"/>
            <ac:picMk id="3" creationId="{E5F040DB-299C-3B71-2BAA-9B521F689D8C}"/>
          </ac:picMkLst>
        </pc:picChg>
        <pc:picChg chg="add mod">
          <ac:chgData name="Chris Lima" userId="b5ea056ce2397b48" providerId="LiveId" clId="{8C8E12DA-C044-4B22-84C5-622305CA9DC0}" dt="2023-10-05T19:17:53.661" v="8" actId="1076"/>
          <ac:picMkLst>
            <pc:docMk/>
            <pc:sldMk cId="3915767675" sldId="484"/>
            <ac:picMk id="4" creationId="{1848863D-D1A9-5CFE-8414-7B27488BB865}"/>
          </ac:picMkLst>
        </pc:picChg>
      </pc:sldChg>
    </pc:docChg>
  </pc:docChgLst>
  <pc:docChgLst>
    <pc:chgData name="Phyllipe Lima" userId="afbdb2a7827722fd" providerId="LiveId" clId="{0CEE658E-15F8-504D-9334-17E5D6CE111B}"/>
    <pc:docChg chg="custSel modSld">
      <pc:chgData name="Phyllipe Lima" userId="afbdb2a7827722fd" providerId="LiveId" clId="{0CEE658E-15F8-504D-9334-17E5D6CE111B}" dt="2020-04-03T04:39:25.006" v="42" actId="20577"/>
      <pc:docMkLst>
        <pc:docMk/>
      </pc:docMkLst>
      <pc:sldChg chg="modSp modAnim">
        <pc:chgData name="Phyllipe Lima" userId="afbdb2a7827722fd" providerId="LiveId" clId="{0CEE658E-15F8-504D-9334-17E5D6CE111B}" dt="2020-04-03T04:39:25.006" v="42" actId="20577"/>
        <pc:sldMkLst>
          <pc:docMk/>
          <pc:sldMk cId="1708451728" sldId="259"/>
        </pc:sldMkLst>
        <pc:spChg chg="mod">
          <ac:chgData name="Phyllipe Lima" userId="afbdb2a7827722fd" providerId="LiveId" clId="{0CEE658E-15F8-504D-9334-17E5D6CE111B}" dt="2020-04-03T04:39:25.006" v="42" actId="20577"/>
          <ac:spMkLst>
            <pc:docMk/>
            <pc:sldMk cId="1708451728" sldId="259"/>
            <ac:spMk id="3" creationId="{00000000-0000-0000-0000-000000000000}"/>
          </ac:spMkLst>
        </pc:spChg>
      </pc:sldChg>
      <pc:sldChg chg="modSp">
        <pc:chgData name="Phyllipe Lima" userId="afbdb2a7827722fd" providerId="LiveId" clId="{0CEE658E-15F8-504D-9334-17E5D6CE111B}" dt="2020-04-03T04:39:18.321" v="1" actId="27636"/>
        <pc:sldMkLst>
          <pc:docMk/>
          <pc:sldMk cId="214910676" sldId="428"/>
        </pc:sldMkLst>
        <pc:spChg chg="mod">
          <ac:chgData name="Phyllipe Lima" userId="afbdb2a7827722fd" providerId="LiveId" clId="{0CEE658E-15F8-504D-9334-17E5D6CE111B}" dt="2020-04-03T04:39:18.321" v="1" actId="27636"/>
          <ac:spMkLst>
            <pc:docMk/>
            <pc:sldMk cId="214910676" sldId="428"/>
            <ac:spMk id="3" creationId="{00000000-0000-0000-0000-000000000000}"/>
          </ac:spMkLst>
        </pc:spChg>
      </pc:sldChg>
    </pc:docChg>
  </pc:docChgLst>
  <pc:docChgLst>
    <pc:chgData name="Phyllipe Lima" userId="afbdb2a7827722fd" providerId="Windows Live" clId="Web-{F3377CF9-3F82-44AC-95D4-490C251171E4}"/>
    <pc:docChg chg="modSld">
      <pc:chgData name="Phyllipe Lima" userId="afbdb2a7827722fd" providerId="Windows Live" clId="Web-{F3377CF9-3F82-44AC-95D4-490C251171E4}" dt="2021-04-30T23:23:34.915" v="12" actId="1076"/>
      <pc:docMkLst>
        <pc:docMk/>
      </pc:docMkLst>
      <pc:sldChg chg="modSp">
        <pc:chgData name="Phyllipe Lima" userId="afbdb2a7827722fd" providerId="Windows Live" clId="Web-{F3377CF9-3F82-44AC-95D4-490C251171E4}" dt="2021-04-30T22:47:35.198" v="4" actId="1076"/>
        <pc:sldMkLst>
          <pc:docMk/>
          <pc:sldMk cId="3026945033" sldId="461"/>
        </pc:sldMkLst>
        <pc:picChg chg="mod">
          <ac:chgData name="Phyllipe Lima" userId="afbdb2a7827722fd" providerId="Windows Live" clId="Web-{F3377CF9-3F82-44AC-95D4-490C251171E4}" dt="2021-04-30T22:47:35.198" v="4" actId="1076"/>
          <ac:picMkLst>
            <pc:docMk/>
            <pc:sldMk cId="3026945033" sldId="461"/>
            <ac:picMk id="4" creationId="{CE623317-E5A5-4972-B347-6708F77AEAF9}"/>
          </ac:picMkLst>
        </pc:picChg>
      </pc:sldChg>
      <pc:sldChg chg="modSp">
        <pc:chgData name="Phyllipe Lima" userId="afbdb2a7827722fd" providerId="Windows Live" clId="Web-{F3377CF9-3F82-44AC-95D4-490C251171E4}" dt="2021-04-30T23:23:34.915" v="12" actId="1076"/>
        <pc:sldMkLst>
          <pc:docMk/>
          <pc:sldMk cId="3148083640" sldId="481"/>
        </pc:sldMkLst>
        <pc:picChg chg="mod">
          <ac:chgData name="Phyllipe Lima" userId="afbdb2a7827722fd" providerId="Windows Live" clId="Web-{F3377CF9-3F82-44AC-95D4-490C251171E4}" dt="2021-04-30T23:23:34.915" v="12" actId="1076"/>
          <ac:picMkLst>
            <pc:docMk/>
            <pc:sldMk cId="3148083640" sldId="481"/>
            <ac:picMk id="3" creationId="{F0E499D4-FC87-4ADC-89D0-C97954916F78}"/>
          </ac:picMkLst>
        </pc:picChg>
      </pc:sldChg>
    </pc:docChg>
  </pc:docChgLst>
  <pc:docChgLst>
    <pc:chgData name="Phyllipe Lima" userId="afbdb2a7827722fd" providerId="LiveId" clId="{A6C3603C-D31A-45F8-B0B7-BD43B7F40941}"/>
    <pc:docChg chg="addSld delSld modSld">
      <pc:chgData name="Phyllipe Lima" userId="afbdb2a7827722fd" providerId="LiveId" clId="{A6C3603C-D31A-45F8-B0B7-BD43B7F40941}" dt="2020-04-05T23:21:53.226" v="50" actId="6549"/>
      <pc:docMkLst>
        <pc:docMk/>
      </pc:docMkLst>
      <pc:sldChg chg="modSp mod">
        <pc:chgData name="Phyllipe Lima" userId="afbdb2a7827722fd" providerId="LiveId" clId="{A6C3603C-D31A-45F8-B0B7-BD43B7F40941}" dt="2020-04-05T23:21:35.735" v="23" actId="20577"/>
        <pc:sldMkLst>
          <pc:docMk/>
          <pc:sldMk cId="1975627203" sldId="257"/>
        </pc:sldMkLst>
        <pc:spChg chg="mod">
          <ac:chgData name="Phyllipe Lima" userId="afbdb2a7827722fd" providerId="LiveId" clId="{A6C3603C-D31A-45F8-B0B7-BD43B7F40941}" dt="2020-04-05T23:21:35.735" v="23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modSp mod">
        <pc:chgData name="Phyllipe Lima" userId="afbdb2a7827722fd" providerId="LiveId" clId="{A6C3603C-D31A-45F8-B0B7-BD43B7F40941}" dt="2020-04-05T23:21:53.226" v="50" actId="6549"/>
        <pc:sldMkLst>
          <pc:docMk/>
          <pc:sldMk cId="1792216109" sldId="304"/>
        </pc:sldMkLst>
        <pc:spChg chg="mod">
          <ac:chgData name="Phyllipe Lima" userId="afbdb2a7827722fd" providerId="LiveId" clId="{A6C3603C-D31A-45F8-B0B7-BD43B7F40941}" dt="2020-04-05T23:21:53.226" v="50" actId="6549"/>
          <ac:spMkLst>
            <pc:docMk/>
            <pc:sldMk cId="1792216109" sldId="304"/>
            <ac:spMk id="9" creationId="{DED9E584-412A-4191-ABB5-66147879ADD7}"/>
          </ac:spMkLst>
        </pc:spChg>
      </pc:sldChg>
      <pc:sldChg chg="del">
        <pc:chgData name="Phyllipe Lima" userId="afbdb2a7827722fd" providerId="LiveId" clId="{A6C3603C-D31A-45F8-B0B7-BD43B7F40941}" dt="2020-04-05T23:21:43.407" v="24" actId="47"/>
        <pc:sldMkLst>
          <pc:docMk/>
          <pc:sldMk cId="477042194" sldId="417"/>
        </pc:sldMkLst>
      </pc:sldChg>
      <pc:sldChg chg="add">
        <pc:chgData name="Phyllipe Lima" userId="afbdb2a7827722fd" providerId="LiveId" clId="{A6C3603C-D31A-45F8-B0B7-BD43B7F40941}" dt="2020-04-05T23:21:45.045" v="25"/>
        <pc:sldMkLst>
          <pc:docMk/>
          <pc:sldMk cId="4186090559" sldId="453"/>
        </pc:sldMkLst>
      </pc:sldChg>
    </pc:docChg>
  </pc:docChgLst>
  <pc:docChgLst>
    <pc:chgData name="Phyllipe Lima" userId="afbdb2a7827722fd" providerId="LiveId" clId="{4CEA5487-A226-4B20-BC0D-E18F01136622}"/>
    <pc:docChg chg="undo custSel addSld delSld modSld sldOrd">
      <pc:chgData name="Phyllipe Lima" userId="afbdb2a7827722fd" providerId="LiveId" clId="{4CEA5487-A226-4B20-BC0D-E18F01136622}" dt="2020-04-06T04:40:44.275" v="11401" actId="962"/>
      <pc:docMkLst>
        <pc:docMk/>
      </pc:docMkLst>
      <pc:sldChg chg="modSp modAnim">
        <pc:chgData name="Phyllipe Lima" userId="afbdb2a7827722fd" providerId="LiveId" clId="{4CEA5487-A226-4B20-BC0D-E18F01136622}" dt="2020-04-06T01:42:05.661" v="179" actId="20577"/>
        <pc:sldMkLst>
          <pc:docMk/>
          <pc:sldMk cId="1708451728" sldId="259"/>
        </pc:sldMkLst>
        <pc:spChg chg="mod">
          <ac:chgData name="Phyllipe Lima" userId="afbdb2a7827722fd" providerId="LiveId" clId="{4CEA5487-A226-4B20-BC0D-E18F01136622}" dt="2020-04-06T01:42:05.661" v="179" actId="20577"/>
          <ac:spMkLst>
            <pc:docMk/>
            <pc:sldMk cId="1708451728" sldId="259"/>
            <ac:spMk id="3" creationId="{00000000-0000-0000-0000-000000000000}"/>
          </ac:spMkLst>
        </pc:spChg>
      </pc:sldChg>
      <pc:sldChg chg="delSp modSp add mod">
        <pc:chgData name="Phyllipe Lima" userId="afbdb2a7827722fd" providerId="LiveId" clId="{4CEA5487-A226-4B20-BC0D-E18F01136622}" dt="2020-04-06T01:41:21.089" v="27" actId="14100"/>
        <pc:sldMkLst>
          <pc:docMk/>
          <pc:sldMk cId="3771346874" sldId="418"/>
        </pc:sldMkLst>
        <pc:spChg chg="mod">
          <ac:chgData name="Phyllipe Lima" userId="afbdb2a7827722fd" providerId="LiveId" clId="{4CEA5487-A226-4B20-BC0D-E18F01136622}" dt="2020-04-06T01:41:21.089" v="27" actId="14100"/>
          <ac:spMkLst>
            <pc:docMk/>
            <pc:sldMk cId="3771346874" sldId="418"/>
            <ac:spMk id="10" creationId="{B49B171B-8E2E-4B50-ADB2-87B0FC0D608E}"/>
          </ac:spMkLst>
        </pc:spChg>
        <pc:spChg chg="del">
          <ac:chgData name="Phyllipe Lima" userId="afbdb2a7827722fd" providerId="LiveId" clId="{4CEA5487-A226-4B20-BC0D-E18F01136622}" dt="2020-04-06T01:41:11.555" v="21" actId="478"/>
          <ac:spMkLst>
            <pc:docMk/>
            <pc:sldMk cId="3771346874" sldId="418"/>
            <ac:spMk id="13" creationId="{B2D92254-2B60-4F84-898E-67611B4EB7D4}"/>
          </ac:spMkLst>
        </pc:spChg>
        <pc:picChg chg="del">
          <ac:chgData name="Phyllipe Lima" userId="afbdb2a7827722fd" providerId="LiveId" clId="{4CEA5487-A226-4B20-BC0D-E18F01136622}" dt="2020-04-06T01:41:12.551" v="22" actId="478"/>
          <ac:picMkLst>
            <pc:docMk/>
            <pc:sldMk cId="3771346874" sldId="418"/>
            <ac:picMk id="12" creationId="{96D1B8A3-8A5C-45E0-AD73-8EC23FA1C5B6}"/>
          </ac:picMkLst>
        </pc:picChg>
        <pc:picChg chg="mod">
          <ac:chgData name="Phyllipe Lima" userId="afbdb2a7827722fd" providerId="LiveId" clId="{4CEA5487-A226-4B20-BC0D-E18F01136622}" dt="2020-04-06T01:41:15.401" v="24" actId="1076"/>
          <ac:picMkLst>
            <pc:docMk/>
            <pc:sldMk cId="3771346874" sldId="418"/>
            <ac:picMk id="1026" creationId="{D4EA277A-03C9-4436-933A-379B9919037E}"/>
          </ac:picMkLst>
        </pc:picChg>
      </pc:sldChg>
      <pc:sldChg chg="addSp delSp modSp mod delAnim">
        <pc:chgData name="Phyllipe Lima" userId="afbdb2a7827722fd" providerId="LiveId" clId="{4CEA5487-A226-4B20-BC0D-E18F01136622}" dt="2020-04-06T03:06:38.005" v="1327" actId="1076"/>
        <pc:sldMkLst>
          <pc:docMk/>
          <pc:sldMk cId="2500104174" sldId="427"/>
        </pc:sldMkLst>
        <pc:spChg chg="add del">
          <ac:chgData name="Phyllipe Lima" userId="afbdb2a7827722fd" providerId="LiveId" clId="{4CEA5487-A226-4B20-BC0D-E18F01136622}" dt="2020-04-06T03:05:13.297" v="1256"/>
          <ac:spMkLst>
            <pc:docMk/>
            <pc:sldMk cId="2500104174" sldId="427"/>
            <ac:spMk id="4" creationId="{94254C7E-E97F-436D-8D04-F7F6AEA7717D}"/>
          </ac:spMkLst>
        </pc:spChg>
        <pc:spChg chg="del">
          <ac:chgData name="Phyllipe Lima" userId="afbdb2a7827722fd" providerId="LiveId" clId="{4CEA5487-A226-4B20-BC0D-E18F01136622}" dt="2020-04-06T03:06:20.908" v="1307" actId="478"/>
          <ac:spMkLst>
            <pc:docMk/>
            <pc:sldMk cId="2500104174" sldId="427"/>
            <ac:spMk id="10" creationId="{0025EA58-FC97-4A70-A2EA-CC698A9A02BB}"/>
          </ac:spMkLst>
        </pc:spChg>
        <pc:spChg chg="add mod">
          <ac:chgData name="Phyllipe Lima" userId="afbdb2a7827722fd" providerId="LiveId" clId="{4CEA5487-A226-4B20-BC0D-E18F01136622}" dt="2020-04-06T03:06:38.005" v="1327" actId="1076"/>
          <ac:spMkLst>
            <pc:docMk/>
            <pc:sldMk cId="2500104174" sldId="427"/>
            <ac:spMk id="11" creationId="{C2C91EF0-77E9-453E-BC06-6319E104BC28}"/>
          </ac:spMkLst>
        </pc:spChg>
        <pc:picChg chg="del">
          <ac:chgData name="Phyllipe Lima" userId="afbdb2a7827722fd" providerId="LiveId" clId="{4CEA5487-A226-4B20-BC0D-E18F01136622}" dt="2020-04-06T03:05:37.007" v="1304" actId="478"/>
          <ac:picMkLst>
            <pc:docMk/>
            <pc:sldMk cId="2500104174" sldId="427"/>
            <ac:picMk id="2" creationId="{7D032449-3DC9-4702-8DA1-5DAE71231A7E}"/>
          </ac:picMkLst>
        </pc:picChg>
        <pc:picChg chg="add mod">
          <ac:chgData name="Phyllipe Lima" userId="afbdb2a7827722fd" providerId="LiveId" clId="{4CEA5487-A226-4B20-BC0D-E18F01136622}" dt="2020-04-06T03:06:25.707" v="1309" actId="14100"/>
          <ac:picMkLst>
            <pc:docMk/>
            <pc:sldMk cId="2500104174" sldId="427"/>
            <ac:picMk id="7" creationId="{EE25BAAF-C23B-403D-B0CB-838D317A5F68}"/>
          </ac:picMkLst>
        </pc:picChg>
      </pc:sldChg>
      <pc:sldChg chg="addSp delSp modSp mod delAnim modAnim">
        <pc:chgData name="Phyllipe Lima" userId="afbdb2a7827722fd" providerId="LiveId" clId="{4CEA5487-A226-4B20-BC0D-E18F01136622}" dt="2020-04-06T02:10:36.940" v="513" actId="20577"/>
        <pc:sldMkLst>
          <pc:docMk/>
          <pc:sldMk cId="214910676" sldId="428"/>
        </pc:sldMkLst>
        <pc:spChg chg="mod">
          <ac:chgData name="Phyllipe Lima" userId="afbdb2a7827722fd" providerId="LiveId" clId="{4CEA5487-A226-4B20-BC0D-E18F01136622}" dt="2020-04-06T02:10:36.940" v="513" actId="20577"/>
          <ac:spMkLst>
            <pc:docMk/>
            <pc:sldMk cId="214910676" sldId="428"/>
            <ac:spMk id="2" creationId="{00000000-0000-0000-0000-000000000000}"/>
          </ac:spMkLst>
        </pc:spChg>
        <pc:spChg chg="mod">
          <ac:chgData name="Phyllipe Lima" userId="afbdb2a7827722fd" providerId="LiveId" clId="{4CEA5487-A226-4B20-BC0D-E18F01136622}" dt="2020-04-06T02:08:58.607" v="253" actId="20577"/>
          <ac:spMkLst>
            <pc:docMk/>
            <pc:sldMk cId="214910676" sldId="428"/>
            <ac:spMk id="3" creationId="{00000000-0000-0000-0000-000000000000}"/>
          </ac:spMkLst>
        </pc:spChg>
        <pc:spChg chg="add mod">
          <ac:chgData name="Phyllipe Lima" userId="afbdb2a7827722fd" providerId="LiveId" clId="{4CEA5487-A226-4B20-BC0D-E18F01136622}" dt="2020-04-06T02:10:13.138" v="489" actId="20577"/>
          <ac:spMkLst>
            <pc:docMk/>
            <pc:sldMk cId="214910676" sldId="428"/>
            <ac:spMk id="11" creationId="{8A1A30E2-4222-41F8-B6C8-006CF4CADB39}"/>
          </ac:spMkLst>
        </pc:spChg>
        <pc:spChg chg="del">
          <ac:chgData name="Phyllipe Lima" userId="afbdb2a7827722fd" providerId="LiveId" clId="{4CEA5487-A226-4B20-BC0D-E18F01136622}" dt="2020-04-06T02:08:33.008" v="180" actId="478"/>
          <ac:spMkLst>
            <pc:docMk/>
            <pc:sldMk cId="214910676" sldId="428"/>
            <ac:spMk id="12" creationId="{1CD7D7AB-5092-4733-9C35-B0FF554AF2BB}"/>
          </ac:spMkLst>
        </pc:spChg>
      </pc:sldChg>
      <pc:sldChg chg="del">
        <pc:chgData name="Phyllipe Lima" userId="afbdb2a7827722fd" providerId="LiveId" clId="{4CEA5487-A226-4B20-BC0D-E18F01136622}" dt="2020-04-06T04:01:48.401" v="7465" actId="47"/>
        <pc:sldMkLst>
          <pc:docMk/>
          <pc:sldMk cId="2892376544" sldId="429"/>
        </pc:sldMkLst>
      </pc:sldChg>
      <pc:sldChg chg="del">
        <pc:chgData name="Phyllipe Lima" userId="afbdb2a7827722fd" providerId="LiveId" clId="{4CEA5487-A226-4B20-BC0D-E18F01136622}" dt="2020-04-06T04:01:47.697" v="7464" actId="47"/>
        <pc:sldMkLst>
          <pc:docMk/>
          <pc:sldMk cId="3283988494" sldId="430"/>
        </pc:sldMkLst>
      </pc:sldChg>
      <pc:sldChg chg="del">
        <pc:chgData name="Phyllipe Lima" userId="afbdb2a7827722fd" providerId="LiveId" clId="{4CEA5487-A226-4B20-BC0D-E18F01136622}" dt="2020-04-06T04:01:47.058" v="7463" actId="47"/>
        <pc:sldMkLst>
          <pc:docMk/>
          <pc:sldMk cId="3615832884" sldId="431"/>
        </pc:sldMkLst>
      </pc:sldChg>
      <pc:sldChg chg="del">
        <pc:chgData name="Phyllipe Lima" userId="afbdb2a7827722fd" providerId="LiveId" clId="{4CEA5487-A226-4B20-BC0D-E18F01136622}" dt="2020-04-06T04:01:46.408" v="7462" actId="47"/>
        <pc:sldMkLst>
          <pc:docMk/>
          <pc:sldMk cId="1738586362" sldId="432"/>
        </pc:sldMkLst>
      </pc:sldChg>
      <pc:sldChg chg="del">
        <pc:chgData name="Phyllipe Lima" userId="afbdb2a7827722fd" providerId="LiveId" clId="{4CEA5487-A226-4B20-BC0D-E18F01136622}" dt="2020-04-06T04:01:45.682" v="7461" actId="47"/>
        <pc:sldMkLst>
          <pc:docMk/>
          <pc:sldMk cId="1198173048" sldId="433"/>
        </pc:sldMkLst>
      </pc:sldChg>
      <pc:sldChg chg="del">
        <pc:chgData name="Phyllipe Lima" userId="afbdb2a7827722fd" providerId="LiveId" clId="{4CEA5487-A226-4B20-BC0D-E18F01136622}" dt="2020-04-06T04:01:44.528" v="7460" actId="47"/>
        <pc:sldMkLst>
          <pc:docMk/>
          <pc:sldMk cId="2049543009" sldId="434"/>
        </pc:sldMkLst>
      </pc:sldChg>
      <pc:sldChg chg="del">
        <pc:chgData name="Phyllipe Lima" userId="afbdb2a7827722fd" providerId="LiveId" clId="{4CEA5487-A226-4B20-BC0D-E18F01136622}" dt="2020-04-06T04:01:43.817" v="7459" actId="47"/>
        <pc:sldMkLst>
          <pc:docMk/>
          <pc:sldMk cId="1562094182" sldId="435"/>
        </pc:sldMkLst>
      </pc:sldChg>
      <pc:sldChg chg="del">
        <pc:chgData name="Phyllipe Lima" userId="afbdb2a7827722fd" providerId="LiveId" clId="{4CEA5487-A226-4B20-BC0D-E18F01136622}" dt="2020-04-06T04:01:43.155" v="7458" actId="47"/>
        <pc:sldMkLst>
          <pc:docMk/>
          <pc:sldMk cId="2032005419" sldId="436"/>
        </pc:sldMkLst>
      </pc:sldChg>
      <pc:sldChg chg="del">
        <pc:chgData name="Phyllipe Lima" userId="afbdb2a7827722fd" providerId="LiveId" clId="{4CEA5487-A226-4B20-BC0D-E18F01136622}" dt="2020-04-06T04:01:42.377" v="7457" actId="47"/>
        <pc:sldMkLst>
          <pc:docMk/>
          <pc:sldMk cId="3614836813" sldId="437"/>
        </pc:sldMkLst>
      </pc:sldChg>
      <pc:sldChg chg="del">
        <pc:chgData name="Phyllipe Lima" userId="afbdb2a7827722fd" providerId="LiveId" clId="{4CEA5487-A226-4B20-BC0D-E18F01136622}" dt="2020-04-06T04:01:41.751" v="7456" actId="47"/>
        <pc:sldMkLst>
          <pc:docMk/>
          <pc:sldMk cId="2218739798" sldId="438"/>
        </pc:sldMkLst>
      </pc:sldChg>
      <pc:sldChg chg="del">
        <pc:chgData name="Phyllipe Lima" userId="afbdb2a7827722fd" providerId="LiveId" clId="{4CEA5487-A226-4B20-BC0D-E18F01136622}" dt="2020-04-06T04:01:41.073" v="7455" actId="47"/>
        <pc:sldMkLst>
          <pc:docMk/>
          <pc:sldMk cId="482275969" sldId="439"/>
        </pc:sldMkLst>
      </pc:sldChg>
      <pc:sldChg chg="del">
        <pc:chgData name="Phyllipe Lima" userId="afbdb2a7827722fd" providerId="LiveId" clId="{4CEA5487-A226-4B20-BC0D-E18F01136622}" dt="2020-04-06T04:01:40.369" v="7454" actId="47"/>
        <pc:sldMkLst>
          <pc:docMk/>
          <pc:sldMk cId="3613933485" sldId="440"/>
        </pc:sldMkLst>
      </pc:sldChg>
      <pc:sldChg chg="del">
        <pc:chgData name="Phyllipe Lima" userId="afbdb2a7827722fd" providerId="LiveId" clId="{4CEA5487-A226-4B20-BC0D-E18F01136622}" dt="2020-04-06T04:01:39.728" v="7453" actId="47"/>
        <pc:sldMkLst>
          <pc:docMk/>
          <pc:sldMk cId="1764868583" sldId="441"/>
        </pc:sldMkLst>
      </pc:sldChg>
      <pc:sldChg chg="del">
        <pc:chgData name="Phyllipe Lima" userId="afbdb2a7827722fd" providerId="LiveId" clId="{4CEA5487-A226-4B20-BC0D-E18F01136622}" dt="2020-04-06T04:01:39.057" v="7452" actId="47"/>
        <pc:sldMkLst>
          <pc:docMk/>
          <pc:sldMk cId="611792319" sldId="442"/>
        </pc:sldMkLst>
      </pc:sldChg>
      <pc:sldChg chg="del">
        <pc:chgData name="Phyllipe Lima" userId="afbdb2a7827722fd" providerId="LiveId" clId="{4CEA5487-A226-4B20-BC0D-E18F01136622}" dt="2020-04-06T04:01:38.349" v="7451" actId="47"/>
        <pc:sldMkLst>
          <pc:docMk/>
          <pc:sldMk cId="3811773121" sldId="443"/>
        </pc:sldMkLst>
      </pc:sldChg>
      <pc:sldChg chg="del">
        <pc:chgData name="Phyllipe Lima" userId="afbdb2a7827722fd" providerId="LiveId" clId="{4CEA5487-A226-4B20-BC0D-E18F01136622}" dt="2020-04-06T04:01:37.649" v="7450" actId="47"/>
        <pc:sldMkLst>
          <pc:docMk/>
          <pc:sldMk cId="1889386656" sldId="446"/>
        </pc:sldMkLst>
      </pc:sldChg>
      <pc:sldChg chg="del">
        <pc:chgData name="Phyllipe Lima" userId="afbdb2a7827722fd" providerId="LiveId" clId="{4CEA5487-A226-4B20-BC0D-E18F01136622}" dt="2020-04-06T04:01:36.794" v="7449" actId="47"/>
        <pc:sldMkLst>
          <pc:docMk/>
          <pc:sldMk cId="3828225447" sldId="447"/>
        </pc:sldMkLst>
      </pc:sldChg>
      <pc:sldChg chg="del">
        <pc:chgData name="Phyllipe Lima" userId="afbdb2a7827722fd" providerId="LiveId" clId="{4CEA5487-A226-4B20-BC0D-E18F01136622}" dt="2020-04-06T04:01:36.017" v="7448" actId="47"/>
        <pc:sldMkLst>
          <pc:docMk/>
          <pc:sldMk cId="3740827929" sldId="448"/>
        </pc:sldMkLst>
      </pc:sldChg>
      <pc:sldChg chg="del">
        <pc:chgData name="Phyllipe Lima" userId="afbdb2a7827722fd" providerId="LiveId" clId="{4CEA5487-A226-4B20-BC0D-E18F01136622}" dt="2020-04-06T04:01:35.289" v="7447" actId="47"/>
        <pc:sldMkLst>
          <pc:docMk/>
          <pc:sldMk cId="2015927131" sldId="449"/>
        </pc:sldMkLst>
      </pc:sldChg>
      <pc:sldChg chg="addSp delSp modSp mod delAnim modAnim">
        <pc:chgData name="Phyllipe Lima" userId="afbdb2a7827722fd" providerId="LiveId" clId="{4CEA5487-A226-4B20-BC0D-E18F01136622}" dt="2020-04-06T04:23:39.247" v="9779" actId="20577"/>
        <pc:sldMkLst>
          <pc:docMk/>
          <pc:sldMk cId="4103153938" sldId="450"/>
        </pc:sldMkLst>
        <pc:spChg chg="add del mod">
          <ac:chgData name="Phyllipe Lima" userId="afbdb2a7827722fd" providerId="LiveId" clId="{4CEA5487-A226-4B20-BC0D-E18F01136622}" dt="2020-04-06T04:21:59.563" v="9598" actId="478"/>
          <ac:spMkLst>
            <pc:docMk/>
            <pc:sldMk cId="4103153938" sldId="450"/>
            <ac:spMk id="3" creationId="{EA1685B9-45B9-476C-A4DC-937DA452EAE2}"/>
          </ac:spMkLst>
        </pc:spChg>
        <pc:spChg chg="del mod">
          <ac:chgData name="Phyllipe Lima" userId="afbdb2a7827722fd" providerId="LiveId" clId="{4CEA5487-A226-4B20-BC0D-E18F01136622}" dt="2020-04-06T04:21:56.821" v="9596" actId="478"/>
          <ac:spMkLst>
            <pc:docMk/>
            <pc:sldMk cId="4103153938" sldId="450"/>
            <ac:spMk id="10" creationId="{0025EA58-FC97-4A70-A2EA-CC698A9A02BB}"/>
          </ac:spMkLst>
        </pc:spChg>
        <pc:spChg chg="del mod">
          <ac:chgData name="Phyllipe Lima" userId="afbdb2a7827722fd" providerId="LiveId" clId="{4CEA5487-A226-4B20-BC0D-E18F01136622}" dt="2020-04-06T04:21:58.143" v="9597" actId="478"/>
          <ac:spMkLst>
            <pc:docMk/>
            <pc:sldMk cId="4103153938" sldId="450"/>
            <ac:spMk id="11" creationId="{79B11CEB-0806-4269-8ADE-EA745A8F6E4B}"/>
          </ac:spMkLst>
        </pc:spChg>
        <pc:spChg chg="del">
          <ac:chgData name="Phyllipe Lima" userId="afbdb2a7827722fd" providerId="LiveId" clId="{4CEA5487-A226-4B20-BC0D-E18F01136622}" dt="2020-04-06T04:18:50.950" v="9413" actId="478"/>
          <ac:spMkLst>
            <pc:docMk/>
            <pc:sldMk cId="4103153938" sldId="450"/>
            <ac:spMk id="13" creationId="{964D686C-9C9B-419A-988C-846670157BDC}"/>
          </ac:spMkLst>
        </pc:spChg>
        <pc:spChg chg="del">
          <ac:chgData name="Phyllipe Lima" userId="afbdb2a7827722fd" providerId="LiveId" clId="{4CEA5487-A226-4B20-BC0D-E18F01136622}" dt="2020-04-06T04:18:47.847" v="9412" actId="478"/>
          <ac:spMkLst>
            <pc:docMk/>
            <pc:sldMk cId="4103153938" sldId="450"/>
            <ac:spMk id="14" creationId="{B0CEFBEC-2D62-451D-BD9B-96013D440EA7}"/>
          </ac:spMkLst>
        </pc:spChg>
        <pc:spChg chg="add mod">
          <ac:chgData name="Phyllipe Lima" userId="afbdb2a7827722fd" providerId="LiveId" clId="{4CEA5487-A226-4B20-BC0D-E18F01136622}" dt="2020-04-06T04:23:39.247" v="9779" actId="20577"/>
          <ac:spMkLst>
            <pc:docMk/>
            <pc:sldMk cId="4103153938" sldId="450"/>
            <ac:spMk id="17" creationId="{0FBA4781-8E5A-49F5-BA5C-43302523B55A}"/>
          </ac:spMkLst>
        </pc:spChg>
        <pc:picChg chg="add mod ord">
          <ac:chgData name="Phyllipe Lima" userId="afbdb2a7827722fd" providerId="LiveId" clId="{4CEA5487-A226-4B20-BC0D-E18F01136622}" dt="2020-04-06T04:22:36.343" v="9657" actId="1076"/>
          <ac:picMkLst>
            <pc:docMk/>
            <pc:sldMk cId="4103153938" sldId="450"/>
            <ac:picMk id="4" creationId="{8B2575E7-7977-4879-813A-502A43964854}"/>
          </ac:picMkLst>
        </pc:picChg>
        <pc:picChg chg="del">
          <ac:chgData name="Phyllipe Lima" userId="afbdb2a7827722fd" providerId="LiveId" clId="{4CEA5487-A226-4B20-BC0D-E18F01136622}" dt="2020-04-06T04:18:45.707" v="9411" actId="478"/>
          <ac:picMkLst>
            <pc:docMk/>
            <pc:sldMk cId="4103153938" sldId="450"/>
            <ac:picMk id="7" creationId="{3AD0E2A0-DBE5-4EA0-AB70-E148AA9F76F9}"/>
          </ac:picMkLst>
        </pc:picChg>
      </pc:sldChg>
      <pc:sldChg chg="del">
        <pc:chgData name="Phyllipe Lima" userId="afbdb2a7827722fd" providerId="LiveId" clId="{4CEA5487-A226-4B20-BC0D-E18F01136622}" dt="2020-04-06T04:01:32.789" v="7446" actId="47"/>
        <pc:sldMkLst>
          <pc:docMk/>
          <pc:sldMk cId="2864930097" sldId="451"/>
        </pc:sldMkLst>
      </pc:sldChg>
      <pc:sldChg chg="del">
        <pc:chgData name="Phyllipe Lima" userId="afbdb2a7827722fd" providerId="LiveId" clId="{4CEA5487-A226-4B20-BC0D-E18F01136622}" dt="2020-04-06T04:01:31.378" v="7445" actId="47"/>
        <pc:sldMkLst>
          <pc:docMk/>
          <pc:sldMk cId="3368561108" sldId="452"/>
        </pc:sldMkLst>
      </pc:sldChg>
      <pc:sldChg chg="addSp delSp modSp add del mod modAnim">
        <pc:chgData name="Phyllipe Lima" userId="afbdb2a7827722fd" providerId="LiveId" clId="{4CEA5487-A226-4B20-BC0D-E18F01136622}" dt="2020-04-06T03:04:32.808" v="1254" actId="47"/>
        <pc:sldMkLst>
          <pc:docMk/>
          <pc:sldMk cId="2530898451" sldId="454"/>
        </pc:sldMkLst>
        <pc:spChg chg="del">
          <ac:chgData name="Phyllipe Lima" userId="afbdb2a7827722fd" providerId="LiveId" clId="{4CEA5487-A226-4B20-BC0D-E18F01136622}" dt="2020-04-06T02:10:44.541" v="514" actId="478"/>
          <ac:spMkLst>
            <pc:docMk/>
            <pc:sldMk cId="2530898451" sldId="454"/>
            <ac:spMk id="2" creationId="{00000000-0000-0000-0000-000000000000}"/>
          </ac:spMkLst>
        </pc:spChg>
        <pc:spChg chg="mod">
          <ac:chgData name="Phyllipe Lima" userId="afbdb2a7827722fd" providerId="LiveId" clId="{4CEA5487-A226-4B20-BC0D-E18F01136622}" dt="2020-04-06T02:50:50.289" v="757" actId="20577"/>
          <ac:spMkLst>
            <pc:docMk/>
            <pc:sldMk cId="2530898451" sldId="454"/>
            <ac:spMk id="3" creationId="{00000000-0000-0000-0000-000000000000}"/>
          </ac:spMkLst>
        </pc:spChg>
        <pc:spChg chg="add del mod">
          <ac:chgData name="Phyllipe Lima" userId="afbdb2a7827722fd" providerId="LiveId" clId="{4CEA5487-A226-4B20-BC0D-E18F01136622}" dt="2020-04-06T02:10:45.704" v="515" actId="478"/>
          <ac:spMkLst>
            <pc:docMk/>
            <pc:sldMk cId="2530898451" sldId="454"/>
            <ac:spMk id="9" creationId="{2FA03155-4AC3-4FFE-B73E-C1D05E8C99BD}"/>
          </ac:spMkLst>
        </pc:spChg>
        <pc:spChg chg="mod">
          <ac:chgData name="Phyllipe Lima" userId="afbdb2a7827722fd" providerId="LiveId" clId="{4CEA5487-A226-4B20-BC0D-E18F01136622}" dt="2020-04-06T02:57:53.399" v="1043" actId="20577"/>
          <ac:spMkLst>
            <pc:docMk/>
            <pc:sldMk cId="2530898451" sldId="454"/>
            <ac:spMk id="11" creationId="{8A1A30E2-4222-41F8-B6C8-006CF4CADB39}"/>
          </ac:spMkLst>
        </pc:spChg>
        <pc:spChg chg="add">
          <ac:chgData name="Phyllipe Lima" userId="afbdb2a7827722fd" providerId="LiveId" clId="{4CEA5487-A226-4B20-BC0D-E18F01136622}" dt="2020-04-06T02:10:46.516" v="516"/>
          <ac:spMkLst>
            <pc:docMk/>
            <pc:sldMk cId="2530898451" sldId="454"/>
            <ac:spMk id="12" creationId="{636EB256-D0BF-4ACC-8E9A-DE66D3365B17}"/>
          </ac:spMkLst>
        </pc:spChg>
      </pc:sldChg>
      <pc:sldChg chg="modSp add mod ord modAnim">
        <pc:chgData name="Phyllipe Lima" userId="afbdb2a7827722fd" providerId="LiveId" clId="{4CEA5487-A226-4B20-BC0D-E18F01136622}" dt="2020-04-06T03:04:31.523" v="1253"/>
        <pc:sldMkLst>
          <pc:docMk/>
          <pc:sldMk cId="2202462808" sldId="455"/>
        </pc:sldMkLst>
        <pc:spChg chg="mod">
          <ac:chgData name="Phyllipe Lima" userId="afbdb2a7827722fd" providerId="LiveId" clId="{4CEA5487-A226-4B20-BC0D-E18F01136622}" dt="2020-04-06T03:03:35.235" v="1251" actId="20577"/>
          <ac:spMkLst>
            <pc:docMk/>
            <pc:sldMk cId="2202462808" sldId="455"/>
            <ac:spMk id="11" creationId="{8A1A30E2-4222-41F8-B6C8-006CF4CADB39}"/>
          </ac:spMkLst>
        </pc:spChg>
      </pc:sldChg>
      <pc:sldChg chg="add">
        <pc:chgData name="Phyllipe Lima" userId="afbdb2a7827722fd" providerId="LiveId" clId="{4CEA5487-A226-4B20-BC0D-E18F01136622}" dt="2020-04-06T03:05:40.089" v="1305"/>
        <pc:sldMkLst>
          <pc:docMk/>
          <pc:sldMk cId="3838476213" sldId="456"/>
        </pc:sldMkLst>
      </pc:sldChg>
      <pc:sldChg chg="modSp add mod modAnim">
        <pc:chgData name="Phyllipe Lima" userId="afbdb2a7827722fd" providerId="LiveId" clId="{4CEA5487-A226-4B20-BC0D-E18F01136622}" dt="2020-04-06T03:08:59.155" v="1760" actId="20577"/>
        <pc:sldMkLst>
          <pc:docMk/>
          <pc:sldMk cId="3482351026" sldId="457"/>
        </pc:sldMkLst>
        <pc:spChg chg="mod">
          <ac:chgData name="Phyllipe Lima" userId="afbdb2a7827722fd" providerId="LiveId" clId="{4CEA5487-A226-4B20-BC0D-E18F01136622}" dt="2020-04-06T03:08:59.155" v="1760" actId="20577"/>
          <ac:spMkLst>
            <pc:docMk/>
            <pc:sldMk cId="3482351026" sldId="457"/>
            <ac:spMk id="10" creationId="{0025EA58-FC97-4A70-A2EA-CC698A9A02BB}"/>
          </ac:spMkLst>
        </pc:spChg>
      </pc:sldChg>
      <pc:sldChg chg="modSp add modAnim">
        <pc:chgData name="Phyllipe Lima" userId="afbdb2a7827722fd" providerId="LiveId" clId="{4CEA5487-A226-4B20-BC0D-E18F01136622}" dt="2020-04-06T03:13:34.094" v="2192" actId="20577"/>
        <pc:sldMkLst>
          <pc:docMk/>
          <pc:sldMk cId="2359349444" sldId="458"/>
        </pc:sldMkLst>
        <pc:spChg chg="mod">
          <ac:chgData name="Phyllipe Lima" userId="afbdb2a7827722fd" providerId="LiveId" clId="{4CEA5487-A226-4B20-BC0D-E18F01136622}" dt="2020-04-06T03:13:34.094" v="2192" actId="20577"/>
          <ac:spMkLst>
            <pc:docMk/>
            <pc:sldMk cId="2359349444" sldId="458"/>
            <ac:spMk id="10" creationId="{0025EA58-FC97-4A70-A2EA-CC698A9A02BB}"/>
          </ac:spMkLst>
        </pc:spChg>
      </pc:sldChg>
      <pc:sldChg chg="addSp delSp modSp add mod delAnim">
        <pc:chgData name="Phyllipe Lima" userId="afbdb2a7827722fd" providerId="LiveId" clId="{4CEA5487-A226-4B20-BC0D-E18F01136622}" dt="2020-04-06T03:12:51.363" v="2162" actId="1076"/>
        <pc:sldMkLst>
          <pc:docMk/>
          <pc:sldMk cId="2965366540" sldId="459"/>
        </pc:sldMkLst>
        <pc:spChg chg="add del mod">
          <ac:chgData name="Phyllipe Lima" userId="afbdb2a7827722fd" providerId="LiveId" clId="{4CEA5487-A226-4B20-BC0D-E18F01136622}" dt="2020-04-06T03:12:01.619" v="2153" actId="478"/>
          <ac:spMkLst>
            <pc:docMk/>
            <pc:sldMk cId="2965366540" sldId="459"/>
            <ac:spMk id="4" creationId="{01D68DAD-6C63-4121-9CE9-B092FC2E661D}"/>
          </ac:spMkLst>
        </pc:spChg>
        <pc:spChg chg="add mod">
          <ac:chgData name="Phyllipe Lima" userId="afbdb2a7827722fd" providerId="LiveId" clId="{4CEA5487-A226-4B20-BC0D-E18F01136622}" dt="2020-04-06T03:12:51.363" v="2162" actId="1076"/>
          <ac:spMkLst>
            <pc:docMk/>
            <pc:sldMk cId="2965366540" sldId="459"/>
            <ac:spMk id="9" creationId="{4D9A6FF3-D2FC-413D-9914-C09BFEA2D534}"/>
          </ac:spMkLst>
        </pc:spChg>
        <pc:spChg chg="del">
          <ac:chgData name="Phyllipe Lima" userId="afbdb2a7827722fd" providerId="LiveId" clId="{4CEA5487-A226-4B20-BC0D-E18F01136622}" dt="2020-04-06T03:10:38.329" v="2151" actId="478"/>
          <ac:spMkLst>
            <pc:docMk/>
            <pc:sldMk cId="2965366540" sldId="459"/>
            <ac:spMk id="10" creationId="{0025EA58-FC97-4A70-A2EA-CC698A9A02BB}"/>
          </ac:spMkLst>
        </pc:spChg>
        <pc:spChg chg="del">
          <ac:chgData name="Phyllipe Lima" userId="afbdb2a7827722fd" providerId="LiveId" clId="{4CEA5487-A226-4B20-BC0D-E18F01136622}" dt="2020-04-06T03:10:39.574" v="2152" actId="478"/>
          <ac:spMkLst>
            <pc:docMk/>
            <pc:sldMk cId="2965366540" sldId="459"/>
            <ac:spMk id="11" creationId="{C2C91EF0-77E9-453E-BC06-6319E104BC28}"/>
          </ac:spMkLst>
        </pc:spChg>
        <pc:picChg chg="add mod ord">
          <ac:chgData name="Phyllipe Lima" userId="afbdb2a7827722fd" providerId="LiveId" clId="{4CEA5487-A226-4B20-BC0D-E18F01136622}" dt="2020-04-06T03:12:11.765" v="2157" actId="1076"/>
          <ac:picMkLst>
            <pc:docMk/>
            <pc:sldMk cId="2965366540" sldId="459"/>
            <ac:picMk id="7" creationId="{78351E81-D703-4562-94C6-95F964F74B4C}"/>
          </ac:picMkLst>
        </pc:picChg>
      </pc:sldChg>
      <pc:sldChg chg="modSp add modAnim">
        <pc:chgData name="Phyllipe Lima" userId="afbdb2a7827722fd" providerId="LiveId" clId="{4CEA5487-A226-4B20-BC0D-E18F01136622}" dt="2020-04-06T03:21:35.951" v="2699" actId="20577"/>
        <pc:sldMkLst>
          <pc:docMk/>
          <pc:sldMk cId="3530969426" sldId="460"/>
        </pc:sldMkLst>
        <pc:spChg chg="mod">
          <ac:chgData name="Phyllipe Lima" userId="afbdb2a7827722fd" providerId="LiveId" clId="{4CEA5487-A226-4B20-BC0D-E18F01136622}" dt="2020-04-06T03:21:35.951" v="2699" actId="20577"/>
          <ac:spMkLst>
            <pc:docMk/>
            <pc:sldMk cId="3530969426" sldId="460"/>
            <ac:spMk id="10" creationId="{0025EA58-FC97-4A70-A2EA-CC698A9A02BB}"/>
          </ac:spMkLst>
        </pc:spChg>
      </pc:sldChg>
      <pc:sldChg chg="addSp delSp modSp add mod delAnim">
        <pc:chgData name="Phyllipe Lima" userId="afbdb2a7827722fd" providerId="LiveId" clId="{4CEA5487-A226-4B20-BC0D-E18F01136622}" dt="2020-04-06T03:23:14.677" v="2711" actId="1076"/>
        <pc:sldMkLst>
          <pc:docMk/>
          <pc:sldMk cId="3026945033" sldId="461"/>
        </pc:sldMkLst>
        <pc:spChg chg="add del mod">
          <ac:chgData name="Phyllipe Lima" userId="afbdb2a7827722fd" providerId="LiveId" clId="{4CEA5487-A226-4B20-BC0D-E18F01136622}" dt="2020-04-06T03:23:01.169" v="2706" actId="478"/>
          <ac:spMkLst>
            <pc:docMk/>
            <pc:sldMk cId="3026945033" sldId="461"/>
            <ac:spMk id="9" creationId="{64C58D99-818C-4744-B579-AF6072C74CC1}"/>
          </ac:spMkLst>
        </pc:spChg>
        <pc:spChg chg="del">
          <ac:chgData name="Phyllipe Lima" userId="afbdb2a7827722fd" providerId="LiveId" clId="{4CEA5487-A226-4B20-BC0D-E18F01136622}" dt="2020-04-06T03:21:42.947" v="2701" actId="478"/>
          <ac:spMkLst>
            <pc:docMk/>
            <pc:sldMk cId="3026945033" sldId="461"/>
            <ac:spMk id="10" creationId="{0025EA58-FC97-4A70-A2EA-CC698A9A02BB}"/>
          </ac:spMkLst>
        </pc:spChg>
        <pc:spChg chg="del">
          <ac:chgData name="Phyllipe Lima" userId="afbdb2a7827722fd" providerId="LiveId" clId="{4CEA5487-A226-4B20-BC0D-E18F01136622}" dt="2020-04-06T03:22:58.975" v="2705" actId="478"/>
          <ac:spMkLst>
            <pc:docMk/>
            <pc:sldMk cId="3026945033" sldId="461"/>
            <ac:spMk id="11" creationId="{C2C91EF0-77E9-453E-BC06-6319E104BC28}"/>
          </ac:spMkLst>
        </pc:spChg>
        <pc:picChg chg="add mod ord">
          <ac:chgData name="Phyllipe Lima" userId="afbdb2a7827722fd" providerId="LiveId" clId="{4CEA5487-A226-4B20-BC0D-E18F01136622}" dt="2020-04-06T03:23:14.677" v="2711" actId="1076"/>
          <ac:picMkLst>
            <pc:docMk/>
            <pc:sldMk cId="3026945033" sldId="461"/>
            <ac:picMk id="4" creationId="{CE623317-E5A5-4972-B347-6708F77AEAF9}"/>
          </ac:picMkLst>
        </pc:picChg>
      </pc:sldChg>
      <pc:sldChg chg="modSp add del modAnim">
        <pc:chgData name="Phyllipe Lima" userId="afbdb2a7827722fd" providerId="LiveId" clId="{4CEA5487-A226-4B20-BC0D-E18F01136622}" dt="2020-04-06T03:24:56.285" v="2854" actId="47"/>
        <pc:sldMkLst>
          <pc:docMk/>
          <pc:sldMk cId="1008224919" sldId="462"/>
        </pc:sldMkLst>
        <pc:spChg chg="mod">
          <ac:chgData name="Phyllipe Lima" userId="afbdb2a7827722fd" providerId="LiveId" clId="{4CEA5487-A226-4B20-BC0D-E18F01136622}" dt="2020-04-06T03:23:48.872" v="2852" actId="20577"/>
          <ac:spMkLst>
            <pc:docMk/>
            <pc:sldMk cId="1008224919" sldId="462"/>
            <ac:spMk id="10" creationId="{0025EA58-FC97-4A70-A2EA-CC698A9A02BB}"/>
          </ac:spMkLst>
        </pc:spChg>
      </pc:sldChg>
      <pc:sldChg chg="modSp add modAnim">
        <pc:chgData name="Phyllipe Lima" userId="afbdb2a7827722fd" providerId="LiveId" clId="{4CEA5487-A226-4B20-BC0D-E18F01136622}" dt="2020-04-06T03:27:27.294" v="3457" actId="20577"/>
        <pc:sldMkLst>
          <pc:docMk/>
          <pc:sldMk cId="3393935000" sldId="463"/>
        </pc:sldMkLst>
        <pc:spChg chg="mod">
          <ac:chgData name="Phyllipe Lima" userId="afbdb2a7827722fd" providerId="LiveId" clId="{4CEA5487-A226-4B20-BC0D-E18F01136622}" dt="2020-04-06T03:27:27.294" v="3457" actId="20577"/>
          <ac:spMkLst>
            <pc:docMk/>
            <pc:sldMk cId="3393935000" sldId="463"/>
            <ac:spMk id="10" creationId="{0025EA58-FC97-4A70-A2EA-CC698A9A02BB}"/>
          </ac:spMkLst>
        </pc:spChg>
      </pc:sldChg>
      <pc:sldChg chg="modSp add mod modAnim">
        <pc:chgData name="Phyllipe Lima" userId="afbdb2a7827722fd" providerId="LiveId" clId="{4CEA5487-A226-4B20-BC0D-E18F01136622}" dt="2020-04-06T03:38:11.675" v="5176" actId="5793"/>
        <pc:sldMkLst>
          <pc:docMk/>
          <pc:sldMk cId="4176482170" sldId="464"/>
        </pc:sldMkLst>
        <pc:spChg chg="mod">
          <ac:chgData name="Phyllipe Lima" userId="afbdb2a7827722fd" providerId="LiveId" clId="{4CEA5487-A226-4B20-BC0D-E18F01136622}" dt="2020-04-06T03:38:11.675" v="5176" actId="5793"/>
          <ac:spMkLst>
            <pc:docMk/>
            <pc:sldMk cId="4176482170" sldId="464"/>
            <ac:spMk id="10" creationId="{0025EA58-FC97-4A70-A2EA-CC698A9A02BB}"/>
          </ac:spMkLst>
        </pc:spChg>
        <pc:spChg chg="mod">
          <ac:chgData name="Phyllipe Lima" userId="afbdb2a7827722fd" providerId="LiveId" clId="{4CEA5487-A226-4B20-BC0D-E18F01136622}" dt="2020-04-06T03:27:48.407" v="3487" actId="6549"/>
          <ac:spMkLst>
            <pc:docMk/>
            <pc:sldMk cId="4176482170" sldId="464"/>
            <ac:spMk id="11" creationId="{C2C91EF0-77E9-453E-BC06-6319E104BC28}"/>
          </ac:spMkLst>
        </pc:spChg>
      </pc:sldChg>
      <pc:sldChg chg="modSp add mod">
        <pc:chgData name="Phyllipe Lima" userId="afbdb2a7827722fd" providerId="LiveId" clId="{4CEA5487-A226-4B20-BC0D-E18F01136622}" dt="2020-04-06T03:46:14.505" v="6308" actId="20577"/>
        <pc:sldMkLst>
          <pc:docMk/>
          <pc:sldMk cId="1110165961" sldId="465"/>
        </pc:sldMkLst>
        <pc:spChg chg="mod">
          <ac:chgData name="Phyllipe Lima" userId="afbdb2a7827722fd" providerId="LiveId" clId="{4CEA5487-A226-4B20-BC0D-E18F01136622}" dt="2020-04-06T03:45:43.407" v="6272" actId="20577"/>
          <ac:spMkLst>
            <pc:docMk/>
            <pc:sldMk cId="1110165961" sldId="465"/>
            <ac:spMk id="10" creationId="{0025EA58-FC97-4A70-A2EA-CC698A9A02BB}"/>
          </ac:spMkLst>
        </pc:spChg>
        <pc:spChg chg="mod">
          <ac:chgData name="Phyllipe Lima" userId="afbdb2a7827722fd" providerId="LiveId" clId="{4CEA5487-A226-4B20-BC0D-E18F01136622}" dt="2020-04-06T03:46:14.505" v="6308" actId="20577"/>
          <ac:spMkLst>
            <pc:docMk/>
            <pc:sldMk cId="1110165961" sldId="465"/>
            <ac:spMk id="11" creationId="{C2C91EF0-77E9-453E-BC06-6319E104BC28}"/>
          </ac:spMkLst>
        </pc:spChg>
      </pc:sldChg>
      <pc:sldChg chg="modSp add mod">
        <pc:chgData name="Phyllipe Lima" userId="afbdb2a7827722fd" providerId="LiveId" clId="{4CEA5487-A226-4B20-BC0D-E18F01136622}" dt="2020-04-06T04:01:03.336" v="7419" actId="20577"/>
        <pc:sldMkLst>
          <pc:docMk/>
          <pc:sldMk cId="2976922335" sldId="466"/>
        </pc:sldMkLst>
        <pc:spChg chg="mod">
          <ac:chgData name="Phyllipe Lima" userId="afbdb2a7827722fd" providerId="LiveId" clId="{4CEA5487-A226-4B20-BC0D-E18F01136622}" dt="2020-04-06T03:48:24.525" v="6497" actId="20577"/>
          <ac:spMkLst>
            <pc:docMk/>
            <pc:sldMk cId="2976922335" sldId="466"/>
            <ac:spMk id="10" creationId="{0025EA58-FC97-4A70-A2EA-CC698A9A02BB}"/>
          </ac:spMkLst>
        </pc:spChg>
        <pc:spChg chg="mod">
          <ac:chgData name="Phyllipe Lima" userId="afbdb2a7827722fd" providerId="LiveId" clId="{4CEA5487-A226-4B20-BC0D-E18F01136622}" dt="2020-04-06T04:01:03.336" v="7419" actId="20577"/>
          <ac:spMkLst>
            <pc:docMk/>
            <pc:sldMk cId="2976922335" sldId="466"/>
            <ac:spMk id="11" creationId="{C2C91EF0-77E9-453E-BC06-6319E104BC28}"/>
          </ac:spMkLst>
        </pc:spChg>
      </pc:sldChg>
      <pc:sldChg chg="addSp modSp add mod">
        <pc:chgData name="Phyllipe Lima" userId="afbdb2a7827722fd" providerId="LiveId" clId="{4CEA5487-A226-4B20-BC0D-E18F01136622}" dt="2020-04-06T04:02:14.115" v="7470" actId="6549"/>
        <pc:sldMkLst>
          <pc:docMk/>
          <pc:sldMk cId="3759237010" sldId="467"/>
        </pc:sldMkLst>
        <pc:spChg chg="mod">
          <ac:chgData name="Phyllipe Lima" userId="afbdb2a7827722fd" providerId="LiveId" clId="{4CEA5487-A226-4B20-BC0D-E18F01136622}" dt="2020-04-06T03:53:47.227" v="6840" actId="14100"/>
          <ac:spMkLst>
            <pc:docMk/>
            <pc:sldMk cId="3759237010" sldId="467"/>
            <ac:spMk id="10" creationId="{0025EA58-FC97-4A70-A2EA-CC698A9A02BB}"/>
          </ac:spMkLst>
        </pc:spChg>
        <pc:spChg chg="mod">
          <ac:chgData name="Phyllipe Lima" userId="afbdb2a7827722fd" providerId="LiveId" clId="{4CEA5487-A226-4B20-BC0D-E18F01136622}" dt="2020-04-06T04:01:11.094" v="7432" actId="20577"/>
          <ac:spMkLst>
            <pc:docMk/>
            <pc:sldMk cId="3759237010" sldId="467"/>
            <ac:spMk id="11" creationId="{C2C91EF0-77E9-453E-BC06-6319E104BC28}"/>
          </ac:spMkLst>
        </pc:spChg>
        <pc:spChg chg="add mod">
          <ac:chgData name="Phyllipe Lima" userId="afbdb2a7827722fd" providerId="LiveId" clId="{4CEA5487-A226-4B20-BC0D-E18F01136622}" dt="2020-04-06T04:02:14.115" v="7470" actId="6549"/>
          <ac:spMkLst>
            <pc:docMk/>
            <pc:sldMk cId="3759237010" sldId="467"/>
            <ac:spMk id="12" creationId="{C89E0BCD-4AE2-40A9-9DEC-2AA4806EF0CE}"/>
          </ac:spMkLst>
        </pc:spChg>
      </pc:sldChg>
      <pc:sldChg chg="delSp modSp add mod ord">
        <pc:chgData name="Phyllipe Lima" userId="afbdb2a7827722fd" providerId="LiveId" clId="{4CEA5487-A226-4B20-BC0D-E18F01136622}" dt="2020-04-06T04:05:37.489" v="8090" actId="20577"/>
        <pc:sldMkLst>
          <pc:docMk/>
          <pc:sldMk cId="2367743231" sldId="468"/>
        </pc:sldMkLst>
        <pc:spChg chg="mod">
          <ac:chgData name="Phyllipe Lima" userId="afbdb2a7827722fd" providerId="LiveId" clId="{4CEA5487-A226-4B20-BC0D-E18F01136622}" dt="2020-04-06T04:05:37.489" v="8090" actId="20577"/>
          <ac:spMkLst>
            <pc:docMk/>
            <pc:sldMk cId="2367743231" sldId="468"/>
            <ac:spMk id="10" creationId="{0025EA58-FC97-4A70-A2EA-CC698A9A02BB}"/>
          </ac:spMkLst>
        </pc:spChg>
        <pc:spChg chg="mod">
          <ac:chgData name="Phyllipe Lima" userId="afbdb2a7827722fd" providerId="LiveId" clId="{4CEA5487-A226-4B20-BC0D-E18F01136622}" dt="2020-04-06T04:01:20.517" v="7443" actId="20577"/>
          <ac:spMkLst>
            <pc:docMk/>
            <pc:sldMk cId="2367743231" sldId="468"/>
            <ac:spMk id="11" creationId="{C2C91EF0-77E9-453E-BC06-6319E104BC28}"/>
          </ac:spMkLst>
        </pc:spChg>
        <pc:spChg chg="del">
          <ac:chgData name="Phyllipe Lima" userId="afbdb2a7827722fd" providerId="LiveId" clId="{4CEA5487-A226-4B20-BC0D-E18F01136622}" dt="2020-04-06T04:01:26.768" v="7444" actId="478"/>
          <ac:spMkLst>
            <pc:docMk/>
            <pc:sldMk cId="2367743231" sldId="468"/>
            <ac:spMk id="12" creationId="{C89E0BCD-4AE2-40A9-9DEC-2AA4806EF0CE}"/>
          </ac:spMkLst>
        </pc:spChg>
      </pc:sldChg>
      <pc:sldChg chg="addSp delSp modSp add mod">
        <pc:chgData name="Phyllipe Lima" userId="afbdb2a7827722fd" providerId="LiveId" clId="{4CEA5487-A226-4B20-BC0D-E18F01136622}" dt="2020-04-06T04:12:41.721" v="8736" actId="14100"/>
        <pc:sldMkLst>
          <pc:docMk/>
          <pc:sldMk cId="1491257049" sldId="469"/>
        </pc:sldMkLst>
        <pc:spChg chg="del">
          <ac:chgData name="Phyllipe Lima" userId="afbdb2a7827722fd" providerId="LiveId" clId="{4CEA5487-A226-4B20-BC0D-E18F01136622}" dt="2020-04-06T04:05:43.664" v="8092" actId="478"/>
          <ac:spMkLst>
            <pc:docMk/>
            <pc:sldMk cId="1491257049" sldId="469"/>
            <ac:spMk id="10" creationId="{0025EA58-FC97-4A70-A2EA-CC698A9A02BB}"/>
          </ac:spMkLst>
        </pc:spChg>
        <pc:spChg chg="mod">
          <ac:chgData name="Phyllipe Lima" userId="afbdb2a7827722fd" providerId="LiveId" clId="{4CEA5487-A226-4B20-BC0D-E18F01136622}" dt="2020-04-06T04:05:52.222" v="8123" actId="20577"/>
          <ac:spMkLst>
            <pc:docMk/>
            <pc:sldMk cId="1491257049" sldId="469"/>
            <ac:spMk id="11" creationId="{C2C91EF0-77E9-453E-BC06-6319E104BC28}"/>
          </ac:spMkLst>
        </pc:spChg>
        <pc:spChg chg="add mod">
          <ac:chgData name="Phyllipe Lima" userId="afbdb2a7827722fd" providerId="LiveId" clId="{4CEA5487-A226-4B20-BC0D-E18F01136622}" dt="2020-04-06T04:10:33.018" v="8581" actId="1076"/>
          <ac:spMkLst>
            <pc:docMk/>
            <pc:sldMk cId="1491257049" sldId="469"/>
            <ac:spMk id="12" creationId="{A2A3722F-6D19-4468-9091-73C80A1012B0}"/>
          </ac:spMkLst>
        </pc:spChg>
        <pc:spChg chg="add mod">
          <ac:chgData name="Phyllipe Lima" userId="afbdb2a7827722fd" providerId="LiveId" clId="{4CEA5487-A226-4B20-BC0D-E18F01136622}" dt="2020-04-06T04:12:41.721" v="8736" actId="14100"/>
          <ac:spMkLst>
            <pc:docMk/>
            <pc:sldMk cId="1491257049" sldId="469"/>
            <ac:spMk id="13" creationId="{EEC80B45-C0A8-4EB3-AB0C-0321D6871410}"/>
          </ac:spMkLst>
        </pc:spChg>
        <pc:picChg chg="add mod">
          <ac:chgData name="Phyllipe Lima" userId="afbdb2a7827722fd" providerId="LiveId" clId="{4CEA5487-A226-4B20-BC0D-E18F01136622}" dt="2020-04-06T04:10:30.714" v="8580" actId="1076"/>
          <ac:picMkLst>
            <pc:docMk/>
            <pc:sldMk cId="1491257049" sldId="469"/>
            <ac:picMk id="2" creationId="{712A5341-E365-4FE7-95BA-3FE801BE96BF}"/>
          </ac:picMkLst>
        </pc:picChg>
      </pc:sldChg>
      <pc:sldChg chg="addSp delSp modSp add mod ord">
        <pc:chgData name="Phyllipe Lima" userId="afbdb2a7827722fd" providerId="LiveId" clId="{4CEA5487-A226-4B20-BC0D-E18F01136622}" dt="2020-04-06T04:12:14.665" v="8729"/>
        <pc:sldMkLst>
          <pc:docMk/>
          <pc:sldMk cId="3309133648" sldId="470"/>
        </pc:sldMkLst>
        <pc:spChg chg="mod">
          <ac:chgData name="Phyllipe Lima" userId="afbdb2a7827722fd" providerId="LiveId" clId="{4CEA5487-A226-4B20-BC0D-E18F01136622}" dt="2020-04-06T04:08:06.088" v="8464" actId="20577"/>
          <ac:spMkLst>
            <pc:docMk/>
            <pc:sldMk cId="3309133648" sldId="470"/>
            <ac:spMk id="11" creationId="{C2C91EF0-77E9-453E-BC06-6319E104BC28}"/>
          </ac:spMkLst>
        </pc:spChg>
        <pc:spChg chg="del">
          <ac:chgData name="Phyllipe Lima" userId="afbdb2a7827722fd" providerId="LiveId" clId="{4CEA5487-A226-4B20-BC0D-E18F01136622}" dt="2020-04-06T04:08:59.407" v="8466" actId="478"/>
          <ac:spMkLst>
            <pc:docMk/>
            <pc:sldMk cId="3309133648" sldId="470"/>
            <ac:spMk id="12" creationId="{A2A3722F-6D19-4468-9091-73C80A1012B0}"/>
          </ac:spMkLst>
        </pc:spChg>
        <pc:picChg chg="del">
          <ac:chgData name="Phyllipe Lima" userId="afbdb2a7827722fd" providerId="LiveId" clId="{4CEA5487-A226-4B20-BC0D-E18F01136622}" dt="2020-04-06T04:08:58.272" v="8465" actId="478"/>
          <ac:picMkLst>
            <pc:docMk/>
            <pc:sldMk cId="3309133648" sldId="470"/>
            <ac:picMk id="2" creationId="{712A5341-E365-4FE7-95BA-3FE801BE96BF}"/>
          </ac:picMkLst>
        </pc:picChg>
        <pc:picChg chg="add mod">
          <ac:chgData name="Phyllipe Lima" userId="afbdb2a7827722fd" providerId="LiveId" clId="{4CEA5487-A226-4B20-BC0D-E18F01136622}" dt="2020-04-06T04:09:02.423" v="8468" actId="1076"/>
          <ac:picMkLst>
            <pc:docMk/>
            <pc:sldMk cId="3309133648" sldId="470"/>
            <ac:picMk id="4" creationId="{BC09086F-AAE6-4F22-A7DB-3112ABA0408A}"/>
          </ac:picMkLst>
        </pc:picChg>
      </pc:sldChg>
      <pc:sldChg chg="addSp delSp modSp add mod ord">
        <pc:chgData name="Phyllipe Lima" userId="afbdb2a7827722fd" providerId="LiveId" clId="{4CEA5487-A226-4B20-BC0D-E18F01136622}" dt="2020-04-06T04:12:16.068" v="8731"/>
        <pc:sldMkLst>
          <pc:docMk/>
          <pc:sldMk cId="2939653896" sldId="471"/>
        </pc:sldMkLst>
        <pc:picChg chg="add mod">
          <ac:chgData name="Phyllipe Lima" userId="afbdb2a7827722fd" providerId="LiveId" clId="{4CEA5487-A226-4B20-BC0D-E18F01136622}" dt="2020-04-06T04:09:42.919" v="8474" actId="1076"/>
          <ac:picMkLst>
            <pc:docMk/>
            <pc:sldMk cId="2939653896" sldId="471"/>
            <ac:picMk id="2" creationId="{BCF7C7CC-2264-44C9-A645-DB6F42300B5C}"/>
          </ac:picMkLst>
        </pc:picChg>
        <pc:picChg chg="del">
          <ac:chgData name="Phyllipe Lima" userId="afbdb2a7827722fd" providerId="LiveId" clId="{4CEA5487-A226-4B20-BC0D-E18F01136622}" dt="2020-04-06T04:09:37.307" v="8470" actId="478"/>
          <ac:picMkLst>
            <pc:docMk/>
            <pc:sldMk cId="2939653896" sldId="471"/>
            <ac:picMk id="4" creationId="{BC09086F-AAE6-4F22-A7DB-3112ABA0408A}"/>
          </ac:picMkLst>
        </pc:picChg>
      </pc:sldChg>
      <pc:sldChg chg="addSp delSp modSp add mod">
        <pc:chgData name="Phyllipe Lima" userId="afbdb2a7827722fd" providerId="LiveId" clId="{4CEA5487-A226-4B20-BC0D-E18F01136622}" dt="2020-04-06T04:14:23.644" v="8806" actId="1076"/>
        <pc:sldMkLst>
          <pc:docMk/>
          <pc:sldMk cId="4194278293" sldId="472"/>
        </pc:sldMkLst>
        <pc:spChg chg="mod">
          <ac:chgData name="Phyllipe Lima" userId="afbdb2a7827722fd" providerId="LiveId" clId="{4CEA5487-A226-4B20-BC0D-E18F01136622}" dt="2020-04-06T04:13:16.947" v="8797" actId="20577"/>
          <ac:spMkLst>
            <pc:docMk/>
            <pc:sldMk cId="4194278293" sldId="472"/>
            <ac:spMk id="12" creationId="{A2A3722F-6D19-4468-9091-73C80A1012B0}"/>
          </ac:spMkLst>
        </pc:spChg>
        <pc:spChg chg="add mod">
          <ac:chgData name="Phyllipe Lima" userId="afbdb2a7827722fd" providerId="LiveId" clId="{4CEA5487-A226-4B20-BC0D-E18F01136622}" dt="2020-04-06T04:14:23.644" v="8806" actId="1076"/>
          <ac:spMkLst>
            <pc:docMk/>
            <pc:sldMk cId="4194278293" sldId="472"/>
            <ac:spMk id="13" creationId="{0C0E049F-8C3C-448E-8D2F-A1E15C94F332}"/>
          </ac:spMkLst>
        </pc:spChg>
        <pc:picChg chg="del">
          <ac:chgData name="Phyllipe Lima" userId="afbdb2a7827722fd" providerId="LiveId" clId="{4CEA5487-A226-4B20-BC0D-E18F01136622}" dt="2020-04-06T04:10:59.053" v="8583" actId="478"/>
          <ac:picMkLst>
            <pc:docMk/>
            <pc:sldMk cId="4194278293" sldId="472"/>
            <ac:picMk id="2" creationId="{712A5341-E365-4FE7-95BA-3FE801BE96BF}"/>
          </ac:picMkLst>
        </pc:picChg>
        <pc:picChg chg="add mod">
          <ac:chgData name="Phyllipe Lima" userId="afbdb2a7827722fd" providerId="LiveId" clId="{4CEA5487-A226-4B20-BC0D-E18F01136622}" dt="2020-04-06T04:14:03.786" v="8799" actId="1076"/>
          <ac:picMkLst>
            <pc:docMk/>
            <pc:sldMk cId="4194278293" sldId="472"/>
            <ac:picMk id="4" creationId="{C8F772D3-E757-4A76-803C-B6A6FE8CCED2}"/>
          </ac:picMkLst>
        </pc:picChg>
      </pc:sldChg>
      <pc:sldChg chg="addSp delSp modSp add mod">
        <pc:chgData name="Phyllipe Lima" userId="afbdb2a7827722fd" providerId="LiveId" clId="{4CEA5487-A226-4B20-BC0D-E18F01136622}" dt="2020-04-06T04:16:11.351" v="9060" actId="20577"/>
        <pc:sldMkLst>
          <pc:docMk/>
          <pc:sldMk cId="3106728145" sldId="473"/>
        </pc:sldMkLst>
        <pc:spChg chg="mod">
          <ac:chgData name="Phyllipe Lima" userId="afbdb2a7827722fd" providerId="LiveId" clId="{4CEA5487-A226-4B20-BC0D-E18F01136622}" dt="2020-04-06T04:15:25.913" v="8896" actId="6549"/>
          <ac:spMkLst>
            <pc:docMk/>
            <pc:sldMk cId="3106728145" sldId="473"/>
            <ac:spMk id="12" creationId="{A2A3722F-6D19-4468-9091-73C80A1012B0}"/>
          </ac:spMkLst>
        </pc:spChg>
        <pc:spChg chg="del">
          <ac:chgData name="Phyllipe Lima" userId="afbdb2a7827722fd" providerId="LiveId" clId="{4CEA5487-A226-4B20-BC0D-E18F01136622}" dt="2020-04-06T04:15:21.108" v="8891" actId="478"/>
          <ac:spMkLst>
            <pc:docMk/>
            <pc:sldMk cId="3106728145" sldId="473"/>
            <ac:spMk id="13" creationId="{0C0E049F-8C3C-448E-8D2F-A1E15C94F332}"/>
          </ac:spMkLst>
        </pc:spChg>
        <pc:spChg chg="add mod">
          <ac:chgData name="Phyllipe Lima" userId="afbdb2a7827722fd" providerId="LiveId" clId="{4CEA5487-A226-4B20-BC0D-E18F01136622}" dt="2020-04-06T04:16:11.351" v="9060" actId="20577"/>
          <ac:spMkLst>
            <pc:docMk/>
            <pc:sldMk cId="3106728145" sldId="473"/>
            <ac:spMk id="14" creationId="{C6FEFC19-C3FF-40DA-83A5-3BD33A1EBEE9}"/>
          </ac:spMkLst>
        </pc:spChg>
        <pc:picChg chg="add mod ord">
          <ac:chgData name="Phyllipe Lima" userId="afbdb2a7827722fd" providerId="LiveId" clId="{4CEA5487-A226-4B20-BC0D-E18F01136622}" dt="2020-04-06T04:15:29.531" v="8897" actId="1076"/>
          <ac:picMkLst>
            <pc:docMk/>
            <pc:sldMk cId="3106728145" sldId="473"/>
            <ac:picMk id="2" creationId="{53F31A68-24BA-4E8B-B60E-B9DF779F1F29}"/>
          </ac:picMkLst>
        </pc:picChg>
        <pc:picChg chg="del">
          <ac:chgData name="Phyllipe Lima" userId="afbdb2a7827722fd" providerId="LiveId" clId="{4CEA5487-A226-4B20-BC0D-E18F01136622}" dt="2020-04-06T04:15:11.960" v="8887" actId="478"/>
          <ac:picMkLst>
            <pc:docMk/>
            <pc:sldMk cId="3106728145" sldId="473"/>
            <ac:picMk id="4" creationId="{C8F772D3-E757-4A76-803C-B6A6FE8CCED2}"/>
          </ac:picMkLst>
        </pc:picChg>
      </pc:sldChg>
      <pc:sldChg chg="addSp delSp modSp add mod">
        <pc:chgData name="Phyllipe Lima" userId="afbdb2a7827722fd" providerId="LiveId" clId="{4CEA5487-A226-4B20-BC0D-E18F01136622}" dt="2020-04-06T04:20:24.102" v="9594" actId="6549"/>
        <pc:sldMkLst>
          <pc:docMk/>
          <pc:sldMk cId="621324431" sldId="474"/>
        </pc:sldMkLst>
        <pc:spChg chg="del">
          <ac:chgData name="Phyllipe Lima" userId="afbdb2a7827722fd" providerId="LiveId" clId="{4CEA5487-A226-4B20-BC0D-E18F01136622}" dt="2020-04-06T04:16:52.144" v="9063" actId="478"/>
          <ac:spMkLst>
            <pc:docMk/>
            <pc:sldMk cId="621324431" sldId="474"/>
            <ac:spMk id="12" creationId="{A2A3722F-6D19-4468-9091-73C80A1012B0}"/>
          </ac:spMkLst>
        </pc:spChg>
        <pc:spChg chg="mod">
          <ac:chgData name="Phyllipe Lima" userId="afbdb2a7827722fd" providerId="LiveId" clId="{4CEA5487-A226-4B20-BC0D-E18F01136622}" dt="2020-04-06T04:20:24.102" v="9594" actId="6549"/>
          <ac:spMkLst>
            <pc:docMk/>
            <pc:sldMk cId="621324431" sldId="474"/>
            <ac:spMk id="14" creationId="{C6FEFC19-C3FF-40DA-83A5-3BD33A1EBEE9}"/>
          </ac:spMkLst>
        </pc:spChg>
        <pc:picChg chg="del">
          <ac:chgData name="Phyllipe Lima" userId="afbdb2a7827722fd" providerId="LiveId" clId="{4CEA5487-A226-4B20-BC0D-E18F01136622}" dt="2020-04-06T04:16:50.709" v="9062" actId="478"/>
          <ac:picMkLst>
            <pc:docMk/>
            <pc:sldMk cId="621324431" sldId="474"/>
            <ac:picMk id="2" creationId="{53F31A68-24BA-4E8B-B60E-B9DF779F1F29}"/>
          </ac:picMkLst>
        </pc:picChg>
        <pc:picChg chg="add mod ord modCrop">
          <ac:chgData name="Phyllipe Lima" userId="afbdb2a7827722fd" providerId="LiveId" clId="{4CEA5487-A226-4B20-BC0D-E18F01136622}" dt="2020-04-06T04:20:04.866" v="9583" actId="732"/>
          <ac:picMkLst>
            <pc:docMk/>
            <pc:sldMk cId="621324431" sldId="474"/>
            <ac:picMk id="4" creationId="{AFB25764-27F4-49C7-9565-FBEB554E3B42}"/>
          </ac:picMkLst>
        </pc:picChg>
      </pc:sldChg>
      <pc:sldChg chg="addSp modSp add mod">
        <pc:chgData name="Phyllipe Lima" userId="afbdb2a7827722fd" providerId="LiveId" clId="{4CEA5487-A226-4B20-BC0D-E18F01136622}" dt="2020-04-06T04:40:44.275" v="11401" actId="962"/>
        <pc:sldMkLst>
          <pc:docMk/>
          <pc:sldMk cId="2035084430" sldId="475"/>
        </pc:sldMkLst>
        <pc:picChg chg="add mod">
          <ac:chgData name="Phyllipe Lima" userId="afbdb2a7827722fd" providerId="LiveId" clId="{4CEA5487-A226-4B20-BC0D-E18F01136622}" dt="2020-04-06T04:40:44.275" v="11401" actId="962"/>
          <ac:picMkLst>
            <pc:docMk/>
            <pc:sldMk cId="2035084430" sldId="475"/>
            <ac:picMk id="3" creationId="{F0E499D4-FC87-4ADC-89D0-C97954916F78}"/>
          </ac:picMkLst>
        </pc:picChg>
      </pc:sldChg>
      <pc:sldChg chg="addSp delSp modSp add mod">
        <pc:chgData name="Phyllipe Lima" userId="afbdb2a7827722fd" providerId="LiveId" clId="{4CEA5487-A226-4B20-BC0D-E18F01136622}" dt="2020-04-06T04:27:10.624" v="9793" actId="14100"/>
        <pc:sldMkLst>
          <pc:docMk/>
          <pc:sldMk cId="44359922" sldId="476"/>
        </pc:sldMkLst>
        <pc:spChg chg="add mod">
          <ac:chgData name="Phyllipe Lima" userId="afbdb2a7827722fd" providerId="LiveId" clId="{4CEA5487-A226-4B20-BC0D-E18F01136622}" dt="2020-04-06T04:26:46.050" v="9788" actId="14100"/>
          <ac:spMkLst>
            <pc:docMk/>
            <pc:sldMk cId="44359922" sldId="476"/>
            <ac:spMk id="10" creationId="{01D5AC60-32A0-4CBC-AF73-5D59D13C06FD}"/>
          </ac:spMkLst>
        </pc:spChg>
        <pc:spChg chg="add mod">
          <ac:chgData name="Phyllipe Lima" userId="afbdb2a7827722fd" providerId="LiveId" clId="{4CEA5487-A226-4B20-BC0D-E18F01136622}" dt="2020-04-06T04:27:10.624" v="9793" actId="14100"/>
          <ac:spMkLst>
            <pc:docMk/>
            <pc:sldMk cId="44359922" sldId="476"/>
            <ac:spMk id="11" creationId="{1D6A13C0-0352-4DBB-9C5F-53F6A7F3A56B}"/>
          </ac:spMkLst>
        </pc:spChg>
        <pc:spChg chg="del">
          <ac:chgData name="Phyllipe Lima" userId="afbdb2a7827722fd" providerId="LiveId" clId="{4CEA5487-A226-4B20-BC0D-E18F01136622}" dt="2020-04-06T04:26:20.368" v="9782" actId="478"/>
          <ac:spMkLst>
            <pc:docMk/>
            <pc:sldMk cId="44359922" sldId="476"/>
            <ac:spMk id="17" creationId="{0FBA4781-8E5A-49F5-BA5C-43302523B55A}"/>
          </ac:spMkLst>
        </pc:spChg>
        <pc:picChg chg="add ord">
          <ac:chgData name="Phyllipe Lima" userId="afbdb2a7827722fd" providerId="LiveId" clId="{4CEA5487-A226-4B20-BC0D-E18F01136622}" dt="2020-04-06T04:26:29.397" v="9784" actId="167"/>
          <ac:picMkLst>
            <pc:docMk/>
            <pc:sldMk cId="44359922" sldId="476"/>
            <ac:picMk id="2" creationId="{2A224774-AE2F-4A11-BF81-A2C786F6009C}"/>
          </ac:picMkLst>
        </pc:picChg>
        <pc:picChg chg="del">
          <ac:chgData name="Phyllipe Lima" userId="afbdb2a7827722fd" providerId="LiveId" clId="{4CEA5487-A226-4B20-BC0D-E18F01136622}" dt="2020-04-06T04:26:19.018" v="9781" actId="478"/>
          <ac:picMkLst>
            <pc:docMk/>
            <pc:sldMk cId="44359922" sldId="476"/>
            <ac:picMk id="4" creationId="{8B2575E7-7977-4879-813A-502A43964854}"/>
          </ac:picMkLst>
        </pc:picChg>
      </pc:sldChg>
      <pc:sldChg chg="modSp add mod">
        <pc:chgData name="Phyllipe Lima" userId="afbdb2a7827722fd" providerId="LiveId" clId="{4CEA5487-A226-4B20-BC0D-E18F01136622}" dt="2020-04-06T04:29:42.345" v="10277" actId="20577"/>
        <pc:sldMkLst>
          <pc:docMk/>
          <pc:sldMk cId="540509760" sldId="477"/>
        </pc:sldMkLst>
        <pc:spChg chg="mod">
          <ac:chgData name="Phyllipe Lima" userId="afbdb2a7827722fd" providerId="LiveId" clId="{4CEA5487-A226-4B20-BC0D-E18F01136622}" dt="2020-04-06T04:29:42.345" v="10277" actId="20577"/>
          <ac:spMkLst>
            <pc:docMk/>
            <pc:sldMk cId="540509760" sldId="477"/>
            <ac:spMk id="10" creationId="{0025EA58-FC97-4A70-A2EA-CC698A9A02BB}"/>
          </ac:spMkLst>
        </pc:spChg>
        <pc:spChg chg="mod">
          <ac:chgData name="Phyllipe Lima" userId="afbdb2a7827722fd" providerId="LiveId" clId="{4CEA5487-A226-4B20-BC0D-E18F01136622}" dt="2020-04-06T04:27:30.735" v="9804" actId="20577"/>
          <ac:spMkLst>
            <pc:docMk/>
            <pc:sldMk cId="540509760" sldId="477"/>
            <ac:spMk id="11" creationId="{C2C91EF0-77E9-453E-BC06-6319E104BC28}"/>
          </ac:spMkLst>
        </pc:spChg>
      </pc:sldChg>
      <pc:sldChg chg="delSp modSp add mod">
        <pc:chgData name="Phyllipe Lima" userId="afbdb2a7827722fd" providerId="LiveId" clId="{4CEA5487-A226-4B20-BC0D-E18F01136622}" dt="2020-04-06T04:34:28.396" v="11089" actId="20577"/>
        <pc:sldMkLst>
          <pc:docMk/>
          <pc:sldMk cId="1747201734" sldId="478"/>
        </pc:sldMkLst>
        <pc:spChg chg="del mod">
          <ac:chgData name="Phyllipe Lima" userId="afbdb2a7827722fd" providerId="LiveId" clId="{4CEA5487-A226-4B20-BC0D-E18F01136622}" dt="2020-04-06T04:30:13.986" v="10316" actId="478"/>
          <ac:spMkLst>
            <pc:docMk/>
            <pc:sldMk cId="1747201734" sldId="478"/>
            <ac:spMk id="3" creationId="{00000000-0000-0000-0000-000000000000}"/>
          </ac:spMkLst>
        </pc:spChg>
        <pc:spChg chg="mod">
          <ac:chgData name="Phyllipe Lima" userId="afbdb2a7827722fd" providerId="LiveId" clId="{4CEA5487-A226-4B20-BC0D-E18F01136622}" dt="2020-04-06T04:34:28.396" v="11089" actId="20577"/>
          <ac:spMkLst>
            <pc:docMk/>
            <pc:sldMk cId="1747201734" sldId="478"/>
            <ac:spMk id="10" creationId="{0025EA58-FC97-4A70-A2EA-CC698A9A02BB}"/>
          </ac:spMkLst>
        </pc:spChg>
        <pc:spChg chg="mod">
          <ac:chgData name="Phyllipe Lima" userId="afbdb2a7827722fd" providerId="LiveId" clId="{4CEA5487-A226-4B20-BC0D-E18F01136622}" dt="2020-04-06T04:30:05.776" v="10313" actId="20577"/>
          <ac:spMkLst>
            <pc:docMk/>
            <pc:sldMk cId="1747201734" sldId="478"/>
            <ac:spMk id="11" creationId="{C2C91EF0-77E9-453E-BC06-6319E104BC28}"/>
          </ac:spMkLst>
        </pc:spChg>
      </pc:sldChg>
      <pc:sldChg chg="modSp add mod">
        <pc:chgData name="Phyllipe Lima" userId="afbdb2a7827722fd" providerId="LiveId" clId="{4CEA5487-A226-4B20-BC0D-E18F01136622}" dt="2020-04-06T04:35:46.151" v="11397" actId="20577"/>
        <pc:sldMkLst>
          <pc:docMk/>
          <pc:sldMk cId="2253435793" sldId="479"/>
        </pc:sldMkLst>
        <pc:spChg chg="mod">
          <ac:chgData name="Phyllipe Lima" userId="afbdb2a7827722fd" providerId="LiveId" clId="{4CEA5487-A226-4B20-BC0D-E18F01136622}" dt="2020-04-06T04:35:46.151" v="11397" actId="20577"/>
          <ac:spMkLst>
            <pc:docMk/>
            <pc:sldMk cId="2253435793" sldId="479"/>
            <ac:spMk id="10" creationId="{0025EA58-FC97-4A70-A2EA-CC698A9A02BB}"/>
          </ac:spMkLst>
        </pc:spChg>
      </pc:sldChg>
    </pc:docChg>
  </pc:docChgLst>
  <pc:docChgLst>
    <pc:chgData name="Phyllipe Lima" userId="afbdb2a7827722fd" providerId="Windows Live" clId="Web-{A4F63979-D905-4A64-AEA0-BC3B0DE987B7}"/>
    <pc:docChg chg="modSld">
      <pc:chgData name="Phyllipe Lima" userId="afbdb2a7827722fd" providerId="Windows Live" clId="Web-{A4F63979-D905-4A64-AEA0-BC3B0DE987B7}" dt="2021-10-01T00:50:18.666" v="2"/>
      <pc:docMkLst>
        <pc:docMk/>
      </pc:docMkLst>
      <pc:sldChg chg="addSp delSp modSp">
        <pc:chgData name="Phyllipe Lima" userId="afbdb2a7827722fd" providerId="Windows Live" clId="Web-{A4F63979-D905-4A64-AEA0-BC3B0DE987B7}" dt="2021-10-01T00:50:18.666" v="2"/>
        <pc:sldMkLst>
          <pc:docMk/>
          <pc:sldMk cId="3026945033" sldId="461"/>
        </pc:sldMkLst>
        <pc:spChg chg="del">
          <ac:chgData name="Phyllipe Lima" userId="afbdb2a7827722fd" providerId="Windows Live" clId="Web-{A4F63979-D905-4A64-AEA0-BC3B0DE987B7}" dt="2021-10-01T00:50:09.603" v="0"/>
          <ac:spMkLst>
            <pc:docMk/>
            <pc:sldMk cId="3026945033" sldId="461"/>
            <ac:spMk id="3" creationId="{00000000-0000-0000-0000-000000000000}"/>
          </ac:spMkLst>
        </pc:spChg>
        <pc:spChg chg="add del mod">
          <ac:chgData name="Phyllipe Lima" userId="afbdb2a7827722fd" providerId="Windows Live" clId="Web-{A4F63979-D905-4A64-AEA0-BC3B0DE987B7}" dt="2021-10-01T00:50:18.666" v="2"/>
          <ac:spMkLst>
            <pc:docMk/>
            <pc:sldMk cId="3026945033" sldId="461"/>
            <ac:spMk id="6" creationId="{68F3942A-E5CD-4A42-B220-326C325EBDC2}"/>
          </ac:spMkLst>
        </pc:spChg>
      </pc:sldChg>
    </pc:docChg>
  </pc:docChgLst>
  <pc:docChgLst>
    <pc:chgData name="Phyllipe Lima" userId="afbdb2a7827722fd" providerId="Windows Live" clId="Web-{B945454C-F153-48D3-9FE9-3783A4BC76CB}"/>
    <pc:docChg chg="modSld">
      <pc:chgData name="Phyllipe Lima" userId="afbdb2a7827722fd" providerId="Windows Live" clId="Web-{B945454C-F153-48D3-9FE9-3783A4BC76CB}" dt="2021-04-26T14:04:55.928" v="8" actId="1076"/>
      <pc:docMkLst>
        <pc:docMk/>
      </pc:docMkLst>
      <pc:sldChg chg="modSp">
        <pc:chgData name="Phyllipe Lima" userId="afbdb2a7827722fd" providerId="Windows Live" clId="Web-{B945454C-F153-48D3-9FE9-3783A4BC76CB}" dt="2021-04-26T14:04:55.928" v="8" actId="1076"/>
        <pc:sldMkLst>
          <pc:docMk/>
          <pc:sldMk cId="3148083640" sldId="481"/>
        </pc:sldMkLst>
        <pc:picChg chg="mod">
          <ac:chgData name="Phyllipe Lima" userId="afbdb2a7827722fd" providerId="Windows Live" clId="Web-{B945454C-F153-48D3-9FE9-3783A4BC76CB}" dt="2021-04-26T14:04:55.928" v="8" actId="1076"/>
          <ac:picMkLst>
            <pc:docMk/>
            <pc:sldMk cId="3148083640" sldId="481"/>
            <ac:picMk id="3" creationId="{F0E499D4-FC87-4ADC-89D0-C97954916F78}"/>
          </ac:picMkLst>
        </pc:picChg>
      </pc:sldChg>
    </pc:docChg>
  </pc:docChgLst>
  <pc:docChgLst>
    <pc:chgData name="Chris Lima" userId="b5ea056ce2397b48" providerId="LiveId" clId="{E1E735E1-6767-409D-BE3E-26DB5A97A4A3}"/>
    <pc:docChg chg="addSld delSld modSld">
      <pc:chgData name="Chris Lima" userId="b5ea056ce2397b48" providerId="LiveId" clId="{E1E735E1-6767-409D-BE3E-26DB5A97A4A3}" dt="2022-03-13T18:54:36.877" v="5"/>
      <pc:docMkLst>
        <pc:docMk/>
      </pc:docMkLst>
      <pc:sldChg chg="modSp mod">
        <pc:chgData name="Chris Lima" userId="b5ea056ce2397b48" providerId="LiveId" clId="{E1E735E1-6767-409D-BE3E-26DB5A97A4A3}" dt="2022-03-01T16:53:43.680" v="4"/>
        <pc:sldMkLst>
          <pc:docMk/>
          <pc:sldMk cId="1975627203" sldId="257"/>
        </pc:sldMkLst>
        <pc:spChg chg="mod">
          <ac:chgData name="Chris Lima" userId="b5ea056ce2397b48" providerId="LiveId" clId="{E1E735E1-6767-409D-BE3E-26DB5A97A4A3}" dt="2022-03-01T16:53:43.680" v="4"/>
          <ac:spMkLst>
            <pc:docMk/>
            <pc:sldMk cId="1975627203" sldId="257"/>
            <ac:spMk id="3" creationId="{00000000-0000-0000-0000-000000000000}"/>
          </ac:spMkLst>
        </pc:spChg>
      </pc:sldChg>
      <pc:sldChg chg="modSp mod">
        <pc:chgData name="Chris Lima" userId="b5ea056ce2397b48" providerId="LiveId" clId="{E1E735E1-6767-409D-BE3E-26DB5A97A4A3}" dt="2022-03-01T16:27:18.349" v="3" actId="20577"/>
        <pc:sldMkLst>
          <pc:docMk/>
          <pc:sldMk cId="1792216109" sldId="304"/>
        </pc:sldMkLst>
        <pc:spChg chg="mod">
          <ac:chgData name="Chris Lima" userId="b5ea056ce2397b48" providerId="LiveId" clId="{E1E735E1-6767-409D-BE3E-26DB5A97A4A3}" dt="2022-03-01T16:27:18.349" v="3" actId="20577"/>
          <ac:spMkLst>
            <pc:docMk/>
            <pc:sldMk cId="1792216109" sldId="304"/>
            <ac:spMk id="9" creationId="{DED9E584-412A-4191-ABB5-66147879ADD7}"/>
          </ac:spMkLst>
        </pc:spChg>
      </pc:sldChg>
      <pc:sldChg chg="add">
        <pc:chgData name="Chris Lima" userId="b5ea056ce2397b48" providerId="LiveId" clId="{E1E735E1-6767-409D-BE3E-26DB5A97A4A3}" dt="2022-03-13T18:54:36.877" v="5"/>
        <pc:sldMkLst>
          <pc:docMk/>
          <pc:sldMk cId="1310623586" sldId="388"/>
        </pc:sldMkLst>
      </pc:sldChg>
      <pc:sldChg chg="add">
        <pc:chgData name="Chris Lima" userId="b5ea056ce2397b48" providerId="LiveId" clId="{E1E735E1-6767-409D-BE3E-26DB5A97A4A3}" dt="2022-03-13T18:54:36.877" v="5"/>
        <pc:sldMkLst>
          <pc:docMk/>
          <pc:sldMk cId="3142582776" sldId="389"/>
        </pc:sldMkLst>
      </pc:sldChg>
      <pc:sldChg chg="del">
        <pc:chgData name="Chris Lima" userId="b5ea056ce2397b48" providerId="LiveId" clId="{E1E735E1-6767-409D-BE3E-26DB5A97A4A3}" dt="2022-03-01T16:27:09.769" v="1" actId="47"/>
        <pc:sldMkLst>
          <pc:docMk/>
          <pc:sldMk cId="4186090559" sldId="453"/>
        </pc:sldMkLst>
      </pc:sldChg>
    </pc:docChg>
  </pc:docChgLst>
  <pc:docChgLst>
    <pc:chgData name="Phyllipe Lima" userId="afbdb2a7827722fd" providerId="LiveId" clId="{5F7D61B6-ABC5-49CA-B443-9E00A8D79EF6}"/>
    <pc:docChg chg="undo custSel addSld delSld modSld sldOrd">
      <pc:chgData name="Phyllipe Lima" userId="afbdb2a7827722fd" providerId="LiveId" clId="{5F7D61B6-ABC5-49CA-B443-9E00A8D79EF6}" dt="2020-04-03T04:24:09.123" v="7214" actId="20577"/>
      <pc:docMkLst>
        <pc:docMk/>
      </pc:docMkLst>
      <pc:sldChg chg="modSp mod">
        <pc:chgData name="Phyllipe Lima" userId="afbdb2a7827722fd" providerId="LiveId" clId="{5F7D61B6-ABC5-49CA-B443-9E00A8D79EF6}" dt="2020-03-20T21:49:48.540" v="20" actId="20577"/>
        <pc:sldMkLst>
          <pc:docMk/>
          <pc:sldMk cId="1975627203" sldId="257"/>
        </pc:sldMkLst>
        <pc:spChg chg="mod">
          <ac:chgData name="Phyllipe Lima" userId="afbdb2a7827722fd" providerId="LiveId" clId="{5F7D61B6-ABC5-49CA-B443-9E00A8D79EF6}" dt="2020-03-20T21:49:48.540" v="20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modSp modAnim">
        <pc:chgData name="Phyllipe Lima" userId="afbdb2a7827722fd" providerId="LiveId" clId="{5F7D61B6-ABC5-49CA-B443-9E00A8D79EF6}" dt="2020-04-03T02:48:42.441" v="153" actId="313"/>
        <pc:sldMkLst>
          <pc:docMk/>
          <pc:sldMk cId="1708451728" sldId="259"/>
        </pc:sldMkLst>
        <pc:spChg chg="mod">
          <ac:chgData name="Phyllipe Lima" userId="afbdb2a7827722fd" providerId="LiveId" clId="{5F7D61B6-ABC5-49CA-B443-9E00A8D79EF6}" dt="2020-04-03T02:48:42.441" v="153" actId="313"/>
          <ac:spMkLst>
            <pc:docMk/>
            <pc:sldMk cId="1708451728" sldId="259"/>
            <ac:spMk id="3" creationId="{00000000-0000-0000-0000-000000000000}"/>
          </ac:spMkLst>
        </pc:spChg>
      </pc:sldChg>
      <pc:sldChg chg="modSp mod">
        <pc:chgData name="Phyllipe Lima" userId="afbdb2a7827722fd" providerId="LiveId" clId="{5F7D61B6-ABC5-49CA-B443-9E00A8D79EF6}" dt="2020-03-20T21:50:14.236" v="64" actId="20577"/>
        <pc:sldMkLst>
          <pc:docMk/>
          <pc:sldMk cId="1792216109" sldId="304"/>
        </pc:sldMkLst>
        <pc:spChg chg="mod">
          <ac:chgData name="Phyllipe Lima" userId="afbdb2a7827722fd" providerId="LiveId" clId="{5F7D61B6-ABC5-49CA-B443-9E00A8D79EF6}" dt="2020-03-20T21:50:14.236" v="64" actId="20577"/>
          <ac:spMkLst>
            <pc:docMk/>
            <pc:sldMk cId="1792216109" sldId="304"/>
            <ac:spMk id="9" creationId="{DED9E584-412A-4191-ABB5-66147879ADD7}"/>
          </ac:spMkLst>
        </pc:spChg>
      </pc:sldChg>
      <pc:sldChg chg="addSp delSp modSp del mod">
        <pc:chgData name="Phyllipe Lima" userId="afbdb2a7827722fd" providerId="LiveId" clId="{5F7D61B6-ABC5-49CA-B443-9E00A8D79EF6}" dt="2020-04-03T02:54:42.462" v="225" actId="47"/>
        <pc:sldMkLst>
          <pc:docMk/>
          <pc:sldMk cId="3915167730" sldId="397"/>
        </pc:sldMkLst>
        <pc:spChg chg="mod">
          <ac:chgData name="Phyllipe Lima" userId="afbdb2a7827722fd" providerId="LiveId" clId="{5F7D61B6-ABC5-49CA-B443-9E00A8D79EF6}" dt="2020-04-03T02:54:19.160" v="224" actId="20577"/>
          <ac:spMkLst>
            <pc:docMk/>
            <pc:sldMk cId="3915167730" sldId="397"/>
            <ac:spMk id="2" creationId="{00000000-0000-0000-0000-000000000000}"/>
          </ac:spMkLst>
        </pc:spChg>
        <pc:picChg chg="add">
          <ac:chgData name="Phyllipe Lima" userId="afbdb2a7827722fd" providerId="LiveId" clId="{5F7D61B6-ABC5-49CA-B443-9E00A8D79EF6}" dt="2020-04-03T02:54:14.211" v="214"/>
          <ac:picMkLst>
            <pc:docMk/>
            <pc:sldMk cId="3915167730" sldId="397"/>
            <ac:picMk id="11" creationId="{DB224E57-D2ED-42CA-A76C-0C29B36C3A37}"/>
          </ac:picMkLst>
        </pc:picChg>
        <pc:picChg chg="del">
          <ac:chgData name="Phyllipe Lima" userId="afbdb2a7827722fd" providerId="LiveId" clId="{5F7D61B6-ABC5-49CA-B443-9E00A8D79EF6}" dt="2020-04-03T02:54:13.948" v="213" actId="478"/>
          <ac:picMkLst>
            <pc:docMk/>
            <pc:sldMk cId="3915167730" sldId="397"/>
            <ac:picMk id="1026" creationId="{0389E35C-1EB5-49FC-A3DC-7B60651A7947}"/>
          </ac:picMkLst>
        </pc:picChg>
      </pc:sldChg>
      <pc:sldChg chg="del">
        <pc:chgData name="Phyllipe Lima" userId="afbdb2a7827722fd" providerId="LiveId" clId="{5F7D61B6-ABC5-49CA-B443-9E00A8D79EF6}" dt="2020-04-03T03:35:01.543" v="4008" actId="47"/>
        <pc:sldMkLst>
          <pc:docMk/>
          <pc:sldMk cId="1083714054" sldId="398"/>
        </pc:sldMkLst>
      </pc:sldChg>
      <pc:sldChg chg="del">
        <pc:chgData name="Phyllipe Lima" userId="afbdb2a7827722fd" providerId="LiveId" clId="{5F7D61B6-ABC5-49CA-B443-9E00A8D79EF6}" dt="2020-04-03T03:35:02.562" v="4009" actId="47"/>
        <pc:sldMkLst>
          <pc:docMk/>
          <pc:sldMk cId="1018998595" sldId="399"/>
        </pc:sldMkLst>
      </pc:sldChg>
      <pc:sldChg chg="del">
        <pc:chgData name="Phyllipe Lima" userId="afbdb2a7827722fd" providerId="LiveId" clId="{5F7D61B6-ABC5-49CA-B443-9E00A8D79EF6}" dt="2020-04-03T03:35:03.043" v="4010" actId="47"/>
        <pc:sldMkLst>
          <pc:docMk/>
          <pc:sldMk cId="20091756" sldId="400"/>
        </pc:sldMkLst>
      </pc:sldChg>
      <pc:sldChg chg="del">
        <pc:chgData name="Phyllipe Lima" userId="afbdb2a7827722fd" providerId="LiveId" clId="{5F7D61B6-ABC5-49CA-B443-9E00A8D79EF6}" dt="2020-04-03T03:35:03.284" v="4011" actId="47"/>
        <pc:sldMkLst>
          <pc:docMk/>
          <pc:sldMk cId="1600213716" sldId="401"/>
        </pc:sldMkLst>
      </pc:sldChg>
      <pc:sldChg chg="del">
        <pc:chgData name="Phyllipe Lima" userId="afbdb2a7827722fd" providerId="LiveId" clId="{5F7D61B6-ABC5-49CA-B443-9E00A8D79EF6}" dt="2020-04-03T03:35:03.500" v="4012" actId="47"/>
        <pc:sldMkLst>
          <pc:docMk/>
          <pc:sldMk cId="1471161029" sldId="402"/>
        </pc:sldMkLst>
      </pc:sldChg>
      <pc:sldChg chg="del">
        <pc:chgData name="Phyllipe Lima" userId="afbdb2a7827722fd" providerId="LiveId" clId="{5F7D61B6-ABC5-49CA-B443-9E00A8D79EF6}" dt="2020-04-03T03:35:03.671" v="4013" actId="47"/>
        <pc:sldMkLst>
          <pc:docMk/>
          <pc:sldMk cId="3370637140" sldId="403"/>
        </pc:sldMkLst>
      </pc:sldChg>
      <pc:sldChg chg="del">
        <pc:chgData name="Phyllipe Lima" userId="afbdb2a7827722fd" providerId="LiveId" clId="{5F7D61B6-ABC5-49CA-B443-9E00A8D79EF6}" dt="2020-04-03T03:35:04.349" v="4014" actId="47"/>
        <pc:sldMkLst>
          <pc:docMk/>
          <pc:sldMk cId="1827869662" sldId="405"/>
        </pc:sldMkLst>
      </pc:sldChg>
      <pc:sldChg chg="del">
        <pc:chgData name="Phyllipe Lima" userId="afbdb2a7827722fd" providerId="LiveId" clId="{5F7D61B6-ABC5-49CA-B443-9E00A8D79EF6}" dt="2020-04-03T03:35:04.542" v="4015" actId="47"/>
        <pc:sldMkLst>
          <pc:docMk/>
          <pc:sldMk cId="4213507079" sldId="406"/>
        </pc:sldMkLst>
      </pc:sldChg>
      <pc:sldChg chg="del">
        <pc:chgData name="Phyllipe Lima" userId="afbdb2a7827722fd" providerId="LiveId" clId="{5F7D61B6-ABC5-49CA-B443-9E00A8D79EF6}" dt="2020-04-03T03:35:06.041" v="4016" actId="47"/>
        <pc:sldMkLst>
          <pc:docMk/>
          <pc:sldMk cId="1587920514" sldId="407"/>
        </pc:sldMkLst>
      </pc:sldChg>
      <pc:sldChg chg="del">
        <pc:chgData name="Phyllipe Lima" userId="afbdb2a7827722fd" providerId="LiveId" clId="{5F7D61B6-ABC5-49CA-B443-9E00A8D79EF6}" dt="2020-04-03T03:35:06.921" v="4017" actId="47"/>
        <pc:sldMkLst>
          <pc:docMk/>
          <pc:sldMk cId="2932584886" sldId="408"/>
        </pc:sldMkLst>
      </pc:sldChg>
      <pc:sldChg chg="del">
        <pc:chgData name="Phyllipe Lima" userId="afbdb2a7827722fd" providerId="LiveId" clId="{5F7D61B6-ABC5-49CA-B443-9E00A8D79EF6}" dt="2020-04-03T03:35:07.183" v="4018" actId="47"/>
        <pc:sldMkLst>
          <pc:docMk/>
          <pc:sldMk cId="3269255110" sldId="409"/>
        </pc:sldMkLst>
      </pc:sldChg>
      <pc:sldChg chg="del">
        <pc:chgData name="Phyllipe Lima" userId="afbdb2a7827722fd" providerId="LiveId" clId="{5F7D61B6-ABC5-49CA-B443-9E00A8D79EF6}" dt="2020-04-03T03:35:08.030" v="4019" actId="47"/>
        <pc:sldMkLst>
          <pc:docMk/>
          <pc:sldMk cId="143969359" sldId="410"/>
        </pc:sldMkLst>
      </pc:sldChg>
      <pc:sldChg chg="del">
        <pc:chgData name="Phyllipe Lima" userId="afbdb2a7827722fd" providerId="LiveId" clId="{5F7D61B6-ABC5-49CA-B443-9E00A8D79EF6}" dt="2020-04-03T03:35:08.336" v="4020" actId="47"/>
        <pc:sldMkLst>
          <pc:docMk/>
          <pc:sldMk cId="3070062995" sldId="411"/>
        </pc:sldMkLst>
      </pc:sldChg>
      <pc:sldChg chg="del">
        <pc:chgData name="Phyllipe Lima" userId="afbdb2a7827722fd" providerId="LiveId" clId="{5F7D61B6-ABC5-49CA-B443-9E00A8D79EF6}" dt="2020-04-03T03:35:09.226" v="4021" actId="47"/>
        <pc:sldMkLst>
          <pc:docMk/>
          <pc:sldMk cId="4257621234" sldId="412"/>
        </pc:sldMkLst>
      </pc:sldChg>
      <pc:sldChg chg="del">
        <pc:chgData name="Phyllipe Lima" userId="afbdb2a7827722fd" providerId="LiveId" clId="{5F7D61B6-ABC5-49CA-B443-9E00A8D79EF6}" dt="2020-04-03T03:35:09.441" v="4022" actId="47"/>
        <pc:sldMkLst>
          <pc:docMk/>
          <pc:sldMk cId="3830923415" sldId="413"/>
        </pc:sldMkLst>
      </pc:sldChg>
      <pc:sldChg chg="del">
        <pc:chgData name="Phyllipe Lima" userId="afbdb2a7827722fd" providerId="LiveId" clId="{5F7D61B6-ABC5-49CA-B443-9E00A8D79EF6}" dt="2020-04-03T03:35:10.171" v="4023" actId="47"/>
        <pc:sldMkLst>
          <pc:docMk/>
          <pc:sldMk cId="1569867541" sldId="414"/>
        </pc:sldMkLst>
      </pc:sldChg>
      <pc:sldChg chg="del">
        <pc:chgData name="Phyllipe Lima" userId="afbdb2a7827722fd" providerId="LiveId" clId="{5F7D61B6-ABC5-49CA-B443-9E00A8D79EF6}" dt="2020-04-03T03:35:11.021" v="4024" actId="47"/>
        <pc:sldMkLst>
          <pc:docMk/>
          <pc:sldMk cId="2536363776" sldId="415"/>
        </pc:sldMkLst>
      </pc:sldChg>
      <pc:sldChg chg="del">
        <pc:chgData name="Phyllipe Lima" userId="afbdb2a7827722fd" providerId="LiveId" clId="{5F7D61B6-ABC5-49CA-B443-9E00A8D79EF6}" dt="2020-03-20T21:49:56.630" v="22" actId="47"/>
        <pc:sldMkLst>
          <pc:docMk/>
          <pc:sldMk cId="3168639760" sldId="416"/>
        </pc:sldMkLst>
      </pc:sldChg>
      <pc:sldChg chg="add">
        <pc:chgData name="Phyllipe Lima" userId="afbdb2a7827722fd" providerId="LiveId" clId="{5F7D61B6-ABC5-49CA-B443-9E00A8D79EF6}" dt="2020-03-20T21:49:54.972" v="21"/>
        <pc:sldMkLst>
          <pc:docMk/>
          <pc:sldMk cId="477042194" sldId="417"/>
        </pc:sldMkLst>
      </pc:sldChg>
      <pc:sldChg chg="modSp add mod">
        <pc:chgData name="Phyllipe Lima" userId="afbdb2a7827722fd" providerId="LiveId" clId="{5F7D61B6-ABC5-49CA-B443-9E00A8D79EF6}" dt="2020-04-03T02:50:12.021" v="211" actId="6549"/>
        <pc:sldMkLst>
          <pc:docMk/>
          <pc:sldMk cId="3446036793" sldId="419"/>
        </pc:sldMkLst>
        <pc:spChg chg="mod">
          <ac:chgData name="Phyllipe Lima" userId="afbdb2a7827722fd" providerId="LiveId" clId="{5F7D61B6-ABC5-49CA-B443-9E00A8D79EF6}" dt="2020-04-03T02:50:12.021" v="211" actId="6549"/>
          <ac:spMkLst>
            <pc:docMk/>
            <pc:sldMk cId="3446036793" sldId="419"/>
            <ac:spMk id="2" creationId="{00000000-0000-0000-0000-000000000000}"/>
          </ac:spMkLst>
        </pc:spChg>
      </pc:sldChg>
      <pc:sldChg chg="addSp delSp modSp add mod modAnim">
        <pc:chgData name="Phyllipe Lima" userId="afbdb2a7827722fd" providerId="LiveId" clId="{5F7D61B6-ABC5-49CA-B443-9E00A8D79EF6}" dt="2020-04-03T02:50:02.096" v="210" actId="20577"/>
        <pc:sldMkLst>
          <pc:docMk/>
          <pc:sldMk cId="387221321" sldId="420"/>
        </pc:sldMkLst>
        <pc:spChg chg="del">
          <ac:chgData name="Phyllipe Lima" userId="afbdb2a7827722fd" providerId="LiveId" clId="{5F7D61B6-ABC5-49CA-B443-9E00A8D79EF6}" dt="2020-04-03T02:49:43.186" v="162" actId="478"/>
          <ac:spMkLst>
            <pc:docMk/>
            <pc:sldMk cId="387221321" sldId="420"/>
            <ac:spMk id="2" creationId="{00000000-0000-0000-0000-000000000000}"/>
          </ac:spMkLst>
        </pc:spChg>
        <pc:spChg chg="mod">
          <ac:chgData name="Phyllipe Lima" userId="afbdb2a7827722fd" providerId="LiveId" clId="{5F7D61B6-ABC5-49CA-B443-9E00A8D79EF6}" dt="2020-04-03T02:50:02.096" v="210" actId="20577"/>
          <ac:spMkLst>
            <pc:docMk/>
            <pc:sldMk cId="387221321" sldId="420"/>
            <ac:spMk id="3" creationId="{00000000-0000-0000-0000-000000000000}"/>
          </ac:spMkLst>
        </pc:spChg>
        <pc:spChg chg="add del mod">
          <ac:chgData name="Phyllipe Lima" userId="afbdb2a7827722fd" providerId="LiveId" clId="{5F7D61B6-ABC5-49CA-B443-9E00A8D79EF6}" dt="2020-04-03T02:49:44.524" v="163" actId="478"/>
          <ac:spMkLst>
            <pc:docMk/>
            <pc:sldMk cId="387221321" sldId="420"/>
            <ac:spMk id="10" creationId="{197302D3-3767-4CEA-B0AF-AE08144F4D7B}"/>
          </ac:spMkLst>
        </pc:spChg>
        <pc:picChg chg="del">
          <ac:chgData name="Phyllipe Lima" userId="afbdb2a7827722fd" providerId="LiveId" clId="{5F7D61B6-ABC5-49CA-B443-9E00A8D79EF6}" dt="2020-04-03T02:49:47.229" v="165" actId="478"/>
          <ac:picMkLst>
            <pc:docMk/>
            <pc:sldMk cId="387221321" sldId="420"/>
            <ac:picMk id="7" creationId="{9CB328E3-8806-47F5-A0EB-1D7FDF40F5A3}"/>
          </ac:picMkLst>
        </pc:picChg>
        <pc:picChg chg="del">
          <ac:chgData name="Phyllipe Lima" userId="afbdb2a7827722fd" providerId="LiveId" clId="{5F7D61B6-ABC5-49CA-B443-9E00A8D79EF6}" dt="2020-04-03T02:49:45.751" v="164" actId="478"/>
          <ac:picMkLst>
            <pc:docMk/>
            <pc:sldMk cId="387221321" sldId="420"/>
            <ac:picMk id="9" creationId="{11FF9048-0EB6-43F6-93DD-A0AB0AF45CF0}"/>
          </ac:picMkLst>
        </pc:picChg>
        <pc:picChg chg="add mod">
          <ac:chgData name="Phyllipe Lima" userId="afbdb2a7827722fd" providerId="LiveId" clId="{5F7D61B6-ABC5-49CA-B443-9E00A8D79EF6}" dt="2020-04-03T02:49:52.542" v="168" actId="1076"/>
          <ac:picMkLst>
            <pc:docMk/>
            <pc:sldMk cId="387221321" sldId="420"/>
            <ac:picMk id="11" creationId="{84D0883C-5192-43BE-A23A-9457009C98DC}"/>
          </ac:picMkLst>
        </pc:picChg>
      </pc:sldChg>
      <pc:sldChg chg="addSp delSp modSp add mod modAnim">
        <pc:chgData name="Phyllipe Lima" userId="afbdb2a7827722fd" providerId="LiveId" clId="{5F7D61B6-ABC5-49CA-B443-9E00A8D79EF6}" dt="2020-04-03T03:06:37.316" v="710" actId="20577"/>
        <pc:sldMkLst>
          <pc:docMk/>
          <pc:sldMk cId="2500104174" sldId="427"/>
        </pc:sldMkLst>
        <pc:spChg chg="add mod">
          <ac:chgData name="Phyllipe Lima" userId="afbdb2a7827722fd" providerId="LiveId" clId="{5F7D61B6-ABC5-49CA-B443-9E00A8D79EF6}" dt="2020-04-03T03:06:37.316" v="710" actId="20577"/>
          <ac:spMkLst>
            <pc:docMk/>
            <pc:sldMk cId="2500104174" sldId="427"/>
            <ac:spMk id="10" creationId="{0025EA58-FC97-4A70-A2EA-CC698A9A02BB}"/>
          </ac:spMkLst>
        </pc:spChg>
        <pc:picChg chg="add mod">
          <ac:chgData name="Phyllipe Lima" userId="afbdb2a7827722fd" providerId="LiveId" clId="{5F7D61B6-ABC5-49CA-B443-9E00A8D79EF6}" dt="2020-04-03T03:05:41.311" v="527" actId="1076"/>
          <ac:picMkLst>
            <pc:docMk/>
            <pc:sldMk cId="2500104174" sldId="427"/>
            <ac:picMk id="2" creationId="{7D032449-3DC9-4702-8DA1-5DAE71231A7E}"/>
          </ac:picMkLst>
        </pc:picChg>
        <pc:picChg chg="del">
          <ac:chgData name="Phyllipe Lima" userId="afbdb2a7827722fd" providerId="LiveId" clId="{5F7D61B6-ABC5-49CA-B443-9E00A8D79EF6}" dt="2020-04-03T03:05:20.255" v="525" actId="478"/>
          <ac:picMkLst>
            <pc:docMk/>
            <pc:sldMk cId="2500104174" sldId="427"/>
            <ac:picMk id="13" creationId="{B4C3531F-75A8-48FA-86CD-02B6CE590943}"/>
          </ac:picMkLst>
        </pc:picChg>
      </pc:sldChg>
      <pc:sldChg chg="modSp add mod modAnim">
        <pc:chgData name="Phyllipe Lima" userId="afbdb2a7827722fd" providerId="LiveId" clId="{5F7D61B6-ABC5-49CA-B443-9E00A8D79EF6}" dt="2020-04-03T03:05:12.304" v="524" actId="20577"/>
        <pc:sldMkLst>
          <pc:docMk/>
          <pc:sldMk cId="214910676" sldId="428"/>
        </pc:sldMkLst>
        <pc:spChg chg="mod">
          <ac:chgData name="Phyllipe Lima" userId="afbdb2a7827722fd" providerId="LiveId" clId="{5F7D61B6-ABC5-49CA-B443-9E00A8D79EF6}" dt="2020-04-03T02:54:54.952" v="246" actId="20577"/>
          <ac:spMkLst>
            <pc:docMk/>
            <pc:sldMk cId="214910676" sldId="428"/>
            <ac:spMk id="2" creationId="{00000000-0000-0000-0000-000000000000}"/>
          </ac:spMkLst>
        </pc:spChg>
        <pc:spChg chg="mod">
          <ac:chgData name="Phyllipe Lima" userId="afbdb2a7827722fd" providerId="LiveId" clId="{5F7D61B6-ABC5-49CA-B443-9E00A8D79EF6}" dt="2020-04-03T02:55:34.709" v="387" actId="20577"/>
          <ac:spMkLst>
            <pc:docMk/>
            <pc:sldMk cId="214910676" sldId="428"/>
            <ac:spMk id="3" creationId="{00000000-0000-0000-0000-000000000000}"/>
          </ac:spMkLst>
        </pc:spChg>
        <pc:spChg chg="mod">
          <ac:chgData name="Phyllipe Lima" userId="afbdb2a7827722fd" providerId="LiveId" clId="{5F7D61B6-ABC5-49CA-B443-9E00A8D79EF6}" dt="2020-04-03T03:05:12.304" v="524" actId="20577"/>
          <ac:spMkLst>
            <pc:docMk/>
            <pc:sldMk cId="214910676" sldId="428"/>
            <ac:spMk id="12" creationId="{1CD7D7AB-5092-4733-9C35-B0FF554AF2BB}"/>
          </ac:spMkLst>
        </pc:spChg>
      </pc:sldChg>
      <pc:sldChg chg="add">
        <pc:chgData name="Phyllipe Lima" userId="afbdb2a7827722fd" providerId="LiveId" clId="{5F7D61B6-ABC5-49CA-B443-9E00A8D79EF6}" dt="2020-04-03T03:06:41.231" v="711"/>
        <pc:sldMkLst>
          <pc:docMk/>
          <pc:sldMk cId="2892376544" sldId="429"/>
        </pc:sldMkLst>
      </pc:sldChg>
      <pc:sldChg chg="addSp delSp modSp add mod modAnim">
        <pc:chgData name="Phyllipe Lima" userId="afbdb2a7827722fd" providerId="LiveId" clId="{5F7D61B6-ABC5-49CA-B443-9E00A8D79EF6}" dt="2020-04-03T03:09:09.216" v="938" actId="20577"/>
        <pc:sldMkLst>
          <pc:docMk/>
          <pc:sldMk cId="3283988494" sldId="430"/>
        </pc:sldMkLst>
        <pc:spChg chg="mod">
          <ac:chgData name="Phyllipe Lima" userId="afbdb2a7827722fd" providerId="LiveId" clId="{5F7D61B6-ABC5-49CA-B443-9E00A8D79EF6}" dt="2020-04-03T03:09:09.216" v="938" actId="20577"/>
          <ac:spMkLst>
            <pc:docMk/>
            <pc:sldMk cId="3283988494" sldId="430"/>
            <ac:spMk id="10" creationId="{0025EA58-FC97-4A70-A2EA-CC698A9A02BB}"/>
          </ac:spMkLst>
        </pc:spChg>
        <pc:picChg chg="del">
          <ac:chgData name="Phyllipe Lima" userId="afbdb2a7827722fd" providerId="LiveId" clId="{5F7D61B6-ABC5-49CA-B443-9E00A8D79EF6}" dt="2020-04-03T03:08:04.367" v="713" actId="478"/>
          <ac:picMkLst>
            <pc:docMk/>
            <pc:sldMk cId="3283988494" sldId="430"/>
            <ac:picMk id="2" creationId="{7D032449-3DC9-4702-8DA1-5DAE71231A7E}"/>
          </ac:picMkLst>
        </pc:picChg>
        <pc:picChg chg="add mod">
          <ac:chgData name="Phyllipe Lima" userId="afbdb2a7827722fd" providerId="LiveId" clId="{5F7D61B6-ABC5-49CA-B443-9E00A8D79EF6}" dt="2020-04-03T03:08:06.861" v="715" actId="1076"/>
          <ac:picMkLst>
            <pc:docMk/>
            <pc:sldMk cId="3283988494" sldId="430"/>
            <ac:picMk id="4" creationId="{286775F1-5E21-405D-B238-9E7DBE30AF06}"/>
          </ac:picMkLst>
        </pc:picChg>
      </pc:sldChg>
      <pc:sldChg chg="delSp modSp add mod modAnim">
        <pc:chgData name="Phyllipe Lima" userId="afbdb2a7827722fd" providerId="LiveId" clId="{5F7D61B6-ABC5-49CA-B443-9E00A8D79EF6}" dt="2020-04-03T03:11:45.472" v="1406" actId="20577"/>
        <pc:sldMkLst>
          <pc:docMk/>
          <pc:sldMk cId="3615832884" sldId="431"/>
        </pc:sldMkLst>
        <pc:spChg chg="mod">
          <ac:chgData name="Phyllipe Lima" userId="afbdb2a7827722fd" providerId="LiveId" clId="{5F7D61B6-ABC5-49CA-B443-9E00A8D79EF6}" dt="2020-04-03T03:11:45.472" v="1406" actId="20577"/>
          <ac:spMkLst>
            <pc:docMk/>
            <pc:sldMk cId="3615832884" sldId="431"/>
            <ac:spMk id="10" creationId="{0025EA58-FC97-4A70-A2EA-CC698A9A02BB}"/>
          </ac:spMkLst>
        </pc:spChg>
        <pc:picChg chg="del">
          <ac:chgData name="Phyllipe Lima" userId="afbdb2a7827722fd" providerId="LiveId" clId="{5F7D61B6-ABC5-49CA-B443-9E00A8D79EF6}" dt="2020-04-03T03:09:19.099" v="940" actId="478"/>
          <ac:picMkLst>
            <pc:docMk/>
            <pc:sldMk cId="3615832884" sldId="431"/>
            <ac:picMk id="4" creationId="{286775F1-5E21-405D-B238-9E7DBE30AF06}"/>
          </ac:picMkLst>
        </pc:picChg>
      </pc:sldChg>
      <pc:sldChg chg="addSp modSp add mod modAnim">
        <pc:chgData name="Phyllipe Lima" userId="afbdb2a7827722fd" providerId="LiveId" clId="{5F7D61B6-ABC5-49CA-B443-9E00A8D79EF6}" dt="2020-04-03T03:15:06.524" v="1862" actId="166"/>
        <pc:sldMkLst>
          <pc:docMk/>
          <pc:sldMk cId="1738586362" sldId="432"/>
        </pc:sldMkLst>
        <pc:spChg chg="mod">
          <ac:chgData name="Phyllipe Lima" userId="afbdb2a7827722fd" providerId="LiveId" clId="{5F7D61B6-ABC5-49CA-B443-9E00A8D79EF6}" dt="2020-04-03T03:13:33.505" v="1843" actId="20577"/>
          <ac:spMkLst>
            <pc:docMk/>
            <pc:sldMk cId="1738586362" sldId="432"/>
            <ac:spMk id="10" creationId="{0025EA58-FC97-4A70-A2EA-CC698A9A02BB}"/>
          </ac:spMkLst>
        </pc:spChg>
        <pc:picChg chg="add mod ord">
          <ac:chgData name="Phyllipe Lima" userId="afbdb2a7827722fd" providerId="LiveId" clId="{5F7D61B6-ABC5-49CA-B443-9E00A8D79EF6}" dt="2020-04-03T03:14:54.467" v="1860" actId="166"/>
          <ac:picMkLst>
            <pc:docMk/>
            <pc:sldMk cId="1738586362" sldId="432"/>
            <ac:picMk id="2" creationId="{ADFFF9D9-3B15-46A1-AF4F-8ECA078135EF}"/>
          </ac:picMkLst>
        </pc:picChg>
        <pc:picChg chg="add mod ord">
          <ac:chgData name="Phyllipe Lima" userId="afbdb2a7827722fd" providerId="LiveId" clId="{5F7D61B6-ABC5-49CA-B443-9E00A8D79EF6}" dt="2020-04-03T03:15:06.524" v="1862" actId="166"/>
          <ac:picMkLst>
            <pc:docMk/>
            <pc:sldMk cId="1738586362" sldId="432"/>
            <ac:picMk id="4" creationId="{E8524BB4-3250-4FBF-ABF7-D074318C5F45}"/>
          </ac:picMkLst>
        </pc:picChg>
      </pc:sldChg>
      <pc:sldChg chg="delSp modSp add mod modAnim">
        <pc:chgData name="Phyllipe Lima" userId="afbdb2a7827722fd" providerId="LiveId" clId="{5F7D61B6-ABC5-49CA-B443-9E00A8D79EF6}" dt="2020-04-03T03:19:53.995" v="2301" actId="20577"/>
        <pc:sldMkLst>
          <pc:docMk/>
          <pc:sldMk cId="1198173048" sldId="433"/>
        </pc:sldMkLst>
        <pc:spChg chg="mod">
          <ac:chgData name="Phyllipe Lima" userId="afbdb2a7827722fd" providerId="LiveId" clId="{5F7D61B6-ABC5-49CA-B443-9E00A8D79EF6}" dt="2020-04-03T03:19:53.995" v="2301" actId="20577"/>
          <ac:spMkLst>
            <pc:docMk/>
            <pc:sldMk cId="1198173048" sldId="433"/>
            <ac:spMk id="10" creationId="{0025EA58-FC97-4A70-A2EA-CC698A9A02BB}"/>
          </ac:spMkLst>
        </pc:spChg>
        <pc:picChg chg="del">
          <ac:chgData name="Phyllipe Lima" userId="afbdb2a7827722fd" providerId="LiveId" clId="{5F7D61B6-ABC5-49CA-B443-9E00A8D79EF6}" dt="2020-04-03T03:18:42.075" v="2062" actId="478"/>
          <ac:picMkLst>
            <pc:docMk/>
            <pc:sldMk cId="1198173048" sldId="433"/>
            <ac:picMk id="2" creationId="{ADFFF9D9-3B15-46A1-AF4F-8ECA078135EF}"/>
          </ac:picMkLst>
        </pc:picChg>
        <pc:picChg chg="del">
          <ac:chgData name="Phyllipe Lima" userId="afbdb2a7827722fd" providerId="LiveId" clId="{5F7D61B6-ABC5-49CA-B443-9E00A8D79EF6}" dt="2020-04-03T03:18:42.616" v="2063" actId="478"/>
          <ac:picMkLst>
            <pc:docMk/>
            <pc:sldMk cId="1198173048" sldId="433"/>
            <ac:picMk id="4" creationId="{E8524BB4-3250-4FBF-ABF7-D074318C5F45}"/>
          </ac:picMkLst>
        </pc:picChg>
      </pc:sldChg>
      <pc:sldChg chg="addSp delSp modSp add mod modAnim">
        <pc:chgData name="Phyllipe Lima" userId="afbdb2a7827722fd" providerId="LiveId" clId="{5F7D61B6-ABC5-49CA-B443-9E00A8D79EF6}" dt="2020-04-03T03:21:54.888" v="2615" actId="20577"/>
        <pc:sldMkLst>
          <pc:docMk/>
          <pc:sldMk cId="2049543009" sldId="434"/>
        </pc:sldMkLst>
        <pc:spChg chg="del">
          <ac:chgData name="Phyllipe Lima" userId="afbdb2a7827722fd" providerId="LiveId" clId="{5F7D61B6-ABC5-49CA-B443-9E00A8D79EF6}" dt="2020-04-03T03:21:07.490" v="2519" actId="478"/>
          <ac:spMkLst>
            <pc:docMk/>
            <pc:sldMk cId="2049543009" sldId="434"/>
            <ac:spMk id="3" creationId="{00000000-0000-0000-0000-000000000000}"/>
          </ac:spMkLst>
        </pc:spChg>
        <pc:spChg chg="add del mod">
          <ac:chgData name="Phyllipe Lima" userId="afbdb2a7827722fd" providerId="LiveId" clId="{5F7D61B6-ABC5-49CA-B443-9E00A8D79EF6}" dt="2020-04-03T03:21:08.911" v="2520" actId="478"/>
          <ac:spMkLst>
            <pc:docMk/>
            <pc:sldMk cId="2049543009" sldId="434"/>
            <ac:spMk id="7" creationId="{63FC2D8B-BF5F-4227-91FF-A15750FDB7DC}"/>
          </ac:spMkLst>
        </pc:spChg>
        <pc:spChg chg="mod">
          <ac:chgData name="Phyllipe Lima" userId="afbdb2a7827722fd" providerId="LiveId" clId="{5F7D61B6-ABC5-49CA-B443-9E00A8D79EF6}" dt="2020-04-03T03:21:54.888" v="2615" actId="20577"/>
          <ac:spMkLst>
            <pc:docMk/>
            <pc:sldMk cId="2049543009" sldId="434"/>
            <ac:spMk id="10" creationId="{0025EA58-FC97-4A70-A2EA-CC698A9A02BB}"/>
          </ac:spMkLst>
        </pc:spChg>
        <pc:picChg chg="add mod ord">
          <ac:chgData name="Phyllipe Lima" userId="afbdb2a7827722fd" providerId="LiveId" clId="{5F7D61B6-ABC5-49CA-B443-9E00A8D79EF6}" dt="2020-04-03T03:21:04.580" v="2518" actId="1076"/>
          <ac:picMkLst>
            <pc:docMk/>
            <pc:sldMk cId="2049543009" sldId="434"/>
            <ac:picMk id="2" creationId="{A2E8BF03-4B39-481D-BB7E-A5B231B5E33A}"/>
          </ac:picMkLst>
        </pc:picChg>
      </pc:sldChg>
      <pc:sldChg chg="addSp delSp modSp add mod modAnim">
        <pc:chgData name="Phyllipe Lima" userId="afbdb2a7827722fd" providerId="LiveId" clId="{5F7D61B6-ABC5-49CA-B443-9E00A8D79EF6}" dt="2020-04-03T04:17:49.712" v="6850" actId="6549"/>
        <pc:sldMkLst>
          <pc:docMk/>
          <pc:sldMk cId="1562094182" sldId="435"/>
        </pc:sldMkLst>
        <pc:spChg chg="add mod">
          <ac:chgData name="Phyllipe Lima" userId="afbdb2a7827722fd" providerId="LiveId" clId="{5F7D61B6-ABC5-49CA-B443-9E00A8D79EF6}" dt="2020-04-03T04:17:49.712" v="6850" actId="6549"/>
          <ac:spMkLst>
            <pc:docMk/>
            <pc:sldMk cId="1562094182" sldId="435"/>
            <ac:spMk id="9" creationId="{48FEB536-B9B5-4271-A072-D8EBD96F850E}"/>
          </ac:spMkLst>
        </pc:spChg>
        <pc:spChg chg="mod">
          <ac:chgData name="Phyllipe Lima" userId="afbdb2a7827722fd" providerId="LiveId" clId="{5F7D61B6-ABC5-49CA-B443-9E00A8D79EF6}" dt="2020-04-03T03:31:49.102" v="3443" actId="20577"/>
          <ac:spMkLst>
            <pc:docMk/>
            <pc:sldMk cId="1562094182" sldId="435"/>
            <ac:spMk id="10" creationId="{0025EA58-FC97-4A70-A2EA-CC698A9A02BB}"/>
          </ac:spMkLst>
        </pc:spChg>
        <pc:picChg chg="del">
          <ac:chgData name="Phyllipe Lima" userId="afbdb2a7827722fd" providerId="LiveId" clId="{5F7D61B6-ABC5-49CA-B443-9E00A8D79EF6}" dt="2020-04-03T03:22:32.751" v="2617" actId="478"/>
          <ac:picMkLst>
            <pc:docMk/>
            <pc:sldMk cId="1562094182" sldId="435"/>
            <ac:picMk id="2" creationId="{A2E8BF03-4B39-481D-BB7E-A5B231B5E33A}"/>
          </ac:picMkLst>
        </pc:picChg>
      </pc:sldChg>
      <pc:sldChg chg="add del">
        <pc:chgData name="Phyllipe Lima" userId="afbdb2a7827722fd" providerId="LiveId" clId="{5F7D61B6-ABC5-49CA-B443-9E00A8D79EF6}" dt="2020-04-03T03:23:41.994" v="2942" actId="47"/>
        <pc:sldMkLst>
          <pc:docMk/>
          <pc:sldMk cId="1564203112" sldId="436"/>
        </pc:sldMkLst>
      </pc:sldChg>
      <pc:sldChg chg="addSp delSp modSp add mod delAnim">
        <pc:chgData name="Phyllipe Lima" userId="afbdb2a7827722fd" providerId="LiveId" clId="{5F7D61B6-ABC5-49CA-B443-9E00A8D79EF6}" dt="2020-04-03T03:35:30.851" v="4026"/>
        <pc:sldMkLst>
          <pc:docMk/>
          <pc:sldMk cId="2032005419" sldId="436"/>
        </pc:sldMkLst>
        <pc:spChg chg="add mod">
          <ac:chgData name="Phyllipe Lima" userId="afbdb2a7827722fd" providerId="LiveId" clId="{5F7D61B6-ABC5-49CA-B443-9E00A8D79EF6}" dt="2020-04-03T03:30:50.073" v="3439" actId="1076"/>
          <ac:spMkLst>
            <pc:docMk/>
            <pc:sldMk cId="2032005419" sldId="436"/>
            <ac:spMk id="3" creationId="{73EF27B0-0ED5-4BA1-A40B-884C5DDD962A}"/>
          </ac:spMkLst>
        </pc:spChg>
        <pc:spChg chg="del">
          <ac:chgData name="Phyllipe Lima" userId="afbdb2a7827722fd" providerId="LiveId" clId="{5F7D61B6-ABC5-49CA-B443-9E00A8D79EF6}" dt="2020-04-03T03:27:13.664" v="3426" actId="478"/>
          <ac:spMkLst>
            <pc:docMk/>
            <pc:sldMk cId="2032005419" sldId="436"/>
            <ac:spMk id="10" creationId="{0025EA58-FC97-4A70-A2EA-CC698A9A02BB}"/>
          </ac:spMkLst>
        </pc:spChg>
        <pc:spChg chg="add del">
          <ac:chgData name="Phyllipe Lima" userId="afbdb2a7827722fd" providerId="LiveId" clId="{5F7D61B6-ABC5-49CA-B443-9E00A8D79EF6}" dt="2020-04-03T03:35:30.851" v="4026"/>
          <ac:spMkLst>
            <pc:docMk/>
            <pc:sldMk cId="2032005419" sldId="436"/>
            <ac:spMk id="11" creationId="{1123184F-C72A-4D36-9B25-0EAB2F9AD2C0}"/>
          </ac:spMkLst>
        </pc:spChg>
        <pc:picChg chg="add">
          <ac:chgData name="Phyllipe Lima" userId="afbdb2a7827722fd" providerId="LiveId" clId="{5F7D61B6-ABC5-49CA-B443-9E00A8D79EF6}" dt="2020-04-03T03:27:14.633" v="3427"/>
          <ac:picMkLst>
            <pc:docMk/>
            <pc:sldMk cId="2032005419" sldId="436"/>
            <ac:picMk id="2" creationId="{B09ABE27-50B1-4A0B-9A08-47164C177930}"/>
          </ac:picMkLst>
        </pc:picChg>
      </pc:sldChg>
      <pc:sldChg chg="addSp delSp modSp add mod modAnim">
        <pc:chgData name="Phyllipe Lima" userId="afbdb2a7827722fd" providerId="LiveId" clId="{5F7D61B6-ABC5-49CA-B443-9E00A8D79EF6}" dt="2020-04-03T04:17:53.612" v="6851" actId="6549"/>
        <pc:sldMkLst>
          <pc:docMk/>
          <pc:sldMk cId="3614836813" sldId="437"/>
        </pc:sldMkLst>
        <pc:spChg chg="add del mod">
          <ac:chgData name="Phyllipe Lima" userId="afbdb2a7827722fd" providerId="LiveId" clId="{5F7D61B6-ABC5-49CA-B443-9E00A8D79EF6}" dt="2020-04-03T04:16:51.306" v="6820" actId="478"/>
          <ac:spMkLst>
            <pc:docMk/>
            <pc:sldMk cId="3614836813" sldId="437"/>
            <ac:spMk id="3" creationId="{7A18AEA3-AD3B-4E74-8B8C-8D1F88989C2F}"/>
          </ac:spMkLst>
        </pc:spChg>
        <pc:spChg chg="add mod">
          <ac:chgData name="Phyllipe Lima" userId="afbdb2a7827722fd" providerId="LiveId" clId="{5F7D61B6-ABC5-49CA-B443-9E00A8D79EF6}" dt="2020-04-03T03:34:08.856" v="4003" actId="20577"/>
          <ac:spMkLst>
            <pc:docMk/>
            <pc:sldMk cId="3614836813" sldId="437"/>
            <ac:spMk id="9" creationId="{28117AB8-E327-4D37-80AD-E34718C24EAE}"/>
          </ac:spMkLst>
        </pc:spChg>
        <pc:spChg chg="mod">
          <ac:chgData name="Phyllipe Lima" userId="afbdb2a7827722fd" providerId="LiveId" clId="{5F7D61B6-ABC5-49CA-B443-9E00A8D79EF6}" dt="2020-04-03T03:33:27.803" v="3826" actId="14100"/>
          <ac:spMkLst>
            <pc:docMk/>
            <pc:sldMk cId="3614836813" sldId="437"/>
            <ac:spMk id="10" creationId="{0025EA58-FC97-4A70-A2EA-CC698A9A02BB}"/>
          </ac:spMkLst>
        </pc:spChg>
        <pc:spChg chg="add del">
          <ac:chgData name="Phyllipe Lima" userId="afbdb2a7827722fd" providerId="LiveId" clId="{5F7D61B6-ABC5-49CA-B443-9E00A8D79EF6}" dt="2020-04-03T04:16:49.670" v="6818" actId="478"/>
          <ac:spMkLst>
            <pc:docMk/>
            <pc:sldMk cId="3614836813" sldId="437"/>
            <ac:spMk id="11" creationId="{538A93D8-5E20-4B69-968F-DACE7018ECAE}"/>
          </ac:spMkLst>
        </pc:spChg>
        <pc:spChg chg="add del">
          <ac:chgData name="Phyllipe Lima" userId="afbdb2a7827722fd" providerId="LiveId" clId="{5F7D61B6-ABC5-49CA-B443-9E00A8D79EF6}" dt="2020-04-03T04:16:53.775" v="6821" actId="478"/>
          <ac:spMkLst>
            <pc:docMk/>
            <pc:sldMk cId="3614836813" sldId="437"/>
            <ac:spMk id="12" creationId="{8DBECBC0-B439-47DA-9C0A-B63CAFB6330C}"/>
          </ac:spMkLst>
        </pc:spChg>
        <pc:spChg chg="add mod">
          <ac:chgData name="Phyllipe Lima" userId="afbdb2a7827722fd" providerId="LiveId" clId="{5F7D61B6-ABC5-49CA-B443-9E00A8D79EF6}" dt="2020-04-03T04:17:53.612" v="6851" actId="6549"/>
          <ac:spMkLst>
            <pc:docMk/>
            <pc:sldMk cId="3614836813" sldId="437"/>
            <ac:spMk id="13" creationId="{0F349147-A6CA-4989-A820-9298659FBF6D}"/>
          </ac:spMkLst>
        </pc:spChg>
      </pc:sldChg>
      <pc:sldChg chg="addSp delSp modSp add mod delAnim">
        <pc:chgData name="Phyllipe Lima" userId="afbdb2a7827722fd" providerId="LiveId" clId="{5F7D61B6-ABC5-49CA-B443-9E00A8D79EF6}" dt="2020-04-03T04:17:55.934" v="6852" actId="6549"/>
        <pc:sldMkLst>
          <pc:docMk/>
          <pc:sldMk cId="2218739798" sldId="438"/>
        </pc:sldMkLst>
        <pc:spChg chg="add del mod">
          <ac:chgData name="Phyllipe Lima" userId="afbdb2a7827722fd" providerId="LiveId" clId="{5F7D61B6-ABC5-49CA-B443-9E00A8D79EF6}" dt="2020-04-03T04:16:58.828" v="6825" actId="478"/>
          <ac:spMkLst>
            <pc:docMk/>
            <pc:sldMk cId="2218739798" sldId="438"/>
            <ac:spMk id="4" creationId="{CBA92E08-C73F-497D-91C3-96C609F1B93F}"/>
          </ac:spMkLst>
        </pc:spChg>
        <pc:spChg chg="del">
          <ac:chgData name="Phyllipe Lima" userId="afbdb2a7827722fd" providerId="LiveId" clId="{5F7D61B6-ABC5-49CA-B443-9E00A8D79EF6}" dt="2020-04-03T03:34:55.993" v="4006" actId="478"/>
          <ac:spMkLst>
            <pc:docMk/>
            <pc:sldMk cId="2218739798" sldId="438"/>
            <ac:spMk id="9" creationId="{28117AB8-E327-4D37-80AD-E34718C24EAE}"/>
          </ac:spMkLst>
        </pc:spChg>
        <pc:spChg chg="del">
          <ac:chgData name="Phyllipe Lima" userId="afbdb2a7827722fd" providerId="LiveId" clId="{5F7D61B6-ABC5-49CA-B443-9E00A8D79EF6}" dt="2020-04-03T03:34:54.731" v="4005" actId="478"/>
          <ac:spMkLst>
            <pc:docMk/>
            <pc:sldMk cId="2218739798" sldId="438"/>
            <ac:spMk id="10" creationId="{0025EA58-FC97-4A70-A2EA-CC698A9A02BB}"/>
          </ac:spMkLst>
        </pc:spChg>
        <pc:spChg chg="add mod">
          <ac:chgData name="Phyllipe Lima" userId="afbdb2a7827722fd" providerId="LiveId" clId="{5F7D61B6-ABC5-49CA-B443-9E00A8D79EF6}" dt="2020-04-03T03:35:44.787" v="4031" actId="14100"/>
          <ac:spMkLst>
            <pc:docMk/>
            <pc:sldMk cId="2218739798" sldId="438"/>
            <ac:spMk id="11" creationId="{9565C612-0AC7-4DE1-9A5E-859B1E7F3DF7}"/>
          </ac:spMkLst>
        </pc:spChg>
        <pc:spChg chg="add del">
          <ac:chgData name="Phyllipe Lima" userId="afbdb2a7827722fd" providerId="LiveId" clId="{5F7D61B6-ABC5-49CA-B443-9E00A8D79EF6}" dt="2020-04-03T04:16:57.298" v="6823" actId="478"/>
          <ac:spMkLst>
            <pc:docMk/>
            <pc:sldMk cId="2218739798" sldId="438"/>
            <ac:spMk id="12" creationId="{33762DA7-D48D-4AE9-8422-8CEDE0415D91}"/>
          </ac:spMkLst>
        </pc:spChg>
        <pc:spChg chg="add del">
          <ac:chgData name="Phyllipe Lima" userId="afbdb2a7827722fd" providerId="LiveId" clId="{5F7D61B6-ABC5-49CA-B443-9E00A8D79EF6}" dt="2020-04-03T04:17:00.703" v="6826" actId="478"/>
          <ac:spMkLst>
            <pc:docMk/>
            <pc:sldMk cId="2218739798" sldId="438"/>
            <ac:spMk id="14" creationId="{E7CDA4B8-39B4-4E62-8430-702ADC8A22CB}"/>
          </ac:spMkLst>
        </pc:spChg>
        <pc:spChg chg="add mod">
          <ac:chgData name="Phyllipe Lima" userId="afbdb2a7827722fd" providerId="LiveId" clId="{5F7D61B6-ABC5-49CA-B443-9E00A8D79EF6}" dt="2020-04-03T04:17:55.934" v="6852" actId="6549"/>
          <ac:spMkLst>
            <pc:docMk/>
            <pc:sldMk cId="2218739798" sldId="438"/>
            <ac:spMk id="17" creationId="{C3394CF5-A305-463F-B28B-1E3BE4B7DD08}"/>
          </ac:spMkLst>
        </pc:spChg>
        <pc:picChg chg="add">
          <ac:chgData name="Phyllipe Lima" userId="afbdb2a7827722fd" providerId="LiveId" clId="{5F7D61B6-ABC5-49CA-B443-9E00A8D79EF6}" dt="2020-04-03T03:34:56.836" v="4007"/>
          <ac:picMkLst>
            <pc:docMk/>
            <pc:sldMk cId="2218739798" sldId="438"/>
            <ac:picMk id="2" creationId="{0D460DBF-53FA-477B-9AB2-A8F48DBF60B6}"/>
          </ac:picMkLst>
        </pc:picChg>
      </pc:sldChg>
      <pc:sldChg chg="addSp delSp modSp add mod delAnim modAnim">
        <pc:chgData name="Phyllipe Lima" userId="afbdb2a7827722fd" providerId="LiveId" clId="{5F7D61B6-ABC5-49CA-B443-9E00A8D79EF6}" dt="2020-04-03T04:17:59.418" v="6853" actId="6549"/>
        <pc:sldMkLst>
          <pc:docMk/>
          <pc:sldMk cId="482275969" sldId="439"/>
        </pc:sldMkLst>
        <pc:spChg chg="del">
          <ac:chgData name="Phyllipe Lima" userId="afbdb2a7827722fd" providerId="LiveId" clId="{5F7D61B6-ABC5-49CA-B443-9E00A8D79EF6}" dt="2020-04-03T03:36:19.133" v="4033" actId="478"/>
          <ac:spMkLst>
            <pc:docMk/>
            <pc:sldMk cId="482275969" sldId="439"/>
            <ac:spMk id="9" creationId="{28117AB8-E327-4D37-80AD-E34718C24EAE}"/>
          </ac:spMkLst>
        </pc:spChg>
        <pc:spChg chg="mod">
          <ac:chgData name="Phyllipe Lima" userId="afbdb2a7827722fd" providerId="LiveId" clId="{5F7D61B6-ABC5-49CA-B443-9E00A8D79EF6}" dt="2020-04-03T03:40:25.251" v="4829" actId="27636"/>
          <ac:spMkLst>
            <pc:docMk/>
            <pc:sldMk cId="482275969" sldId="439"/>
            <ac:spMk id="10" creationId="{0025EA58-FC97-4A70-A2EA-CC698A9A02BB}"/>
          </ac:spMkLst>
        </pc:spChg>
        <pc:spChg chg="add mod">
          <ac:chgData name="Phyllipe Lima" userId="afbdb2a7827722fd" providerId="LiveId" clId="{5F7D61B6-ABC5-49CA-B443-9E00A8D79EF6}" dt="2020-04-03T04:17:59.418" v="6853" actId="6549"/>
          <ac:spMkLst>
            <pc:docMk/>
            <pc:sldMk cId="482275969" sldId="439"/>
            <ac:spMk id="11" creationId="{BE417C8F-4F5C-4539-A26E-82FDD2971DE0}"/>
          </ac:spMkLst>
        </pc:spChg>
      </pc:sldChg>
      <pc:sldChg chg="addSp modSp add mod modAnim">
        <pc:chgData name="Phyllipe Lima" userId="afbdb2a7827722fd" providerId="LiveId" clId="{5F7D61B6-ABC5-49CA-B443-9E00A8D79EF6}" dt="2020-04-03T04:18:01.882" v="6854" actId="6549"/>
        <pc:sldMkLst>
          <pc:docMk/>
          <pc:sldMk cId="3613933485" sldId="440"/>
        </pc:sldMkLst>
        <pc:spChg chg="add mod">
          <ac:chgData name="Phyllipe Lima" userId="afbdb2a7827722fd" providerId="LiveId" clId="{5F7D61B6-ABC5-49CA-B443-9E00A8D79EF6}" dt="2020-04-03T04:18:01.882" v="6854" actId="6549"/>
          <ac:spMkLst>
            <pc:docMk/>
            <pc:sldMk cId="3613933485" sldId="440"/>
            <ac:spMk id="9" creationId="{1243FAF0-A9D7-46AF-83F3-229BB5F7705B}"/>
          </ac:spMkLst>
        </pc:spChg>
        <pc:spChg chg="mod">
          <ac:chgData name="Phyllipe Lima" userId="afbdb2a7827722fd" providerId="LiveId" clId="{5F7D61B6-ABC5-49CA-B443-9E00A8D79EF6}" dt="2020-04-03T03:40:32.114" v="4832" actId="20577"/>
          <ac:spMkLst>
            <pc:docMk/>
            <pc:sldMk cId="3613933485" sldId="440"/>
            <ac:spMk id="10" creationId="{0025EA58-FC97-4A70-A2EA-CC698A9A02BB}"/>
          </ac:spMkLst>
        </pc:spChg>
        <pc:picChg chg="add mod">
          <ac:chgData name="Phyllipe Lima" userId="afbdb2a7827722fd" providerId="LiveId" clId="{5F7D61B6-ABC5-49CA-B443-9E00A8D79EF6}" dt="2020-04-03T03:42:16.359" v="4834" actId="1076"/>
          <ac:picMkLst>
            <pc:docMk/>
            <pc:sldMk cId="3613933485" sldId="440"/>
            <ac:picMk id="2" creationId="{79A5070D-0425-4A95-97D2-9FA8D343937D}"/>
          </ac:picMkLst>
        </pc:picChg>
      </pc:sldChg>
      <pc:sldChg chg="addSp delSp modSp add mod modAnim">
        <pc:chgData name="Phyllipe Lima" userId="afbdb2a7827722fd" providerId="LiveId" clId="{5F7D61B6-ABC5-49CA-B443-9E00A8D79EF6}" dt="2020-04-03T04:18:03.988" v="6855" actId="6549"/>
        <pc:sldMkLst>
          <pc:docMk/>
          <pc:sldMk cId="1764868583" sldId="441"/>
        </pc:sldMkLst>
        <pc:spChg chg="mod">
          <ac:chgData name="Phyllipe Lima" userId="afbdb2a7827722fd" providerId="LiveId" clId="{5F7D61B6-ABC5-49CA-B443-9E00A8D79EF6}" dt="2020-04-03T04:17:14.069" v="6831" actId="1076"/>
          <ac:spMkLst>
            <pc:docMk/>
            <pc:sldMk cId="1764868583" sldId="441"/>
            <ac:spMk id="10" creationId="{0025EA58-FC97-4A70-A2EA-CC698A9A02BB}"/>
          </ac:spMkLst>
        </pc:spChg>
        <pc:spChg chg="add mod">
          <ac:chgData name="Phyllipe Lima" userId="afbdb2a7827722fd" providerId="LiveId" clId="{5F7D61B6-ABC5-49CA-B443-9E00A8D79EF6}" dt="2020-04-03T04:18:03.988" v="6855" actId="6549"/>
          <ac:spMkLst>
            <pc:docMk/>
            <pc:sldMk cId="1764868583" sldId="441"/>
            <ac:spMk id="11" creationId="{61E96A60-80D1-487E-B83C-0339E29110C3}"/>
          </ac:spMkLst>
        </pc:spChg>
        <pc:picChg chg="del">
          <ac:chgData name="Phyllipe Lima" userId="afbdb2a7827722fd" providerId="LiveId" clId="{5F7D61B6-ABC5-49CA-B443-9E00A8D79EF6}" dt="2020-04-03T03:43:00.420" v="4836" actId="478"/>
          <ac:picMkLst>
            <pc:docMk/>
            <pc:sldMk cId="1764868583" sldId="441"/>
            <ac:picMk id="2" creationId="{79A5070D-0425-4A95-97D2-9FA8D343937D}"/>
          </ac:picMkLst>
        </pc:picChg>
        <pc:picChg chg="add mod">
          <ac:chgData name="Phyllipe Lima" userId="afbdb2a7827722fd" providerId="LiveId" clId="{5F7D61B6-ABC5-49CA-B443-9E00A8D79EF6}" dt="2020-04-03T04:17:15.737" v="6832" actId="1076"/>
          <ac:picMkLst>
            <pc:docMk/>
            <pc:sldMk cId="1764868583" sldId="441"/>
            <ac:picMk id="3" creationId="{D038926D-7623-480D-BE14-EED26BB53C3A}"/>
          </ac:picMkLst>
        </pc:picChg>
      </pc:sldChg>
      <pc:sldChg chg="addSp modSp add mod modAnim">
        <pc:chgData name="Phyllipe Lima" userId="afbdb2a7827722fd" providerId="LiveId" clId="{5F7D61B6-ABC5-49CA-B443-9E00A8D79EF6}" dt="2020-04-03T04:18:07.489" v="6856" actId="6549"/>
        <pc:sldMkLst>
          <pc:docMk/>
          <pc:sldMk cId="611792319" sldId="442"/>
        </pc:sldMkLst>
        <pc:spChg chg="add mod">
          <ac:chgData name="Phyllipe Lima" userId="afbdb2a7827722fd" providerId="LiveId" clId="{5F7D61B6-ABC5-49CA-B443-9E00A8D79EF6}" dt="2020-04-03T04:18:07.489" v="6856" actId="6549"/>
          <ac:spMkLst>
            <pc:docMk/>
            <pc:sldMk cId="611792319" sldId="442"/>
            <ac:spMk id="9" creationId="{3D6874B6-EFEC-4492-9BA4-D97F50EA9042}"/>
          </ac:spMkLst>
        </pc:spChg>
        <pc:spChg chg="mod">
          <ac:chgData name="Phyllipe Lima" userId="afbdb2a7827722fd" providerId="LiveId" clId="{5F7D61B6-ABC5-49CA-B443-9E00A8D79EF6}" dt="2020-04-03T04:17:25.409" v="6834" actId="1076"/>
          <ac:spMkLst>
            <pc:docMk/>
            <pc:sldMk cId="611792319" sldId="442"/>
            <ac:spMk id="10" creationId="{0025EA58-FC97-4A70-A2EA-CC698A9A02BB}"/>
          </ac:spMkLst>
        </pc:spChg>
        <pc:picChg chg="add mod">
          <ac:chgData name="Phyllipe Lima" userId="afbdb2a7827722fd" providerId="LiveId" clId="{5F7D61B6-ABC5-49CA-B443-9E00A8D79EF6}" dt="2020-04-03T04:17:25.409" v="6834" actId="1076"/>
          <ac:picMkLst>
            <pc:docMk/>
            <pc:sldMk cId="611792319" sldId="442"/>
            <ac:picMk id="2" creationId="{4FDEDCFF-0EB2-42DE-B3B4-B7EB093DABC5}"/>
          </ac:picMkLst>
        </pc:picChg>
      </pc:sldChg>
      <pc:sldChg chg="addSp delSp modSp add mod modAnim">
        <pc:chgData name="Phyllipe Lima" userId="afbdb2a7827722fd" providerId="LiveId" clId="{5F7D61B6-ABC5-49CA-B443-9E00A8D79EF6}" dt="2020-04-03T04:17:44.397" v="6849" actId="6549"/>
        <pc:sldMkLst>
          <pc:docMk/>
          <pc:sldMk cId="3811773121" sldId="443"/>
        </pc:sldMkLst>
        <pc:spChg chg="add mod">
          <ac:chgData name="Phyllipe Lima" userId="afbdb2a7827722fd" providerId="LiveId" clId="{5F7D61B6-ABC5-49CA-B443-9E00A8D79EF6}" dt="2020-04-03T04:17:44.397" v="6849" actId="6549"/>
          <ac:spMkLst>
            <pc:docMk/>
            <pc:sldMk cId="3811773121" sldId="443"/>
            <ac:spMk id="9" creationId="{D0A97853-0371-4A44-89FC-C7631D39F27C}"/>
          </ac:spMkLst>
        </pc:spChg>
        <pc:spChg chg="mod">
          <ac:chgData name="Phyllipe Lima" userId="afbdb2a7827722fd" providerId="LiveId" clId="{5F7D61B6-ABC5-49CA-B443-9E00A8D79EF6}" dt="2020-04-03T04:17:32.200" v="6836" actId="1076"/>
          <ac:spMkLst>
            <pc:docMk/>
            <pc:sldMk cId="3811773121" sldId="443"/>
            <ac:spMk id="10" creationId="{0025EA58-FC97-4A70-A2EA-CC698A9A02BB}"/>
          </ac:spMkLst>
        </pc:spChg>
        <pc:picChg chg="del">
          <ac:chgData name="Phyllipe Lima" userId="afbdb2a7827722fd" providerId="LiveId" clId="{5F7D61B6-ABC5-49CA-B443-9E00A8D79EF6}" dt="2020-04-03T04:00:25.562" v="5710" actId="478"/>
          <ac:picMkLst>
            <pc:docMk/>
            <pc:sldMk cId="3811773121" sldId="443"/>
            <ac:picMk id="2" creationId="{4FDEDCFF-0EB2-42DE-B3B4-B7EB093DABC5}"/>
          </ac:picMkLst>
        </pc:picChg>
      </pc:sldChg>
      <pc:sldChg chg="addSp delSp modSp add del mod addAnim delAnim modAnim">
        <pc:chgData name="Phyllipe Lima" userId="afbdb2a7827722fd" providerId="LiveId" clId="{5F7D61B6-ABC5-49CA-B443-9E00A8D79EF6}" dt="2020-04-03T04:08:11.342" v="6495" actId="47"/>
        <pc:sldMkLst>
          <pc:docMk/>
          <pc:sldMk cId="1397090001" sldId="444"/>
        </pc:sldMkLst>
        <pc:spChg chg="add del mod">
          <ac:chgData name="Phyllipe Lima" userId="afbdb2a7827722fd" providerId="LiveId" clId="{5F7D61B6-ABC5-49CA-B443-9E00A8D79EF6}" dt="2020-04-03T04:08:02.059" v="6490" actId="1076"/>
          <ac:spMkLst>
            <pc:docMk/>
            <pc:sldMk cId="1397090001" sldId="444"/>
            <ac:spMk id="10" creationId="{0025EA58-FC97-4A70-A2EA-CC698A9A02BB}"/>
          </ac:spMkLst>
        </pc:spChg>
        <pc:picChg chg="add del">
          <ac:chgData name="Phyllipe Lima" userId="afbdb2a7827722fd" providerId="LiveId" clId="{5F7D61B6-ABC5-49CA-B443-9E00A8D79EF6}" dt="2020-04-03T04:04:06.239" v="6188" actId="478"/>
          <ac:picMkLst>
            <pc:docMk/>
            <pc:sldMk cId="1397090001" sldId="444"/>
            <ac:picMk id="2" creationId="{186201DE-40D7-4F77-BDBB-5041259D6779}"/>
          </ac:picMkLst>
        </pc:picChg>
        <pc:picChg chg="add del mod">
          <ac:chgData name="Phyllipe Lima" userId="afbdb2a7827722fd" providerId="LiveId" clId="{5F7D61B6-ABC5-49CA-B443-9E00A8D79EF6}" dt="2020-04-03T04:08:02.768" v="6491" actId="478"/>
          <ac:picMkLst>
            <pc:docMk/>
            <pc:sldMk cId="1397090001" sldId="444"/>
            <ac:picMk id="3" creationId="{F294DA45-D6B6-47ED-B9BE-5D69124D09F9}"/>
          </ac:picMkLst>
        </pc:picChg>
        <pc:picChg chg="add del mod">
          <ac:chgData name="Phyllipe Lima" userId="afbdb2a7827722fd" providerId="LiveId" clId="{5F7D61B6-ABC5-49CA-B443-9E00A8D79EF6}" dt="2020-04-03T04:08:03.657" v="6492" actId="478"/>
          <ac:picMkLst>
            <pc:docMk/>
            <pc:sldMk cId="1397090001" sldId="444"/>
            <ac:picMk id="4" creationId="{4790A232-6C33-412F-A3B5-8DAA679A2385}"/>
          </ac:picMkLst>
        </pc:picChg>
        <pc:picChg chg="add del mod">
          <ac:chgData name="Phyllipe Lima" userId="afbdb2a7827722fd" providerId="LiveId" clId="{5F7D61B6-ABC5-49CA-B443-9E00A8D79EF6}" dt="2020-04-03T04:08:01.616" v="6489"/>
          <ac:picMkLst>
            <pc:docMk/>
            <pc:sldMk cId="1397090001" sldId="444"/>
            <ac:picMk id="7" creationId="{2C9F10B4-1097-408E-A042-FDD603CF002D}"/>
          </ac:picMkLst>
        </pc:picChg>
      </pc:sldChg>
      <pc:sldChg chg="addSp delSp modSp add del mod">
        <pc:chgData name="Phyllipe Lima" userId="afbdb2a7827722fd" providerId="LiveId" clId="{5F7D61B6-ABC5-49CA-B443-9E00A8D79EF6}" dt="2020-04-03T04:14:08.061" v="6781" actId="47"/>
        <pc:sldMkLst>
          <pc:docMk/>
          <pc:sldMk cId="2954278825" sldId="445"/>
        </pc:sldMkLst>
        <pc:picChg chg="add mod">
          <ac:chgData name="Phyllipe Lima" userId="afbdb2a7827722fd" providerId="LiveId" clId="{5F7D61B6-ABC5-49CA-B443-9E00A8D79EF6}" dt="2020-04-03T04:05:02.665" v="6195" actId="1076"/>
          <ac:picMkLst>
            <pc:docMk/>
            <pc:sldMk cId="2954278825" sldId="445"/>
            <ac:picMk id="2" creationId="{78FA87E3-C119-4EDD-A4F1-B1EB7FAE0D64}"/>
          </ac:picMkLst>
        </pc:picChg>
        <pc:picChg chg="del">
          <ac:chgData name="Phyllipe Lima" userId="afbdb2a7827722fd" providerId="LiveId" clId="{5F7D61B6-ABC5-49CA-B443-9E00A8D79EF6}" dt="2020-04-03T04:04:59.385" v="6193" actId="478"/>
          <ac:picMkLst>
            <pc:docMk/>
            <pc:sldMk cId="2954278825" sldId="445"/>
            <ac:picMk id="3" creationId="{F294DA45-D6B6-47ED-B9BE-5D69124D09F9}"/>
          </ac:picMkLst>
        </pc:picChg>
      </pc:sldChg>
      <pc:sldChg chg="addSp modSp add mod">
        <pc:chgData name="Phyllipe Lima" userId="afbdb2a7827722fd" providerId="LiveId" clId="{5F7D61B6-ABC5-49CA-B443-9E00A8D79EF6}" dt="2020-04-03T04:18:30.128" v="6860"/>
        <pc:sldMkLst>
          <pc:docMk/>
          <pc:sldMk cId="1889386656" sldId="446"/>
        </pc:sldMkLst>
        <pc:spChg chg="mod">
          <ac:chgData name="Phyllipe Lima" userId="afbdb2a7827722fd" providerId="LiveId" clId="{5F7D61B6-ABC5-49CA-B443-9E00A8D79EF6}" dt="2020-04-03T04:18:26.629" v="6858" actId="1076"/>
          <ac:spMkLst>
            <pc:docMk/>
            <pc:sldMk cId="1889386656" sldId="446"/>
            <ac:spMk id="10" creationId="{0025EA58-FC97-4A70-A2EA-CC698A9A02BB}"/>
          </ac:spMkLst>
        </pc:spChg>
        <pc:spChg chg="add">
          <ac:chgData name="Phyllipe Lima" userId="afbdb2a7827722fd" providerId="LiveId" clId="{5F7D61B6-ABC5-49CA-B443-9E00A8D79EF6}" dt="2020-04-03T04:18:30.128" v="6860"/>
          <ac:spMkLst>
            <pc:docMk/>
            <pc:sldMk cId="1889386656" sldId="446"/>
            <ac:spMk id="11" creationId="{7BBB8F9A-7727-4A5E-85BA-B21476DFE238}"/>
          </ac:spMkLst>
        </pc:spChg>
        <pc:picChg chg="mod">
          <ac:chgData name="Phyllipe Lima" userId="afbdb2a7827722fd" providerId="LiveId" clId="{5F7D61B6-ABC5-49CA-B443-9E00A8D79EF6}" dt="2020-04-03T04:18:26.629" v="6858" actId="1076"/>
          <ac:picMkLst>
            <pc:docMk/>
            <pc:sldMk cId="1889386656" sldId="446"/>
            <ac:picMk id="3" creationId="{F294DA45-D6B6-47ED-B9BE-5D69124D09F9}"/>
          </ac:picMkLst>
        </pc:picChg>
        <pc:picChg chg="mod">
          <ac:chgData name="Phyllipe Lima" userId="afbdb2a7827722fd" providerId="LiveId" clId="{5F7D61B6-ABC5-49CA-B443-9E00A8D79EF6}" dt="2020-04-03T04:18:29.317" v="6859" actId="1076"/>
          <ac:picMkLst>
            <pc:docMk/>
            <pc:sldMk cId="1889386656" sldId="446"/>
            <ac:picMk id="4" creationId="{4790A232-6C33-412F-A3B5-8DAA679A2385}"/>
          </ac:picMkLst>
        </pc:picChg>
      </pc:sldChg>
      <pc:sldChg chg="addSp modSp add mod ord">
        <pc:chgData name="Phyllipe Lima" userId="afbdb2a7827722fd" providerId="LiveId" clId="{5F7D61B6-ABC5-49CA-B443-9E00A8D79EF6}" dt="2020-04-03T04:18:35.104" v="6862"/>
        <pc:sldMkLst>
          <pc:docMk/>
          <pc:sldMk cId="3828225447" sldId="447"/>
        </pc:sldMkLst>
        <pc:spChg chg="add">
          <ac:chgData name="Phyllipe Lima" userId="afbdb2a7827722fd" providerId="LiveId" clId="{5F7D61B6-ABC5-49CA-B443-9E00A8D79EF6}" dt="2020-04-03T04:18:35.104" v="6862"/>
          <ac:spMkLst>
            <pc:docMk/>
            <pc:sldMk cId="3828225447" sldId="447"/>
            <ac:spMk id="9" creationId="{D3B41E73-0828-41DC-9F09-503B9B83FD7E}"/>
          </ac:spMkLst>
        </pc:spChg>
        <pc:spChg chg="mod">
          <ac:chgData name="Phyllipe Lima" userId="afbdb2a7827722fd" providerId="LiveId" clId="{5F7D61B6-ABC5-49CA-B443-9E00A8D79EF6}" dt="2020-04-03T04:18:34.463" v="6861" actId="1076"/>
          <ac:spMkLst>
            <pc:docMk/>
            <pc:sldMk cId="3828225447" sldId="447"/>
            <ac:spMk id="10" creationId="{0025EA58-FC97-4A70-A2EA-CC698A9A02BB}"/>
          </ac:spMkLst>
        </pc:spChg>
        <pc:picChg chg="mod">
          <ac:chgData name="Phyllipe Lima" userId="afbdb2a7827722fd" providerId="LiveId" clId="{5F7D61B6-ABC5-49CA-B443-9E00A8D79EF6}" dt="2020-04-03T04:18:34.463" v="6861" actId="1076"/>
          <ac:picMkLst>
            <pc:docMk/>
            <pc:sldMk cId="3828225447" sldId="447"/>
            <ac:picMk id="7" creationId="{2C9F10B4-1097-408E-A042-FDD603CF002D}"/>
          </ac:picMkLst>
        </pc:picChg>
      </pc:sldChg>
      <pc:sldChg chg="addSp delSp modSp add mod modAnim">
        <pc:chgData name="Phyllipe Lima" userId="afbdb2a7827722fd" providerId="LiveId" clId="{5F7D61B6-ABC5-49CA-B443-9E00A8D79EF6}" dt="2020-04-03T04:18:42.947" v="6864" actId="1076"/>
        <pc:sldMkLst>
          <pc:docMk/>
          <pc:sldMk cId="3740827929" sldId="448"/>
        </pc:sldMkLst>
        <pc:spChg chg="mod">
          <ac:chgData name="Phyllipe Lima" userId="afbdb2a7827722fd" providerId="LiveId" clId="{5F7D61B6-ABC5-49CA-B443-9E00A8D79EF6}" dt="2020-04-03T04:13:07.907" v="6774" actId="20577"/>
          <ac:spMkLst>
            <pc:docMk/>
            <pc:sldMk cId="3740827929" sldId="448"/>
            <ac:spMk id="10" creationId="{0025EA58-FC97-4A70-A2EA-CC698A9A02BB}"/>
          </ac:spMkLst>
        </pc:spChg>
        <pc:spChg chg="add mod">
          <ac:chgData name="Phyllipe Lima" userId="afbdb2a7827722fd" providerId="LiveId" clId="{5F7D61B6-ABC5-49CA-B443-9E00A8D79EF6}" dt="2020-04-03T04:10:05.563" v="6702" actId="1076"/>
          <ac:spMkLst>
            <pc:docMk/>
            <pc:sldMk cId="3740827929" sldId="448"/>
            <ac:spMk id="11" creationId="{DFB23498-6FAF-46DB-B440-7907FAD676DB}"/>
          </ac:spMkLst>
        </pc:spChg>
        <pc:spChg chg="add mod">
          <ac:chgData name="Phyllipe Lima" userId="afbdb2a7827722fd" providerId="LiveId" clId="{5F7D61B6-ABC5-49CA-B443-9E00A8D79EF6}" dt="2020-04-03T04:18:42.947" v="6864" actId="1076"/>
          <ac:spMkLst>
            <pc:docMk/>
            <pc:sldMk cId="3740827929" sldId="448"/>
            <ac:spMk id="12" creationId="{EB398F76-F6BE-4EC0-8DD2-039DC3A6ECFD}"/>
          </ac:spMkLst>
        </pc:spChg>
        <pc:picChg chg="add mod">
          <ac:chgData name="Phyllipe Lima" userId="afbdb2a7827722fd" providerId="LiveId" clId="{5F7D61B6-ABC5-49CA-B443-9E00A8D79EF6}" dt="2020-04-03T04:10:05.563" v="6702" actId="1076"/>
          <ac:picMkLst>
            <pc:docMk/>
            <pc:sldMk cId="3740827929" sldId="448"/>
            <ac:picMk id="2" creationId="{C6F76297-DA9C-4DE4-B7BE-F6C6481ADE45}"/>
          </ac:picMkLst>
        </pc:picChg>
        <pc:picChg chg="del">
          <ac:chgData name="Phyllipe Lima" userId="afbdb2a7827722fd" providerId="LiveId" clId="{5F7D61B6-ABC5-49CA-B443-9E00A8D79EF6}" dt="2020-04-03T04:09:02.631" v="6616" actId="478"/>
          <ac:picMkLst>
            <pc:docMk/>
            <pc:sldMk cId="3740827929" sldId="448"/>
            <ac:picMk id="3" creationId="{F294DA45-D6B6-47ED-B9BE-5D69124D09F9}"/>
          </ac:picMkLst>
        </pc:picChg>
        <pc:picChg chg="del">
          <ac:chgData name="Phyllipe Lima" userId="afbdb2a7827722fd" providerId="LiveId" clId="{5F7D61B6-ABC5-49CA-B443-9E00A8D79EF6}" dt="2020-04-03T04:09:06.099" v="6618" actId="478"/>
          <ac:picMkLst>
            <pc:docMk/>
            <pc:sldMk cId="3740827929" sldId="448"/>
            <ac:picMk id="4" creationId="{4790A232-6C33-412F-A3B5-8DAA679A2385}"/>
          </ac:picMkLst>
        </pc:picChg>
      </pc:sldChg>
      <pc:sldChg chg="addSp delSp modSp add mod delAnim">
        <pc:chgData name="Phyllipe Lima" userId="afbdb2a7827722fd" providerId="LiveId" clId="{5F7D61B6-ABC5-49CA-B443-9E00A8D79EF6}" dt="2020-04-03T04:18:45.912" v="6865"/>
        <pc:sldMkLst>
          <pc:docMk/>
          <pc:sldMk cId="2015927131" sldId="449"/>
        </pc:sldMkLst>
        <pc:spChg chg="del">
          <ac:chgData name="Phyllipe Lima" userId="afbdb2a7827722fd" providerId="LiveId" clId="{5F7D61B6-ABC5-49CA-B443-9E00A8D79EF6}" dt="2020-04-03T04:13:48.492" v="6778" actId="478"/>
          <ac:spMkLst>
            <pc:docMk/>
            <pc:sldMk cId="2015927131" sldId="449"/>
            <ac:spMk id="10" creationId="{0025EA58-FC97-4A70-A2EA-CC698A9A02BB}"/>
          </ac:spMkLst>
        </pc:spChg>
        <pc:spChg chg="del">
          <ac:chgData name="Phyllipe Lima" userId="afbdb2a7827722fd" providerId="LiveId" clId="{5F7D61B6-ABC5-49CA-B443-9E00A8D79EF6}" dt="2020-04-03T04:13:47.176" v="6777" actId="478"/>
          <ac:spMkLst>
            <pc:docMk/>
            <pc:sldMk cId="2015927131" sldId="449"/>
            <ac:spMk id="11" creationId="{DFB23498-6FAF-46DB-B440-7907FAD676DB}"/>
          </ac:spMkLst>
        </pc:spChg>
        <pc:spChg chg="add">
          <ac:chgData name="Phyllipe Lima" userId="afbdb2a7827722fd" providerId="LiveId" clId="{5F7D61B6-ABC5-49CA-B443-9E00A8D79EF6}" dt="2020-04-03T04:18:45.912" v="6865"/>
          <ac:spMkLst>
            <pc:docMk/>
            <pc:sldMk cId="2015927131" sldId="449"/>
            <ac:spMk id="12" creationId="{6D3EB293-9C83-4339-8D68-04FD863C5C66}"/>
          </ac:spMkLst>
        </pc:spChg>
        <pc:picChg chg="del">
          <ac:chgData name="Phyllipe Lima" userId="afbdb2a7827722fd" providerId="LiveId" clId="{5F7D61B6-ABC5-49CA-B443-9E00A8D79EF6}" dt="2020-04-03T04:13:46.124" v="6776" actId="478"/>
          <ac:picMkLst>
            <pc:docMk/>
            <pc:sldMk cId="2015927131" sldId="449"/>
            <ac:picMk id="2" creationId="{C6F76297-DA9C-4DE4-B7BE-F6C6481ADE45}"/>
          </ac:picMkLst>
        </pc:picChg>
        <pc:picChg chg="add mod">
          <ac:chgData name="Phyllipe Lima" userId="afbdb2a7827722fd" providerId="LiveId" clId="{5F7D61B6-ABC5-49CA-B443-9E00A8D79EF6}" dt="2020-04-03T04:14:04.877" v="6780" actId="1076"/>
          <ac:picMkLst>
            <pc:docMk/>
            <pc:sldMk cId="2015927131" sldId="449"/>
            <ac:picMk id="3" creationId="{9A48D43B-064A-4125-8428-BA48FE6B4499}"/>
          </ac:picMkLst>
        </pc:picChg>
      </pc:sldChg>
      <pc:sldChg chg="addSp delSp modSp add mod modAnim">
        <pc:chgData name="Phyllipe Lima" userId="afbdb2a7827722fd" providerId="LiveId" clId="{5F7D61B6-ABC5-49CA-B443-9E00A8D79EF6}" dt="2020-04-03T04:22:10.943" v="6984" actId="14100"/>
        <pc:sldMkLst>
          <pc:docMk/>
          <pc:sldMk cId="4103153938" sldId="450"/>
        </pc:sldMkLst>
        <pc:spChg chg="mod">
          <ac:chgData name="Phyllipe Lima" userId="afbdb2a7827722fd" providerId="LiveId" clId="{5F7D61B6-ABC5-49CA-B443-9E00A8D79EF6}" dt="2020-04-03T04:19:19.113" v="6967" actId="20577"/>
          <ac:spMkLst>
            <pc:docMk/>
            <pc:sldMk cId="4103153938" sldId="450"/>
            <ac:spMk id="10" creationId="{0025EA58-FC97-4A70-A2EA-CC698A9A02BB}"/>
          </ac:spMkLst>
        </pc:spChg>
        <pc:spChg chg="add mod">
          <ac:chgData name="Phyllipe Lima" userId="afbdb2a7827722fd" providerId="LiveId" clId="{5F7D61B6-ABC5-49CA-B443-9E00A8D79EF6}" dt="2020-04-03T04:18:55.244" v="6876" actId="20577"/>
          <ac:spMkLst>
            <pc:docMk/>
            <pc:sldMk cId="4103153938" sldId="450"/>
            <ac:spMk id="11" creationId="{79B11CEB-0806-4269-8ADE-EA745A8F6E4B}"/>
          </ac:spMkLst>
        </pc:spChg>
        <pc:spChg chg="add mod">
          <ac:chgData name="Phyllipe Lima" userId="afbdb2a7827722fd" providerId="LiveId" clId="{5F7D61B6-ABC5-49CA-B443-9E00A8D79EF6}" dt="2020-04-03T04:21:48.515" v="6978" actId="14100"/>
          <ac:spMkLst>
            <pc:docMk/>
            <pc:sldMk cId="4103153938" sldId="450"/>
            <ac:spMk id="13" creationId="{964D686C-9C9B-419A-988C-846670157BDC}"/>
          </ac:spMkLst>
        </pc:spChg>
        <pc:spChg chg="add mod">
          <ac:chgData name="Phyllipe Lima" userId="afbdb2a7827722fd" providerId="LiveId" clId="{5F7D61B6-ABC5-49CA-B443-9E00A8D79EF6}" dt="2020-04-03T04:22:10.943" v="6984" actId="14100"/>
          <ac:spMkLst>
            <pc:docMk/>
            <pc:sldMk cId="4103153938" sldId="450"/>
            <ac:spMk id="14" creationId="{B0CEFBEC-2D62-451D-BD9B-96013D440EA7}"/>
          </ac:spMkLst>
        </pc:spChg>
        <pc:picChg chg="del">
          <ac:chgData name="Phyllipe Lima" userId="afbdb2a7827722fd" providerId="LiveId" clId="{5F7D61B6-ABC5-49CA-B443-9E00A8D79EF6}" dt="2020-04-03T04:15:49.355" v="6783" actId="478"/>
          <ac:picMkLst>
            <pc:docMk/>
            <pc:sldMk cId="4103153938" sldId="450"/>
            <ac:picMk id="3" creationId="{F294DA45-D6B6-47ED-B9BE-5D69124D09F9}"/>
          </ac:picMkLst>
        </pc:picChg>
        <pc:picChg chg="del">
          <ac:chgData name="Phyllipe Lima" userId="afbdb2a7827722fd" providerId="LiveId" clId="{5F7D61B6-ABC5-49CA-B443-9E00A8D79EF6}" dt="2020-04-03T04:19:26.415" v="6968" actId="478"/>
          <ac:picMkLst>
            <pc:docMk/>
            <pc:sldMk cId="4103153938" sldId="450"/>
            <ac:picMk id="4" creationId="{4790A232-6C33-412F-A3B5-8DAA679A2385}"/>
          </ac:picMkLst>
        </pc:picChg>
        <pc:picChg chg="add mod">
          <ac:chgData name="Phyllipe Lima" userId="afbdb2a7827722fd" providerId="LiveId" clId="{5F7D61B6-ABC5-49CA-B443-9E00A8D79EF6}" dt="2020-04-03T04:21:22.238" v="6971" actId="27614"/>
          <ac:picMkLst>
            <pc:docMk/>
            <pc:sldMk cId="4103153938" sldId="450"/>
            <ac:picMk id="7" creationId="{3AD0E2A0-DBE5-4EA0-AB70-E148AA9F76F9}"/>
          </ac:picMkLst>
        </pc:picChg>
      </pc:sldChg>
      <pc:sldChg chg="modSp add mod modAnim">
        <pc:chgData name="Phyllipe Lima" userId="afbdb2a7827722fd" providerId="LiveId" clId="{5F7D61B6-ABC5-49CA-B443-9E00A8D79EF6}" dt="2020-04-03T04:24:09.123" v="7214" actId="20577"/>
        <pc:sldMkLst>
          <pc:docMk/>
          <pc:sldMk cId="2864930097" sldId="451"/>
        </pc:sldMkLst>
        <pc:spChg chg="mod">
          <ac:chgData name="Phyllipe Lima" userId="afbdb2a7827722fd" providerId="LiveId" clId="{5F7D61B6-ABC5-49CA-B443-9E00A8D79EF6}" dt="2020-04-03T04:23:00.095" v="7012" actId="20577"/>
          <ac:spMkLst>
            <pc:docMk/>
            <pc:sldMk cId="2864930097" sldId="451"/>
            <ac:spMk id="9" creationId="{D0A97853-0371-4A44-89FC-C7631D39F27C}"/>
          </ac:spMkLst>
        </pc:spChg>
        <pc:spChg chg="mod">
          <ac:chgData name="Phyllipe Lima" userId="afbdb2a7827722fd" providerId="LiveId" clId="{5F7D61B6-ABC5-49CA-B443-9E00A8D79EF6}" dt="2020-04-03T04:24:09.123" v="7214" actId="20577"/>
          <ac:spMkLst>
            <pc:docMk/>
            <pc:sldMk cId="2864930097" sldId="451"/>
            <ac:spMk id="10" creationId="{0025EA58-FC97-4A70-A2EA-CC698A9A02BB}"/>
          </ac:spMkLst>
        </pc:spChg>
      </pc:sldChg>
    </pc:docChg>
  </pc:docChgLst>
  <pc:docChgLst>
    <pc:chgData name="Phyllipe Lima" userId="afbdb2a7827722fd" providerId="Windows Live" clId="Web-{D64A3894-44B1-42E6-B35E-B1D6156EEB14}"/>
    <pc:docChg chg="modSld">
      <pc:chgData name="Phyllipe Lima" userId="afbdb2a7827722fd" providerId="Windows Live" clId="Web-{D64A3894-44B1-42E6-B35E-B1D6156EEB14}" dt="2021-09-30T18:24:14.602" v="2" actId="1076"/>
      <pc:docMkLst>
        <pc:docMk/>
      </pc:docMkLst>
      <pc:sldChg chg="modSp">
        <pc:chgData name="Phyllipe Lima" userId="afbdb2a7827722fd" providerId="Windows Live" clId="Web-{D64A3894-44B1-42E6-B35E-B1D6156EEB14}" dt="2021-09-30T18:24:14.602" v="2" actId="1076"/>
        <pc:sldMkLst>
          <pc:docMk/>
          <pc:sldMk cId="3026945033" sldId="461"/>
        </pc:sldMkLst>
        <pc:picChg chg="mod">
          <ac:chgData name="Phyllipe Lima" userId="afbdb2a7827722fd" providerId="Windows Live" clId="Web-{D64A3894-44B1-42E6-B35E-B1D6156EEB14}" dt="2021-09-30T18:24:14.602" v="2" actId="1076"/>
          <ac:picMkLst>
            <pc:docMk/>
            <pc:sldMk cId="3026945033" sldId="461"/>
            <ac:picMk id="4" creationId="{CE623317-E5A5-4972-B347-6708F77AEAF9}"/>
          </ac:picMkLst>
        </pc:picChg>
      </pc:sldChg>
    </pc:docChg>
  </pc:docChgLst>
  <pc:docChgLst>
    <pc:chgData name="Phyllipe Lima" userId="afbdb2a7827722fd" providerId="LiveId" clId="{934E2BC2-7E74-B245-999C-0C8F37983FDB}"/>
    <pc:docChg chg="modSld">
      <pc:chgData name="Phyllipe Lima" userId="afbdb2a7827722fd" providerId="LiveId" clId="{934E2BC2-7E74-B245-999C-0C8F37983FDB}" dt="2020-10-16T12:04:41.778" v="2" actId="20577"/>
      <pc:docMkLst>
        <pc:docMk/>
      </pc:docMkLst>
      <pc:sldChg chg="modSp mod">
        <pc:chgData name="Phyllipe Lima" userId="afbdb2a7827722fd" providerId="LiveId" clId="{934E2BC2-7E74-B245-999C-0C8F37983FDB}" dt="2020-10-16T12:04:41.778" v="2" actId="20577"/>
        <pc:sldMkLst>
          <pc:docMk/>
          <pc:sldMk cId="540509760" sldId="477"/>
        </pc:sldMkLst>
        <pc:spChg chg="mod">
          <ac:chgData name="Phyllipe Lima" userId="afbdb2a7827722fd" providerId="LiveId" clId="{934E2BC2-7E74-B245-999C-0C8F37983FDB}" dt="2020-10-16T12:04:41.778" v="2" actId="20577"/>
          <ac:spMkLst>
            <pc:docMk/>
            <pc:sldMk cId="540509760" sldId="477"/>
            <ac:spMk id="10" creationId="{0025EA58-FC97-4A70-A2EA-CC698A9A02BB}"/>
          </ac:spMkLst>
        </pc:spChg>
      </pc:sldChg>
    </pc:docChg>
  </pc:docChgLst>
  <pc:docChgLst>
    <pc:chgData name="Phyllipe Lima" userId="afbdb2a7827722fd" providerId="Windows Live" clId="Web-{02D40484-6A19-423F-BBC8-C6AA067904D7}"/>
    <pc:docChg chg="mod modSld modMainMaster">
      <pc:chgData name="Phyllipe Lima" userId="afbdb2a7827722fd" providerId="Windows Live" clId="Web-{02D40484-6A19-423F-BBC8-C6AA067904D7}" dt="2021-09-26T16:22:08.267" v="9"/>
      <pc:docMkLst>
        <pc:docMk/>
      </pc:docMkLst>
      <pc:sldChg chg="modSp">
        <pc:chgData name="Phyllipe Lima" userId="afbdb2a7827722fd" providerId="Windows Live" clId="Web-{02D40484-6A19-423F-BBC8-C6AA067904D7}" dt="2021-09-26T16:21:29.204" v="2" actId="20577"/>
        <pc:sldMkLst>
          <pc:docMk/>
          <pc:sldMk cId="1975627203" sldId="257"/>
        </pc:sldMkLst>
        <pc:spChg chg="mod">
          <ac:chgData name="Phyllipe Lima" userId="afbdb2a7827722fd" providerId="Windows Live" clId="Web-{02D40484-6A19-423F-BBC8-C6AA067904D7}" dt="2021-09-26T16:21:29.204" v="2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delSp">
        <pc:chgData name="Phyllipe Lima" userId="afbdb2a7827722fd" providerId="Windows Live" clId="Web-{02D40484-6A19-423F-BBC8-C6AA067904D7}" dt="2021-09-26T16:22:05.345" v="8"/>
        <pc:sldMkLst>
          <pc:docMk/>
          <pc:sldMk cId="1708451728" sldId="259"/>
        </pc:sldMkLst>
        <pc:spChg chg="del">
          <ac:chgData name="Phyllipe Lima" userId="afbdb2a7827722fd" providerId="Windows Live" clId="Web-{02D40484-6A19-423F-BBC8-C6AA067904D7}" dt="2021-09-26T16:22:05.345" v="8"/>
          <ac:spMkLst>
            <pc:docMk/>
            <pc:sldMk cId="1708451728" sldId="25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1792216109" sldId="304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1792216109" sldId="30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3771346874" sldId="418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3771346874" sldId="41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3446036793" sldId="419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3446036793" sldId="41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387221321" sldId="420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387221321" sldId="42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2500104174" sldId="427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2500104174" sldId="42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214910676" sldId="428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214910676" sldId="42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4103153938" sldId="450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4103153938" sldId="450"/>
            <ac:spMk id="6" creationId="{3959E6A8-C362-429C-AC1C-5AE5D4AFD5EC}"/>
          </ac:spMkLst>
        </pc:spChg>
      </pc:sldChg>
      <pc:sldChg chg="modSp">
        <pc:chgData name="Phyllipe Lima" userId="afbdb2a7827722fd" providerId="Windows Live" clId="Web-{02D40484-6A19-423F-BBC8-C6AA067904D7}" dt="2021-09-26T16:21:43.751" v="5" actId="20577"/>
        <pc:sldMkLst>
          <pc:docMk/>
          <pc:sldMk cId="4186090559" sldId="453"/>
        </pc:sldMkLst>
        <pc:spChg chg="mod">
          <ac:chgData name="Phyllipe Lima" userId="afbdb2a7827722fd" providerId="Windows Live" clId="Web-{02D40484-6A19-423F-BBC8-C6AA067904D7}" dt="2021-09-26T16:21:43.751" v="5" actId="20577"/>
          <ac:spMkLst>
            <pc:docMk/>
            <pc:sldMk cId="4186090559" sldId="453"/>
            <ac:spMk id="2" creationId="{00000000-0000-0000-0000-000000000000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2202462808" sldId="455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2202462808" sldId="45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3482351026" sldId="457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3482351026" sldId="45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2359349444" sldId="458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2359349444" sldId="45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2965366540" sldId="459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2965366540" sldId="45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3530969426" sldId="460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3530969426" sldId="46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3026945033" sldId="461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3026945033" sldId="46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3393935000" sldId="463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3393935000" sldId="46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4176482170" sldId="464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4176482170" sldId="46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2976922335" sldId="466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2976922335" sldId="466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3759237010" sldId="467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3759237010" sldId="46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2367743231" sldId="468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2367743231" sldId="46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1491257049" sldId="469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1491257049" sldId="46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3309133648" sldId="470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3309133648" sldId="47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2939653896" sldId="471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2939653896" sldId="47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4194278293" sldId="472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4194278293" sldId="47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3106728145" sldId="473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3106728145" sldId="47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621324431" sldId="474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621324431" sldId="47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2035084430" sldId="475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2035084430" sldId="47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44359922" sldId="476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44359922" sldId="476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540509760" sldId="477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540509760" sldId="47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1747201734" sldId="478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1747201734" sldId="47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2253435793" sldId="479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2253435793" sldId="47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1442039806" sldId="480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1442039806" sldId="48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3148083640" sldId="481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3148083640" sldId="48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1093535583" sldId="482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1093535583" sldId="482"/>
            <ac:spMk id="6" creationId="{3959E6A8-C362-429C-AC1C-5AE5D4AFD5EC}"/>
          </ac:spMkLst>
        </pc:spChg>
      </pc:sldChg>
      <pc:sldMasterChg chg="mod modSldLayout">
        <pc:chgData name="Phyllipe Lima" userId="afbdb2a7827722fd" providerId="Windows Live" clId="Web-{02D40484-6A19-423F-BBC8-C6AA067904D7}" dt="2021-09-26T16:22:08.267" v="9"/>
        <pc:sldMasterMkLst>
          <pc:docMk/>
          <pc:sldMasterMk cId="2700850333" sldId="2147483648"/>
        </pc:sldMasterMkLst>
        <pc:sldLayoutChg chg="mod">
          <pc:chgData name="Phyllipe Lima" userId="afbdb2a7827722fd" providerId="Windows Live" clId="Web-{02D40484-6A19-423F-BBC8-C6AA067904D7}" dt="2021-09-26T16:22:08.267" v="9"/>
          <pc:sldLayoutMkLst>
            <pc:docMk/>
            <pc:sldMasterMk cId="2700850333" sldId="2147483648"/>
            <pc:sldLayoutMk cId="179237364" sldId="2147483649"/>
          </pc:sldLayoutMkLst>
        </pc:sldLayoutChg>
        <pc:sldLayoutChg chg="mod">
          <pc:chgData name="Phyllipe Lima" userId="afbdb2a7827722fd" providerId="Windows Live" clId="Web-{02D40484-6A19-423F-BBC8-C6AA067904D7}" dt="2021-09-26T16:22:08.267" v="9"/>
          <pc:sldLayoutMkLst>
            <pc:docMk/>
            <pc:sldMasterMk cId="2700850333" sldId="2147483648"/>
            <pc:sldLayoutMk cId="930987265" sldId="2147483650"/>
          </pc:sldLayoutMkLst>
        </pc:sldLayoutChg>
        <pc:sldLayoutChg chg="mod">
          <pc:chgData name="Phyllipe Lima" userId="afbdb2a7827722fd" providerId="Windows Live" clId="Web-{02D40484-6A19-423F-BBC8-C6AA067904D7}" dt="2021-09-26T16:22:08.267" v="9"/>
          <pc:sldLayoutMkLst>
            <pc:docMk/>
            <pc:sldMasterMk cId="2700850333" sldId="2147483648"/>
            <pc:sldLayoutMk cId="2865907288" sldId="2147483651"/>
          </pc:sldLayoutMkLst>
        </pc:sldLayoutChg>
        <pc:sldLayoutChg chg="mod">
          <pc:chgData name="Phyllipe Lima" userId="afbdb2a7827722fd" providerId="Windows Live" clId="Web-{02D40484-6A19-423F-BBC8-C6AA067904D7}" dt="2021-09-26T16:22:08.267" v="9"/>
          <pc:sldLayoutMkLst>
            <pc:docMk/>
            <pc:sldMasterMk cId="2700850333" sldId="2147483648"/>
            <pc:sldLayoutMk cId="624608578" sldId="2147483652"/>
          </pc:sldLayoutMkLst>
        </pc:sldLayoutChg>
        <pc:sldLayoutChg chg="mod">
          <pc:chgData name="Phyllipe Lima" userId="afbdb2a7827722fd" providerId="Windows Live" clId="Web-{02D40484-6A19-423F-BBC8-C6AA067904D7}" dt="2021-09-26T16:22:08.267" v="9"/>
          <pc:sldLayoutMkLst>
            <pc:docMk/>
            <pc:sldMasterMk cId="2700850333" sldId="2147483648"/>
            <pc:sldLayoutMk cId="3012678124" sldId="2147483653"/>
          </pc:sldLayoutMkLst>
        </pc:sldLayoutChg>
        <pc:sldLayoutChg chg="mod">
          <pc:chgData name="Phyllipe Lima" userId="afbdb2a7827722fd" providerId="Windows Live" clId="Web-{02D40484-6A19-423F-BBC8-C6AA067904D7}" dt="2021-09-26T16:22:08.267" v="9"/>
          <pc:sldLayoutMkLst>
            <pc:docMk/>
            <pc:sldMasterMk cId="2700850333" sldId="2147483648"/>
            <pc:sldLayoutMk cId="3067946896" sldId="2147483654"/>
          </pc:sldLayoutMkLst>
        </pc:sldLayoutChg>
        <pc:sldLayoutChg chg="mod">
          <pc:chgData name="Phyllipe Lima" userId="afbdb2a7827722fd" providerId="Windows Live" clId="Web-{02D40484-6A19-423F-BBC8-C6AA067904D7}" dt="2021-09-26T16:22:08.267" v="9"/>
          <pc:sldLayoutMkLst>
            <pc:docMk/>
            <pc:sldMasterMk cId="2700850333" sldId="2147483648"/>
            <pc:sldLayoutMk cId="2695706714" sldId="2147483655"/>
          </pc:sldLayoutMkLst>
        </pc:sldLayoutChg>
        <pc:sldLayoutChg chg="mod">
          <pc:chgData name="Phyllipe Lima" userId="afbdb2a7827722fd" providerId="Windows Live" clId="Web-{02D40484-6A19-423F-BBC8-C6AA067904D7}" dt="2021-09-26T16:22:08.267" v="9"/>
          <pc:sldLayoutMkLst>
            <pc:docMk/>
            <pc:sldMasterMk cId="2700850333" sldId="2147483648"/>
            <pc:sldLayoutMk cId="2657320600" sldId="2147483656"/>
          </pc:sldLayoutMkLst>
        </pc:sldLayoutChg>
        <pc:sldLayoutChg chg="mod">
          <pc:chgData name="Phyllipe Lima" userId="afbdb2a7827722fd" providerId="Windows Live" clId="Web-{02D40484-6A19-423F-BBC8-C6AA067904D7}" dt="2021-09-26T16:22:08.267" v="9"/>
          <pc:sldLayoutMkLst>
            <pc:docMk/>
            <pc:sldMasterMk cId="2700850333" sldId="2147483648"/>
            <pc:sldLayoutMk cId="565953865" sldId="2147483657"/>
          </pc:sldLayoutMkLst>
        </pc:sldLayoutChg>
        <pc:sldLayoutChg chg="mod">
          <pc:chgData name="Phyllipe Lima" userId="afbdb2a7827722fd" providerId="Windows Live" clId="Web-{02D40484-6A19-423F-BBC8-C6AA067904D7}" dt="2021-09-26T16:22:08.267" v="9"/>
          <pc:sldLayoutMkLst>
            <pc:docMk/>
            <pc:sldMasterMk cId="2700850333" sldId="2147483648"/>
            <pc:sldLayoutMk cId="1090057492" sldId="2147483658"/>
          </pc:sldLayoutMkLst>
        </pc:sldLayoutChg>
        <pc:sldLayoutChg chg="mod">
          <pc:chgData name="Phyllipe Lima" userId="afbdb2a7827722fd" providerId="Windows Live" clId="Web-{02D40484-6A19-423F-BBC8-C6AA067904D7}" dt="2021-09-26T16:22:08.267" v="9"/>
          <pc:sldLayoutMkLst>
            <pc:docMk/>
            <pc:sldMasterMk cId="2700850333" sldId="2147483648"/>
            <pc:sldLayoutMk cId="1268542938" sldId="2147483659"/>
          </pc:sldLayoutMkLst>
        </pc:sldLayoutChg>
      </pc:sldMasterChg>
    </pc:docChg>
  </pc:docChgLst>
  <pc:docChgLst>
    <pc:chgData name="Phyllipe Lima" userId="afbdb2a7827722fd" providerId="LiveId" clId="{889B28A1-3DE7-B64E-84AC-F84D5DE61DC8}"/>
    <pc:docChg chg="custSel addSld delSld modSld sldOrd">
      <pc:chgData name="Phyllipe Lima" userId="afbdb2a7827722fd" providerId="LiveId" clId="{889B28A1-3DE7-B64E-84AC-F84D5DE61DC8}" dt="2020-04-06T14:10:55.880" v="1436" actId="20577"/>
      <pc:docMkLst>
        <pc:docMk/>
      </pc:docMkLst>
      <pc:sldChg chg="ord">
        <pc:chgData name="Phyllipe Lima" userId="afbdb2a7827722fd" providerId="LiveId" clId="{889B28A1-3DE7-B64E-84AC-F84D5DE61DC8}" dt="2020-04-06T12:26:10.794" v="903"/>
        <pc:sldMkLst>
          <pc:docMk/>
          <pc:sldMk cId="3771346874" sldId="418"/>
        </pc:sldMkLst>
      </pc:sldChg>
      <pc:sldChg chg="modSp">
        <pc:chgData name="Phyllipe Lima" userId="afbdb2a7827722fd" providerId="LiveId" clId="{889B28A1-3DE7-B64E-84AC-F84D5DE61DC8}" dt="2020-04-06T12:12:48.361" v="1" actId="27636"/>
        <pc:sldMkLst>
          <pc:docMk/>
          <pc:sldMk cId="2500104174" sldId="427"/>
        </pc:sldMkLst>
        <pc:spChg chg="mod">
          <ac:chgData name="Phyllipe Lima" userId="afbdb2a7827722fd" providerId="LiveId" clId="{889B28A1-3DE7-B64E-84AC-F84D5DE61DC8}" dt="2020-04-06T12:12:48.361" v="1" actId="27636"/>
          <ac:spMkLst>
            <pc:docMk/>
            <pc:sldMk cId="2500104174" sldId="427"/>
            <ac:spMk id="11" creationId="{C2C91EF0-77E9-453E-BC06-6319E104BC28}"/>
          </ac:spMkLst>
        </pc:spChg>
      </pc:sldChg>
      <pc:sldChg chg="modSp">
        <pc:chgData name="Phyllipe Lima" userId="afbdb2a7827722fd" providerId="LiveId" clId="{889B28A1-3DE7-B64E-84AC-F84D5DE61DC8}" dt="2020-04-06T13:44:17.038" v="943" actId="20577"/>
        <pc:sldMkLst>
          <pc:docMk/>
          <pc:sldMk cId="2202462808" sldId="455"/>
        </pc:sldMkLst>
        <pc:spChg chg="mod">
          <ac:chgData name="Phyllipe Lima" userId="afbdb2a7827722fd" providerId="LiveId" clId="{889B28A1-3DE7-B64E-84AC-F84D5DE61DC8}" dt="2020-04-06T13:44:17.038" v="943" actId="20577"/>
          <ac:spMkLst>
            <pc:docMk/>
            <pc:sldMk cId="2202462808" sldId="455"/>
            <ac:spMk id="3" creationId="{00000000-0000-0000-0000-000000000000}"/>
          </ac:spMkLst>
        </pc:spChg>
      </pc:sldChg>
      <pc:sldChg chg="del">
        <pc:chgData name="Phyllipe Lima" userId="afbdb2a7827722fd" providerId="LiveId" clId="{889B28A1-3DE7-B64E-84AC-F84D5DE61DC8}" dt="2020-04-06T13:45:01.412" v="944" actId="2696"/>
        <pc:sldMkLst>
          <pc:docMk/>
          <pc:sldMk cId="3838476213" sldId="456"/>
        </pc:sldMkLst>
      </pc:sldChg>
      <pc:sldChg chg="modSp">
        <pc:chgData name="Phyllipe Lima" userId="afbdb2a7827722fd" providerId="LiveId" clId="{889B28A1-3DE7-B64E-84AC-F84D5DE61DC8}" dt="2020-04-06T13:45:36.472" v="953" actId="20577"/>
        <pc:sldMkLst>
          <pc:docMk/>
          <pc:sldMk cId="3482351026" sldId="457"/>
        </pc:sldMkLst>
        <pc:spChg chg="mod">
          <ac:chgData name="Phyllipe Lima" userId="afbdb2a7827722fd" providerId="LiveId" clId="{889B28A1-3DE7-B64E-84AC-F84D5DE61DC8}" dt="2020-04-06T13:45:36.472" v="953" actId="20577"/>
          <ac:spMkLst>
            <pc:docMk/>
            <pc:sldMk cId="3482351026" sldId="457"/>
            <ac:spMk id="10" creationId="{0025EA58-FC97-4A70-A2EA-CC698A9A02BB}"/>
          </ac:spMkLst>
        </pc:spChg>
      </pc:sldChg>
      <pc:sldChg chg="modSp">
        <pc:chgData name="Phyllipe Lima" userId="afbdb2a7827722fd" providerId="LiveId" clId="{889B28A1-3DE7-B64E-84AC-F84D5DE61DC8}" dt="2020-04-06T13:46:40.972" v="1039" actId="20577"/>
        <pc:sldMkLst>
          <pc:docMk/>
          <pc:sldMk cId="2359349444" sldId="458"/>
        </pc:sldMkLst>
        <pc:spChg chg="mod">
          <ac:chgData name="Phyllipe Lima" userId="afbdb2a7827722fd" providerId="LiveId" clId="{889B28A1-3DE7-B64E-84AC-F84D5DE61DC8}" dt="2020-04-06T13:46:40.972" v="1039" actId="20577"/>
          <ac:spMkLst>
            <pc:docMk/>
            <pc:sldMk cId="2359349444" sldId="458"/>
            <ac:spMk id="10" creationId="{0025EA58-FC97-4A70-A2EA-CC698A9A02BB}"/>
          </ac:spMkLst>
        </pc:spChg>
      </pc:sldChg>
      <pc:sldChg chg="modSp">
        <pc:chgData name="Phyllipe Lima" userId="afbdb2a7827722fd" providerId="LiveId" clId="{889B28A1-3DE7-B64E-84AC-F84D5DE61DC8}" dt="2020-04-06T13:48:11.004" v="1041" actId="20577"/>
        <pc:sldMkLst>
          <pc:docMk/>
          <pc:sldMk cId="3393935000" sldId="463"/>
        </pc:sldMkLst>
        <pc:spChg chg="mod">
          <ac:chgData name="Phyllipe Lima" userId="afbdb2a7827722fd" providerId="LiveId" clId="{889B28A1-3DE7-B64E-84AC-F84D5DE61DC8}" dt="2020-04-06T13:48:11.004" v="1041" actId="20577"/>
          <ac:spMkLst>
            <pc:docMk/>
            <pc:sldMk cId="3393935000" sldId="463"/>
            <ac:spMk id="10" creationId="{0025EA58-FC97-4A70-A2EA-CC698A9A02BB}"/>
          </ac:spMkLst>
        </pc:spChg>
      </pc:sldChg>
      <pc:sldChg chg="del">
        <pc:chgData name="Phyllipe Lima" userId="afbdb2a7827722fd" providerId="LiveId" clId="{889B28A1-3DE7-B64E-84AC-F84D5DE61DC8}" dt="2020-04-06T13:54:29.685" v="1043" actId="2696"/>
        <pc:sldMkLst>
          <pc:docMk/>
          <pc:sldMk cId="1110165961" sldId="465"/>
        </pc:sldMkLst>
      </pc:sldChg>
      <pc:sldChg chg="modSp">
        <pc:chgData name="Phyllipe Lima" userId="afbdb2a7827722fd" providerId="LiveId" clId="{889B28A1-3DE7-B64E-84AC-F84D5DE61DC8}" dt="2020-04-06T13:54:27.996" v="1042"/>
        <pc:sldMkLst>
          <pc:docMk/>
          <pc:sldMk cId="2976922335" sldId="466"/>
        </pc:sldMkLst>
        <pc:spChg chg="mod">
          <ac:chgData name="Phyllipe Lima" userId="afbdb2a7827722fd" providerId="LiveId" clId="{889B28A1-3DE7-B64E-84AC-F84D5DE61DC8}" dt="2020-04-06T13:54:27.996" v="1042"/>
          <ac:spMkLst>
            <pc:docMk/>
            <pc:sldMk cId="2976922335" sldId="466"/>
            <ac:spMk id="11" creationId="{C2C91EF0-77E9-453E-BC06-6319E104BC28}"/>
          </ac:spMkLst>
        </pc:spChg>
      </pc:sldChg>
      <pc:sldChg chg="modSp">
        <pc:chgData name="Phyllipe Lima" userId="afbdb2a7827722fd" providerId="LiveId" clId="{889B28A1-3DE7-B64E-84AC-F84D5DE61DC8}" dt="2020-04-06T13:55:18.366" v="1075" actId="20577"/>
        <pc:sldMkLst>
          <pc:docMk/>
          <pc:sldMk cId="3759237010" sldId="467"/>
        </pc:sldMkLst>
        <pc:spChg chg="mod">
          <ac:chgData name="Phyllipe Lima" userId="afbdb2a7827722fd" providerId="LiveId" clId="{889B28A1-3DE7-B64E-84AC-F84D5DE61DC8}" dt="2020-04-06T13:54:47.161" v="1051" actId="20577"/>
          <ac:spMkLst>
            <pc:docMk/>
            <pc:sldMk cId="3759237010" sldId="467"/>
            <ac:spMk id="10" creationId="{0025EA58-FC97-4A70-A2EA-CC698A9A02BB}"/>
          </ac:spMkLst>
        </pc:spChg>
        <pc:spChg chg="mod">
          <ac:chgData name="Phyllipe Lima" userId="afbdb2a7827722fd" providerId="LiveId" clId="{889B28A1-3DE7-B64E-84AC-F84D5DE61DC8}" dt="2020-04-06T13:55:18.366" v="1075" actId="20577"/>
          <ac:spMkLst>
            <pc:docMk/>
            <pc:sldMk cId="3759237010" sldId="467"/>
            <ac:spMk id="12" creationId="{C89E0BCD-4AE2-40A9-9DEC-2AA4806EF0CE}"/>
          </ac:spMkLst>
        </pc:spChg>
      </pc:sldChg>
      <pc:sldChg chg="modSp">
        <pc:chgData name="Phyllipe Lima" userId="afbdb2a7827722fd" providerId="LiveId" clId="{889B28A1-3DE7-B64E-84AC-F84D5DE61DC8}" dt="2020-04-06T14:05:19.255" v="1280" actId="20577"/>
        <pc:sldMkLst>
          <pc:docMk/>
          <pc:sldMk cId="1491257049" sldId="469"/>
        </pc:sldMkLst>
        <pc:spChg chg="mod">
          <ac:chgData name="Phyllipe Lima" userId="afbdb2a7827722fd" providerId="LiveId" clId="{889B28A1-3DE7-B64E-84AC-F84D5DE61DC8}" dt="2020-04-06T14:05:19.255" v="1280" actId="20577"/>
          <ac:spMkLst>
            <pc:docMk/>
            <pc:sldMk cId="1491257049" sldId="469"/>
            <ac:spMk id="12" creationId="{A2A3722F-6D19-4468-9091-73C80A1012B0}"/>
          </ac:spMkLst>
        </pc:spChg>
      </pc:sldChg>
      <pc:sldChg chg="modSp">
        <pc:chgData name="Phyllipe Lima" userId="afbdb2a7827722fd" providerId="LiveId" clId="{889B28A1-3DE7-B64E-84AC-F84D5DE61DC8}" dt="2020-04-06T14:05:52.443" v="1285" actId="20577"/>
        <pc:sldMkLst>
          <pc:docMk/>
          <pc:sldMk cId="4194278293" sldId="472"/>
        </pc:sldMkLst>
        <pc:spChg chg="mod">
          <ac:chgData name="Phyllipe Lima" userId="afbdb2a7827722fd" providerId="LiveId" clId="{889B28A1-3DE7-B64E-84AC-F84D5DE61DC8}" dt="2020-04-06T14:05:52.443" v="1285" actId="20577"/>
          <ac:spMkLst>
            <pc:docMk/>
            <pc:sldMk cId="4194278293" sldId="472"/>
            <ac:spMk id="12" creationId="{A2A3722F-6D19-4468-9091-73C80A1012B0}"/>
          </ac:spMkLst>
        </pc:spChg>
      </pc:sldChg>
      <pc:sldChg chg="modSp">
        <pc:chgData name="Phyllipe Lima" userId="afbdb2a7827722fd" providerId="LiveId" clId="{889B28A1-3DE7-B64E-84AC-F84D5DE61DC8}" dt="2020-04-06T14:06:04.629" v="1286" actId="20577"/>
        <pc:sldMkLst>
          <pc:docMk/>
          <pc:sldMk cId="3106728145" sldId="473"/>
        </pc:sldMkLst>
        <pc:spChg chg="mod">
          <ac:chgData name="Phyllipe Lima" userId="afbdb2a7827722fd" providerId="LiveId" clId="{889B28A1-3DE7-B64E-84AC-F84D5DE61DC8}" dt="2020-04-06T14:06:04.629" v="1286" actId="20577"/>
          <ac:spMkLst>
            <pc:docMk/>
            <pc:sldMk cId="3106728145" sldId="473"/>
            <ac:spMk id="12" creationId="{A2A3722F-6D19-4468-9091-73C80A1012B0}"/>
          </ac:spMkLst>
        </pc:spChg>
      </pc:sldChg>
      <pc:sldChg chg="modSp">
        <pc:chgData name="Phyllipe Lima" userId="afbdb2a7827722fd" providerId="LiveId" clId="{889B28A1-3DE7-B64E-84AC-F84D5DE61DC8}" dt="2020-04-06T14:06:29.566" v="1289" actId="20577"/>
        <pc:sldMkLst>
          <pc:docMk/>
          <pc:sldMk cId="621324431" sldId="474"/>
        </pc:sldMkLst>
        <pc:spChg chg="mod">
          <ac:chgData name="Phyllipe Lima" userId="afbdb2a7827722fd" providerId="LiveId" clId="{889B28A1-3DE7-B64E-84AC-F84D5DE61DC8}" dt="2020-04-06T14:06:29.566" v="1289" actId="20577"/>
          <ac:spMkLst>
            <pc:docMk/>
            <pc:sldMk cId="621324431" sldId="474"/>
            <ac:spMk id="14" creationId="{C6FEFC19-C3FF-40DA-83A5-3BD33A1EBEE9}"/>
          </ac:spMkLst>
        </pc:spChg>
      </pc:sldChg>
      <pc:sldChg chg="addSp delSp modSp modAnim">
        <pc:chgData name="Phyllipe Lima" userId="afbdb2a7827722fd" providerId="LiveId" clId="{889B28A1-3DE7-B64E-84AC-F84D5DE61DC8}" dt="2020-04-06T12:25:58.932" v="902" actId="20577"/>
        <pc:sldMkLst>
          <pc:docMk/>
          <pc:sldMk cId="2035084430" sldId="475"/>
        </pc:sldMkLst>
        <pc:spChg chg="mod">
          <ac:chgData name="Phyllipe Lima" userId="afbdb2a7827722fd" providerId="LiveId" clId="{889B28A1-3DE7-B64E-84AC-F84D5DE61DC8}" dt="2020-04-06T12:25:58.932" v="902" actId="20577"/>
          <ac:spMkLst>
            <pc:docMk/>
            <pc:sldMk cId="2035084430" sldId="475"/>
            <ac:spMk id="10" creationId="{0025EA58-FC97-4A70-A2EA-CC698A9A02BB}"/>
          </ac:spMkLst>
        </pc:spChg>
        <pc:picChg chg="del">
          <ac:chgData name="Phyllipe Lima" userId="afbdb2a7827722fd" providerId="LiveId" clId="{889B28A1-3DE7-B64E-84AC-F84D5DE61DC8}" dt="2020-04-06T12:13:14.299" v="15" actId="478"/>
          <ac:picMkLst>
            <pc:docMk/>
            <pc:sldMk cId="2035084430" sldId="475"/>
            <ac:picMk id="3" creationId="{F0E499D4-FC87-4ADC-89D0-C97954916F78}"/>
          </ac:picMkLst>
        </pc:picChg>
        <pc:picChg chg="add mod">
          <ac:chgData name="Phyllipe Lima" userId="afbdb2a7827722fd" providerId="LiveId" clId="{889B28A1-3DE7-B64E-84AC-F84D5DE61DC8}" dt="2020-04-06T12:13:08.945" v="13"/>
          <ac:picMkLst>
            <pc:docMk/>
            <pc:sldMk cId="2035084430" sldId="475"/>
            <ac:picMk id="12" creationId="{152F4E36-8520-AA42-B9D8-4FB36F980D7F}"/>
          </ac:picMkLst>
        </pc:picChg>
      </pc:sldChg>
      <pc:sldChg chg="modSp">
        <pc:chgData name="Phyllipe Lima" userId="afbdb2a7827722fd" providerId="LiveId" clId="{889B28A1-3DE7-B64E-84AC-F84D5DE61DC8}" dt="2020-04-06T14:08:23.903" v="1405" actId="20577"/>
        <pc:sldMkLst>
          <pc:docMk/>
          <pc:sldMk cId="540509760" sldId="477"/>
        </pc:sldMkLst>
        <pc:spChg chg="mod">
          <ac:chgData name="Phyllipe Lima" userId="afbdb2a7827722fd" providerId="LiveId" clId="{889B28A1-3DE7-B64E-84AC-F84D5DE61DC8}" dt="2020-04-06T14:08:23.903" v="1405" actId="20577"/>
          <ac:spMkLst>
            <pc:docMk/>
            <pc:sldMk cId="540509760" sldId="477"/>
            <ac:spMk id="10" creationId="{0025EA58-FC97-4A70-A2EA-CC698A9A02BB}"/>
          </ac:spMkLst>
        </pc:spChg>
      </pc:sldChg>
      <pc:sldChg chg="modSp">
        <pc:chgData name="Phyllipe Lima" userId="afbdb2a7827722fd" providerId="LiveId" clId="{889B28A1-3DE7-B64E-84AC-F84D5DE61DC8}" dt="2020-04-06T14:10:55.880" v="1436" actId="20577"/>
        <pc:sldMkLst>
          <pc:docMk/>
          <pc:sldMk cId="1747201734" sldId="478"/>
        </pc:sldMkLst>
        <pc:spChg chg="mod">
          <ac:chgData name="Phyllipe Lima" userId="afbdb2a7827722fd" providerId="LiveId" clId="{889B28A1-3DE7-B64E-84AC-F84D5DE61DC8}" dt="2020-04-06T14:10:55.880" v="1436" actId="20577"/>
          <ac:spMkLst>
            <pc:docMk/>
            <pc:sldMk cId="1747201734" sldId="478"/>
            <ac:spMk id="10" creationId="{0025EA58-FC97-4A70-A2EA-CC698A9A02BB}"/>
          </ac:spMkLst>
        </pc:spChg>
      </pc:sldChg>
      <pc:sldChg chg="addSp delSp modSp add">
        <pc:chgData name="Phyllipe Lima" userId="afbdb2a7827722fd" providerId="LiveId" clId="{889B28A1-3DE7-B64E-84AC-F84D5DE61DC8}" dt="2020-04-06T12:26:21.774" v="942" actId="20577"/>
        <pc:sldMkLst>
          <pc:docMk/>
          <pc:sldMk cId="1442039806" sldId="480"/>
        </pc:sldMkLst>
        <pc:spChg chg="add del mod">
          <ac:chgData name="Phyllipe Lima" userId="afbdb2a7827722fd" providerId="LiveId" clId="{889B28A1-3DE7-B64E-84AC-F84D5DE61DC8}" dt="2020-04-06T12:15:27.403" v="230"/>
          <ac:spMkLst>
            <pc:docMk/>
            <pc:sldMk cId="1442039806" sldId="480"/>
            <ac:spMk id="2" creationId="{48362541-0DEF-F64D-A779-23472921A2E1}"/>
          </ac:spMkLst>
        </pc:spChg>
        <pc:spChg chg="mod">
          <ac:chgData name="Phyllipe Lima" userId="afbdb2a7827722fd" providerId="LiveId" clId="{889B28A1-3DE7-B64E-84AC-F84D5DE61DC8}" dt="2020-04-06T12:26:21.774" v="942" actId="20577"/>
          <ac:spMkLst>
            <pc:docMk/>
            <pc:sldMk cId="1442039806" sldId="480"/>
            <ac:spMk id="10" creationId="{0025EA58-FC97-4A70-A2EA-CC698A9A02BB}"/>
          </ac:spMkLst>
        </pc:spChg>
        <pc:spChg chg="mod">
          <ac:chgData name="Phyllipe Lima" userId="afbdb2a7827722fd" providerId="LiveId" clId="{889B28A1-3DE7-B64E-84AC-F84D5DE61DC8}" dt="2020-04-06T12:14:00.372" v="23" actId="20577"/>
          <ac:spMkLst>
            <pc:docMk/>
            <pc:sldMk cId="1442039806" sldId="480"/>
            <ac:spMk id="11" creationId="{C2C91EF0-77E9-453E-BC06-6319E104BC28}"/>
          </ac:spMkLst>
        </pc:spChg>
      </pc:sldChg>
      <pc:sldChg chg="delSp modSp add delAnim">
        <pc:chgData name="Phyllipe Lima" userId="afbdb2a7827722fd" providerId="LiveId" clId="{889B28A1-3DE7-B64E-84AC-F84D5DE61DC8}" dt="2020-04-06T12:13:43.275" v="20" actId="1076"/>
        <pc:sldMkLst>
          <pc:docMk/>
          <pc:sldMk cId="3148083640" sldId="481"/>
        </pc:sldMkLst>
        <pc:spChg chg="del">
          <ac:chgData name="Phyllipe Lima" userId="afbdb2a7827722fd" providerId="LiveId" clId="{889B28A1-3DE7-B64E-84AC-F84D5DE61DC8}" dt="2020-04-06T12:13:18.224" v="16" actId="478"/>
          <ac:spMkLst>
            <pc:docMk/>
            <pc:sldMk cId="3148083640" sldId="481"/>
            <ac:spMk id="10" creationId="{0025EA58-FC97-4A70-A2EA-CC698A9A02BB}"/>
          </ac:spMkLst>
        </pc:spChg>
        <pc:picChg chg="mod modCrop">
          <ac:chgData name="Phyllipe Lima" userId="afbdb2a7827722fd" providerId="LiveId" clId="{889B28A1-3DE7-B64E-84AC-F84D5DE61DC8}" dt="2020-04-06T12:13:43.275" v="20" actId="1076"/>
          <ac:picMkLst>
            <pc:docMk/>
            <pc:sldMk cId="3148083640" sldId="481"/>
            <ac:picMk id="3" creationId="{F0E499D4-FC87-4ADC-89D0-C97954916F78}"/>
          </ac:picMkLst>
        </pc:picChg>
      </pc:sldChg>
      <pc:sldChg chg="addSp delSp modSp add modAnim">
        <pc:chgData name="Phyllipe Lima" userId="afbdb2a7827722fd" providerId="LiveId" clId="{889B28A1-3DE7-B64E-84AC-F84D5DE61DC8}" dt="2020-04-06T12:20:53.897" v="434" actId="20577"/>
        <pc:sldMkLst>
          <pc:docMk/>
          <pc:sldMk cId="1093535583" sldId="482"/>
        </pc:sldMkLst>
        <pc:spChg chg="add mod">
          <ac:chgData name="Phyllipe Lima" userId="afbdb2a7827722fd" providerId="LiveId" clId="{889B28A1-3DE7-B64E-84AC-F84D5DE61DC8}" dt="2020-04-06T12:20:53.897" v="434" actId="20577"/>
          <ac:spMkLst>
            <pc:docMk/>
            <pc:sldMk cId="1093535583" sldId="482"/>
            <ac:spMk id="10" creationId="{7707AD99-C3B8-3949-9011-7F6F236FDEA7}"/>
          </ac:spMkLst>
        </pc:spChg>
        <pc:spChg chg="mod">
          <ac:chgData name="Phyllipe Lima" userId="afbdb2a7827722fd" providerId="LiveId" clId="{889B28A1-3DE7-B64E-84AC-F84D5DE61DC8}" dt="2020-04-06T12:15:34.646" v="246" actId="20577"/>
          <ac:spMkLst>
            <pc:docMk/>
            <pc:sldMk cId="1093535583" sldId="482"/>
            <ac:spMk id="11" creationId="{79B11CEB-0806-4269-8ADE-EA745A8F6E4B}"/>
          </ac:spMkLst>
        </pc:spChg>
        <pc:picChg chg="add mod">
          <ac:chgData name="Phyllipe Lima" userId="afbdb2a7827722fd" providerId="LiveId" clId="{889B28A1-3DE7-B64E-84AC-F84D5DE61DC8}" dt="2020-04-06T12:19:24.680" v="250" actId="1076"/>
          <ac:picMkLst>
            <pc:docMk/>
            <pc:sldMk cId="1093535583" sldId="482"/>
            <ac:picMk id="2" creationId="{F3179A23-5ECE-1244-AEEB-6FD571B4B6AD}"/>
          </ac:picMkLst>
        </pc:picChg>
        <pc:picChg chg="del">
          <ac:chgData name="Phyllipe Lima" userId="afbdb2a7827722fd" providerId="LiveId" clId="{889B28A1-3DE7-B64E-84AC-F84D5DE61DC8}" dt="2020-04-06T12:15:36.408" v="247" actId="478"/>
          <ac:picMkLst>
            <pc:docMk/>
            <pc:sldMk cId="1093535583" sldId="482"/>
            <ac:picMk id="3" creationId="{F0E499D4-FC87-4ADC-89D0-C97954916F7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7564D-71EF-4559-8E77-45A390238EEB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9ACD5-4C9B-4837-B662-BBA81CE801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72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05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063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674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739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400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702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2951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5915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104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749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401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800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18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AC6EC-3E0B-49CC-8E6F-C407BD6A6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3707CB-8D0F-4517-9B03-5052D6740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06C10C-EFA6-472A-BF31-B00F490C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CD6C-803C-CF42-B20C-4EFF705DB951}" type="datetime1">
              <a:rPr lang="en-US" smtClean="0"/>
              <a:t>10/5/2023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91BC29-D57D-489D-B077-D2060199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82D9E7-7DB4-492E-A0A5-BEEF76E1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736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D0508-D476-4D28-ADF2-0285B5B9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48B862-62B4-4FD3-B8AC-0459B37E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A6FBD0-B01A-41EA-BDAF-C19BCF72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CF66-EE19-CE4D-BF96-E418ADF203A5}" type="datetime1">
              <a:rPr lang="en-US" smtClean="0"/>
              <a:t>10/5/2023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5F68FF-98B1-4A9E-8602-42FE1626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D5B9AC-60B7-4646-8C90-8BC9D5DE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0574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B2805F-B438-46C2-95AA-12683F396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F2841D-36FD-45DA-83B8-F7474A93E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8756B-634A-486D-907A-34F86549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5DDD-2641-074E-B0D8-12CAA9BC7C4D}" type="datetime1">
              <a:rPr lang="en-US" smtClean="0"/>
              <a:t>10/5/2023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D16A58-E9E0-41D4-B65F-F8D9EF7F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C665D7-8221-4581-B6F2-2F257B6F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54293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057E4-03E9-420D-8D22-08198826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84A6D-03AD-4275-9BFE-4214CED2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48349E-67B5-4E1B-A980-0AF7E08D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0435-27C9-0B45-972B-F397441EC988}" type="datetime1">
              <a:rPr lang="en-US" smtClean="0"/>
              <a:t>10/5/2023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F9ACB-471C-4045-B56E-4C26411E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8350F6-480E-4F4F-BCBD-7AB0053C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98726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DC47D-F5B3-4274-8903-2F624643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20F326-E07B-4B9D-AC42-9FC745A62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9F873-BD5A-4787-9240-37331BF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BD33-4F1D-1D4E-9268-5444B6C0CE81}" type="datetime1">
              <a:rPr lang="en-US" smtClean="0"/>
              <a:t>10/5/2023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A4CAA8-437D-4008-9BDC-4E9DDFB3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7EBF52-F822-442D-BAE5-110A7C81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90728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DBB55-03E3-4307-A111-44BF914A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FAC531-817F-47CB-98B0-E1D99740C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0636E0-3693-4978-AFDD-355143CEE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789EFD-E94C-49ED-9AC8-8DEEB829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F511-F474-1141-8EA5-F53DBC0439F0}" type="datetime1">
              <a:rPr lang="en-US" smtClean="0"/>
              <a:t>10/5/2023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D5AA33-1E35-41ED-910D-EC3EB11B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9EC7D8-8A17-4EA6-AE75-DE79836F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6085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012FA-A7AB-44E9-ABCA-A20B5A4D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849AB-6B36-4899-B06F-CC6B6C53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AD11FC-1F64-4283-B3B2-C6E913533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3514A6-AC6A-4F3F-A6C0-FA5E9C093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A77B76-E037-4CB5-8EAA-8094FC5DB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CFB481-4B0C-423D-94C1-0712DF7C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5A4C-ED52-8D4C-8307-4B773C87A5FD}" type="datetime1">
              <a:rPr lang="en-US" smtClean="0"/>
              <a:t>10/5/2023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16D546-B99C-4841-B814-D7B1CF91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694F92-5E85-48AC-8903-A4CB0DDE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67812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2AD39-AC45-4671-A01A-D04EF3ED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D59760-6246-4C3F-B949-FCE911DE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7C65-7573-0944-AE9E-61F2AB3768B7}" type="datetime1">
              <a:rPr lang="en-US" smtClean="0"/>
              <a:t>10/5/2023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54B97B-A5E0-44F0-A694-00CB2383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79AACF-94AC-42A8-8B97-3E46C475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94689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C95F24-317B-4196-B4EF-A08F3C1C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8F83-6F85-D748-A902-13A9309619CE}" type="datetime1">
              <a:rPr lang="en-US" smtClean="0"/>
              <a:t>10/5/2023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9E1463-6BA2-4DEB-B083-045FB8E1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593953-2861-469A-A36E-2EA59C97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7067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25F41-0679-48E2-942C-9CB10648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4A475-5386-48FD-BEA5-CF45CE08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FCA574-EDB9-4A98-B6A3-BCAC2A11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21EAE2-49F5-4847-B1EE-5FEADC89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F606-B85D-7644-BEE6-5B8887472008}" type="datetime1">
              <a:rPr lang="en-US" smtClean="0"/>
              <a:t>10/5/2023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34E0EF-A7A1-4F88-8AB9-0262C9C4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4DA6C5-3007-4A1F-B232-C43C6381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32060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4A823-4880-49DF-8F23-32448D28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91E0B1-E543-4A68-91EE-005DC2692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0796C2-CFB7-4025-9A59-E5BB71615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94E4E-7487-4040-BF63-5B9E857D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1401-3810-C747-ADC1-6A36B754A094}" type="datetime1">
              <a:rPr lang="en-US" smtClean="0"/>
              <a:t>10/5/2023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B0459D-2D97-4D1D-BDE5-302441E9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EAB9D3-1A83-4470-BDB1-87BF3598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386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CFEED3-7BDB-40C4-926B-C603A31F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00FCA7-4D28-41B7-8909-AF4EE8A8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34CE0-0603-443E-B44E-E623FA649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88704-96A2-6C46-B72D-E95D8CAD810B}" type="datetime1">
              <a:rPr lang="en-US" smtClean="0"/>
              <a:t>10/5/2023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113045-2587-4014-9BB4-450F6FAEB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AAA76-1F41-4FDA-A0C8-152280B24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5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iff"/><Relationship Id="rId5" Type="http://schemas.openxmlformats.org/officeDocument/2006/relationships/hyperlink" Target="https://github.com/chrislima-inatel/C206_C125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logo inat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957318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1940" y="2520577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r>
              <a:rPr lang="pt-BR" sz="4000" dirty="0"/>
              <a:t>C206/C125 – Programação Orientada a Objetos com Java</a:t>
            </a:r>
            <a:br>
              <a:rPr lang="pt-BR" sz="4000" dirty="0"/>
            </a:br>
            <a:br>
              <a:rPr lang="pt-BR" sz="4000" dirty="0"/>
            </a:br>
            <a:r>
              <a:rPr lang="pt-BR" dirty="0"/>
              <a:t> </a:t>
            </a:r>
            <a:r>
              <a:rPr lang="pt-BR" b="1" dirty="0"/>
              <a:t>Interface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68813"/>
            <a:ext cx="9144000" cy="1722438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Prof. Christopher Lima</a:t>
            </a:r>
          </a:p>
          <a:p>
            <a:r>
              <a:rPr lang="pt-BR"/>
              <a:t>christopher@inatel.br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83A484EB-E316-4788-9A29-1E9E278E4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024" y="1877589"/>
            <a:ext cx="1225891" cy="1551411"/>
          </a:xfrm>
          <a:prstGeom prst="rect">
            <a:avLst/>
          </a:prstGeom>
        </p:spPr>
      </p:pic>
      <p:pic>
        <p:nvPicPr>
          <p:cNvPr id="5" name="Imagem 4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09D4156E-DED7-4A92-A7EB-63CE7DCC3B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940" y="149288"/>
            <a:ext cx="1616060" cy="16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2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10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464457" y="1465942"/>
            <a:ext cx="11306493" cy="5026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Implemente o que é mostrado no UML: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2C91EF0-77E9-453E-BC06-6319E104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Exercício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F41CF4-7859-FF44-8FC7-810F65B294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638" y="1928242"/>
            <a:ext cx="10012723" cy="461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39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11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464457" y="1465942"/>
            <a:ext cx="11306493" cy="5026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2C91EF0-77E9-453E-BC06-6319E104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Dica: Exercício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48863D-D1A9-5CFE-8414-7B27488BB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5636" y="1333822"/>
            <a:ext cx="6475198" cy="537939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C976F5D-993E-8801-A6F8-F4B2482FFA94}"/>
              </a:ext>
            </a:extLst>
          </p:cNvPr>
          <p:cNvSpPr/>
          <p:nvPr/>
        </p:nvSpPr>
        <p:spPr>
          <a:xfrm>
            <a:off x="4920222" y="1293130"/>
            <a:ext cx="924339" cy="507729"/>
          </a:xfrm>
          <a:prstGeom prst="ellips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3B4D76-61BD-3FDB-BBD0-656F702F1D3B}"/>
              </a:ext>
            </a:extLst>
          </p:cNvPr>
          <p:cNvSpPr/>
          <p:nvPr/>
        </p:nvSpPr>
        <p:spPr>
          <a:xfrm>
            <a:off x="6773256" y="1249880"/>
            <a:ext cx="1270302" cy="550979"/>
          </a:xfrm>
          <a:prstGeom prst="ellips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767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Material Complementar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B49B171B-8E2E-4B50-ADB2-87B0FC0D6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637" y="2653294"/>
            <a:ext cx="8304921" cy="1551411"/>
          </a:xfrm>
        </p:spPr>
        <p:txBody>
          <a:bodyPr>
            <a:noAutofit/>
          </a:bodyPr>
          <a:lstStyle/>
          <a:p>
            <a:pPr>
              <a:buBlip>
                <a:blip r:embed="rId5"/>
              </a:buBlip>
            </a:pPr>
            <a:r>
              <a:rPr lang="pt-BR" sz="3200" dirty="0"/>
              <a:t> Capítulo 11 da apostila FJ-11 </a:t>
            </a:r>
          </a:p>
          <a:p>
            <a:pPr lvl="1">
              <a:buBlip>
                <a:blip r:embed="rId5"/>
              </a:buBlip>
            </a:pPr>
            <a:r>
              <a:rPr lang="pt-BR" sz="2800" dirty="0"/>
              <a:t>Interfaces</a:t>
            </a:r>
            <a:endParaRPr lang="pt-BR" sz="3200" dirty="0"/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1026" name="Picture 2" descr="Resultado de imagem para caelum">
            <a:extLst>
              <a:ext uri="{FF2B5EF4-FFF2-40B4-BE49-F238E27FC236}">
                <a16:creationId xmlns:a16="http://schemas.microsoft.com/office/drawing/2014/main" id="{D4EA277A-03C9-4436-933A-379B991903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5" t="7582" r="7744" b="7319"/>
          <a:stretch/>
        </p:blipFill>
        <p:spPr bwMode="auto">
          <a:xfrm>
            <a:off x="492370" y="1646238"/>
            <a:ext cx="1778558" cy="177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346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Resolução dos Exercícios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DED9E584-412A-4191-ABB5-66147879ADD7}"/>
              </a:ext>
            </a:extLst>
          </p:cNvPr>
          <p:cNvSpPr txBox="1">
            <a:spLocks/>
          </p:cNvSpPr>
          <p:nvPr/>
        </p:nvSpPr>
        <p:spPr>
          <a:xfrm>
            <a:off x="732803" y="1831205"/>
            <a:ext cx="10925797" cy="5310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hlinkClick r:id="rId5"/>
              </a:rPr>
              <a:t>https://github.com/chrislima-inatel/C206_C125</a:t>
            </a:r>
            <a:endParaRPr lang="pt-BR" sz="3200" dirty="0"/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22A3DA-F61C-514F-8D5A-B4BE85C435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5556" y="3429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1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/>
              <a:t>Conhecer Interfaces</a:t>
            </a:r>
          </a:p>
          <a:p>
            <a:pPr>
              <a:buBlip>
                <a:blip r:embed="rId3"/>
              </a:buBlip>
            </a:pPr>
            <a:r>
              <a:rPr lang="pt-BR" dirty="0"/>
              <a:t>Entender a diferença entre </a:t>
            </a:r>
            <a:r>
              <a:rPr lang="pt-BR" b="1" i="1" dirty="0"/>
              <a:t>herdar </a:t>
            </a:r>
            <a:r>
              <a:rPr lang="pt-BR" dirty="0"/>
              <a:t>e </a:t>
            </a:r>
            <a:r>
              <a:rPr lang="pt-BR" b="1" i="1" dirty="0"/>
              <a:t>implementar </a:t>
            </a:r>
            <a:endParaRPr lang="pt-BR" dirty="0"/>
          </a:p>
          <a:p>
            <a:pPr>
              <a:buBlip>
                <a:blip r:embed="rId3"/>
              </a:buBlip>
            </a:pPr>
            <a:r>
              <a:rPr lang="pt-BR" dirty="0"/>
              <a:t>Exercícios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9" name="Picture 4" descr="Resultado de imagem para goals">
            <a:extLst>
              <a:ext uri="{FF2B5EF4-FFF2-40B4-BE49-F238E27FC236}">
                <a16:creationId xmlns:a16="http://schemas.microsoft.com/office/drawing/2014/main" id="{11FF9048-0EB6-43F6-93DD-A0AB0AF45C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" r="6896"/>
          <a:stretch/>
        </p:blipFill>
        <p:spPr bwMode="auto">
          <a:xfrm>
            <a:off x="2458063" y="4255540"/>
            <a:ext cx="2903456" cy="156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45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/>
              <a:t>Encapsulamento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sz="3600" dirty="0"/>
              <a:t>O que vimos até esse momento é o conceito de </a:t>
            </a:r>
            <a:r>
              <a:rPr lang="pt-BR" sz="3600" dirty="0">
                <a:solidFill>
                  <a:srgbClr val="0070C0"/>
                </a:solidFill>
              </a:rPr>
              <a:t>encapsulamento de dados.</a:t>
            </a:r>
          </a:p>
          <a:p>
            <a:pPr lvl="1">
              <a:buBlip>
                <a:blip r:embed="rId3"/>
              </a:buBlip>
            </a:pPr>
            <a:r>
              <a:rPr lang="pt-BR" sz="3200" dirty="0">
                <a:solidFill>
                  <a:srgbClr val="0070C0"/>
                </a:solidFill>
              </a:rPr>
              <a:t>Esconder o acesso aos membros</a:t>
            </a:r>
          </a:p>
          <a:p>
            <a:pPr lvl="1">
              <a:buBlip>
                <a:blip r:embed="rId3"/>
              </a:buBlip>
            </a:pPr>
            <a:r>
              <a:rPr lang="pt-BR" sz="3200" dirty="0">
                <a:solidFill>
                  <a:srgbClr val="0070C0"/>
                </a:solidFill>
              </a:rPr>
              <a:t>Esconder implementação dos métodos</a:t>
            </a:r>
          </a:p>
          <a:p>
            <a:pPr>
              <a:buBlip>
                <a:blip r:embed="rId3"/>
              </a:buBlip>
            </a:pPr>
            <a:r>
              <a:rPr lang="pt-BR" sz="3600" dirty="0"/>
              <a:t>O conjunto de </a:t>
            </a:r>
            <a:r>
              <a:rPr lang="pt-BR" sz="3600" dirty="0">
                <a:solidFill>
                  <a:srgbClr val="0070C0"/>
                </a:solidFill>
              </a:rPr>
              <a:t>métodos públicos </a:t>
            </a:r>
            <a:r>
              <a:rPr lang="pt-BR" sz="3600" dirty="0"/>
              <a:t>é conhecido como </a:t>
            </a:r>
            <a:r>
              <a:rPr lang="pt-BR" sz="3600" dirty="0">
                <a:solidFill>
                  <a:srgbClr val="0070C0"/>
                </a:solidFill>
              </a:rPr>
              <a:t>“interface da classe”</a:t>
            </a:r>
            <a:r>
              <a:rPr lang="pt-BR" sz="3600" dirty="0"/>
              <a:t>, pois é a única forma de trocar mensagens com ela.</a:t>
            </a:r>
            <a:endParaRPr lang="pt-BR" sz="3200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8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/>
              <a:t>Encapsulamento de Dados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558E7CD-E4E1-47D2-82C0-F1DEC1440EA3}"/>
              </a:ext>
            </a:extLst>
          </p:cNvPr>
          <p:cNvSpPr/>
          <p:nvPr/>
        </p:nvSpPr>
        <p:spPr>
          <a:xfrm>
            <a:off x="8069521" y="2407554"/>
            <a:ext cx="3052135" cy="381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C3C4E1D-C1D5-4042-A186-AAF9943A596C}"/>
              </a:ext>
            </a:extLst>
          </p:cNvPr>
          <p:cNvSpPr/>
          <p:nvPr/>
        </p:nvSpPr>
        <p:spPr>
          <a:xfrm>
            <a:off x="5017386" y="2407554"/>
            <a:ext cx="3052135" cy="381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2ABDF2B-76AA-4E3D-85CA-CC70E5E97D3B}"/>
              </a:ext>
            </a:extLst>
          </p:cNvPr>
          <p:cNvSpPr/>
          <p:nvPr/>
        </p:nvSpPr>
        <p:spPr>
          <a:xfrm>
            <a:off x="8069522" y="3619243"/>
            <a:ext cx="3052134" cy="182462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membros e</a:t>
            </a:r>
          </a:p>
          <a:p>
            <a:pPr algn="ctr"/>
            <a:r>
              <a:rPr lang="en-US" sz="3200" dirty="0"/>
              <a:t>implementa</a:t>
            </a:r>
            <a:r>
              <a:rPr lang="pt-BR" sz="3200" dirty="0" err="1"/>
              <a:t>ções</a:t>
            </a:r>
            <a:endParaRPr lang="pt-BR" sz="320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1603DE8-A503-4B22-A2C2-B3D798046066}"/>
              </a:ext>
            </a:extLst>
          </p:cNvPr>
          <p:cNvSpPr/>
          <p:nvPr/>
        </p:nvSpPr>
        <p:spPr>
          <a:xfrm>
            <a:off x="5017386" y="3385327"/>
            <a:ext cx="3052134" cy="24519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/>
              <a:t>saca()</a:t>
            </a:r>
          </a:p>
          <a:p>
            <a:pPr algn="ctr"/>
            <a:r>
              <a:rPr lang="pt-BR" sz="3200" dirty="0"/>
              <a:t>deposita()</a:t>
            </a:r>
          </a:p>
          <a:p>
            <a:pPr algn="ctr"/>
            <a:r>
              <a:rPr lang="pt-BR" sz="3200" dirty="0"/>
              <a:t>verifica()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3620F1BB-7285-4EDF-B7EF-B27CB9D00A50}"/>
              </a:ext>
            </a:extLst>
          </p:cNvPr>
          <p:cNvSpPr txBox="1">
            <a:spLocks/>
          </p:cNvSpPr>
          <p:nvPr/>
        </p:nvSpPr>
        <p:spPr>
          <a:xfrm>
            <a:off x="5684720" y="1751935"/>
            <a:ext cx="1717468" cy="7921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3600" dirty="0"/>
              <a:t>Interface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340FB2A3-91F7-40A9-A93B-3927D9FA4B12}"/>
              </a:ext>
            </a:extLst>
          </p:cNvPr>
          <p:cNvSpPr txBox="1">
            <a:spLocks/>
          </p:cNvSpPr>
          <p:nvPr/>
        </p:nvSpPr>
        <p:spPr>
          <a:xfrm>
            <a:off x="8408237" y="1825153"/>
            <a:ext cx="2652142" cy="7921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3600" dirty="0"/>
              <a:t>Implementação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8AD19C66-6C0A-42D2-9DD1-333B0BA411DF}"/>
              </a:ext>
            </a:extLst>
          </p:cNvPr>
          <p:cNvSpPr txBox="1">
            <a:spLocks/>
          </p:cNvSpPr>
          <p:nvPr/>
        </p:nvSpPr>
        <p:spPr>
          <a:xfrm>
            <a:off x="705507" y="4135474"/>
            <a:ext cx="2652142" cy="79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3600"/>
              <a:t>Cliente</a:t>
            </a:r>
            <a:endParaRPr lang="pt-BR" sz="3600" dirty="0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A50C90C1-9E07-4E71-9745-6E6605A4C552}"/>
              </a:ext>
            </a:extLst>
          </p:cNvPr>
          <p:cNvCxnSpPr>
            <a:cxnSpLocks/>
          </p:cNvCxnSpPr>
          <p:nvPr/>
        </p:nvCxnSpPr>
        <p:spPr>
          <a:xfrm flipV="1">
            <a:off x="2382407" y="4531556"/>
            <a:ext cx="2296263" cy="1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62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Interface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1148391" cy="4667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/>
              <a:t>Uma </a:t>
            </a:r>
            <a:r>
              <a:rPr lang="pt-BR" dirty="0">
                <a:solidFill>
                  <a:srgbClr val="0070C0"/>
                </a:solidFill>
              </a:rPr>
              <a:t>interface</a:t>
            </a:r>
            <a:r>
              <a:rPr lang="pt-BR" dirty="0"/>
              <a:t> é um tipo de classe que </a:t>
            </a:r>
            <a:r>
              <a:rPr lang="pt-BR" dirty="0">
                <a:solidFill>
                  <a:srgbClr val="0070C0"/>
                </a:solidFill>
              </a:rPr>
              <a:t>contém especificações para outras classes.</a:t>
            </a:r>
          </a:p>
          <a:p>
            <a:pPr>
              <a:buBlip>
                <a:blip r:embed="rId3"/>
              </a:buBlip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É um </a:t>
            </a:r>
            <a:r>
              <a:rPr lang="pt-BR" dirty="0">
                <a:solidFill>
                  <a:srgbClr val="0070C0"/>
                </a:solidFill>
              </a:rPr>
              <a:t>manual de implementação 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 outras classes.</a:t>
            </a:r>
          </a:p>
          <a:p>
            <a:pPr>
              <a:buBlip>
                <a:blip r:embed="rId3"/>
              </a:buBlip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classe que herda uma interface, é </a:t>
            </a:r>
            <a:r>
              <a:rPr lang="pt-BR" dirty="0">
                <a:solidFill>
                  <a:srgbClr val="0070C0"/>
                </a:solidFill>
              </a:rPr>
              <a:t>obrigada a implementar 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os métodos especificados.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A1A30E2-4222-41F8-B6C8-006CF4CADB39}"/>
              </a:ext>
            </a:extLst>
          </p:cNvPr>
          <p:cNvSpPr txBox="1">
            <a:spLocks/>
          </p:cNvSpPr>
          <p:nvPr/>
        </p:nvSpPr>
        <p:spPr>
          <a:xfrm>
            <a:off x="848527" y="3927406"/>
            <a:ext cx="11033234" cy="1681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658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6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737716" y="1825624"/>
            <a:ext cx="11033234" cy="46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É natural surgir a pergunta “Mas qual diferença entre Classe Abstrata e Interface?”.</a:t>
            </a:r>
          </a:p>
          <a:p>
            <a:pPr lvl="1" algn="just">
              <a:buBlip>
                <a:blip r:embed="rId5"/>
              </a:buBlip>
            </a:pPr>
            <a:r>
              <a:rPr lang="pt-BR" dirty="0"/>
              <a:t>Ambas não podem ser instanciadas.</a:t>
            </a:r>
          </a:p>
          <a:p>
            <a:pPr lvl="1" algn="just">
              <a:buBlip>
                <a:blip r:embed="rId5"/>
              </a:buBlip>
            </a:pPr>
            <a:r>
              <a:rPr lang="pt-BR" dirty="0"/>
              <a:t>Ambas definem novos tipos.</a:t>
            </a:r>
          </a:p>
          <a:p>
            <a:pPr lvl="1" algn="just">
              <a:buBlip>
                <a:blip r:embed="rId5"/>
              </a:buBlip>
            </a:pPr>
            <a:r>
              <a:rPr lang="pt-BR" dirty="0"/>
              <a:t>Classes podem implementar mais de uma interface </a:t>
            </a:r>
            <a:r>
              <a:rPr lang="pt-BR" dirty="0">
                <a:solidFill>
                  <a:srgbClr val="0070C0"/>
                </a:solidFill>
              </a:rPr>
              <a:t>(</a:t>
            </a:r>
            <a:r>
              <a:rPr lang="pt-BR" dirty="0" err="1">
                <a:solidFill>
                  <a:srgbClr val="0070C0"/>
                </a:solidFill>
              </a:rPr>
              <a:t>implements</a:t>
            </a:r>
            <a:r>
              <a:rPr lang="pt-BR" dirty="0">
                <a:solidFill>
                  <a:srgbClr val="0070C0"/>
                </a:solidFill>
              </a:rPr>
              <a:t>), </a:t>
            </a:r>
            <a:r>
              <a:rPr lang="pt-BR" dirty="0"/>
              <a:t>mas podem </a:t>
            </a:r>
            <a:r>
              <a:rPr lang="pt-BR" dirty="0">
                <a:solidFill>
                  <a:srgbClr val="0070C0"/>
                </a:solidFill>
              </a:rPr>
              <a:t>herdar</a:t>
            </a:r>
            <a:r>
              <a:rPr lang="pt-BR" b="1" i="1" dirty="0"/>
              <a:t> </a:t>
            </a:r>
            <a:r>
              <a:rPr lang="pt-BR" dirty="0"/>
              <a:t>apenas de uma superclasse </a:t>
            </a:r>
            <a:r>
              <a:rPr lang="pt-BR" dirty="0">
                <a:solidFill>
                  <a:srgbClr val="0070C0"/>
                </a:solidFill>
              </a:rPr>
              <a:t>(</a:t>
            </a:r>
            <a:r>
              <a:rPr lang="pt-BR" dirty="0" err="1">
                <a:solidFill>
                  <a:srgbClr val="0070C0"/>
                </a:solidFill>
              </a:rPr>
              <a:t>extends</a:t>
            </a:r>
            <a:r>
              <a:rPr lang="pt-BR" dirty="0">
                <a:solidFill>
                  <a:srgbClr val="0070C0"/>
                </a:solidFill>
              </a:rPr>
              <a:t>)</a:t>
            </a:r>
          </a:p>
          <a:p>
            <a:pPr lvl="1" algn="just">
              <a:buBlip>
                <a:blip r:embed="rId5"/>
              </a:buBlip>
            </a:pPr>
            <a:r>
              <a:rPr lang="pt-BR" dirty="0"/>
              <a:t>Uma </a:t>
            </a:r>
            <a:r>
              <a:rPr lang="pt-BR" dirty="0">
                <a:solidFill>
                  <a:srgbClr val="0070C0"/>
                </a:solidFill>
              </a:rPr>
              <a:t>classe abstrata que possui apenas métodos abstratos públicos e nenhum membro</a:t>
            </a:r>
            <a:r>
              <a:rPr lang="pt-BR" dirty="0"/>
              <a:t>, na prática </a:t>
            </a:r>
            <a:r>
              <a:rPr lang="pt-BR" dirty="0">
                <a:solidFill>
                  <a:srgbClr val="0070C0"/>
                </a:solidFill>
              </a:rPr>
              <a:t>se tornou uma interface</a:t>
            </a:r>
          </a:p>
          <a:p>
            <a:pPr lvl="1" algn="just">
              <a:buBlip>
                <a:blip r:embed="rId5"/>
              </a:buBlip>
            </a:pPr>
            <a:r>
              <a:rPr lang="pt-BR" dirty="0"/>
              <a:t>Como uma interface possui apenas métodos, a mensagem que queremos passar é que estamos criando um novo tipo que só possui comportamento. </a:t>
            </a:r>
          </a:p>
          <a:p>
            <a:pPr lvl="1" algn="just">
              <a:buBlip>
                <a:blip r:embed="rId5"/>
              </a:buBlip>
            </a:pPr>
            <a:r>
              <a:rPr lang="pt-BR" dirty="0"/>
              <a:t>Na Classe Abstrata podemos </a:t>
            </a:r>
            <a:r>
              <a:rPr lang="pt-BR" dirty="0">
                <a:solidFill>
                  <a:srgbClr val="0070C0"/>
                </a:solidFill>
              </a:rPr>
              <a:t>ter estado </a:t>
            </a:r>
            <a:r>
              <a:rPr lang="pt-BR" dirty="0"/>
              <a:t>também, como </a:t>
            </a:r>
            <a:r>
              <a:rPr lang="pt-BR" dirty="0" err="1"/>
              <a:t>Mamifero</a:t>
            </a:r>
            <a:r>
              <a:rPr lang="pt-BR" dirty="0"/>
              <a:t> e Brownie.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dirty="0"/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2C91EF0-77E9-453E-BC06-6319E104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Interfaces </a:t>
            </a:r>
            <a:r>
              <a:rPr lang="pt-BR" dirty="0" err="1"/>
              <a:t>vs</a:t>
            </a:r>
            <a:r>
              <a:rPr lang="pt-BR" dirty="0"/>
              <a:t> Classe Abstrata</a:t>
            </a:r>
          </a:p>
        </p:txBody>
      </p:sp>
    </p:spTree>
    <p:extLst>
      <p:ext uri="{BB962C8B-B14F-4D97-AF65-F5344CB8AC3E}">
        <p14:creationId xmlns:p14="http://schemas.microsoft.com/office/powerpoint/2010/main" val="1747201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7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737716" y="1825624"/>
            <a:ext cx="11033234" cy="46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Interface: Estamos </a:t>
            </a:r>
            <a:r>
              <a:rPr lang="pt-BR" sz="3200" dirty="0">
                <a:solidFill>
                  <a:srgbClr val="0070C0"/>
                </a:solidFill>
              </a:rPr>
              <a:t>abstraindo comportamento!</a:t>
            </a:r>
          </a:p>
          <a:p>
            <a:pPr algn="just">
              <a:buFont typeface="Arial" panose="020B0604020202020204" pitchFamily="34" charset="0"/>
              <a:buBlip>
                <a:blip r:embed="rId5"/>
              </a:buBlip>
            </a:pPr>
            <a:endParaRPr lang="pt-BR" sz="3200" dirty="0">
              <a:solidFill>
                <a:srgbClr val="0070C0"/>
              </a:solidFill>
            </a:endParaRPr>
          </a:p>
          <a:p>
            <a:pPr algn="just">
              <a:buFont typeface="Arial" panose="020B0604020202020204" pitchFamily="34" charset="0"/>
              <a:buBlip>
                <a:blip r:embed="rId5"/>
              </a:buBlip>
            </a:pPr>
            <a:endParaRPr lang="pt-BR" sz="3200" dirty="0">
              <a:solidFill>
                <a:srgbClr val="0070C0"/>
              </a:solidFill>
            </a:endParaRPr>
          </a:p>
          <a:p>
            <a:pPr algn="just">
              <a:buFont typeface="Arial" panose="020B0604020202020204" pitchFamily="34" charset="0"/>
              <a:buBlip>
                <a:blip r:embed="rId5"/>
              </a:buBlip>
            </a:pPr>
            <a:endParaRPr lang="pt-BR" sz="3200" dirty="0">
              <a:solidFill>
                <a:srgbClr val="0070C0"/>
              </a:solidFill>
            </a:endParaRPr>
          </a:p>
          <a:p>
            <a:pPr algn="just"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Classe Abstrata: Estamos </a:t>
            </a:r>
            <a:r>
              <a:rPr lang="pt-BR" sz="3200" dirty="0">
                <a:solidFill>
                  <a:srgbClr val="0070C0"/>
                </a:solidFill>
              </a:rPr>
              <a:t>abstraindo estado e comportamento</a:t>
            </a:r>
            <a:endParaRPr lang="pt-BR" sz="3200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2C91EF0-77E9-453E-BC06-6319E104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Interfaces </a:t>
            </a:r>
            <a:r>
              <a:rPr lang="pt-BR" dirty="0" err="1"/>
              <a:t>vs</a:t>
            </a:r>
            <a:r>
              <a:rPr lang="pt-BR" dirty="0"/>
              <a:t> Classe Abstrata</a:t>
            </a:r>
          </a:p>
        </p:txBody>
      </p:sp>
    </p:spTree>
    <p:extLst>
      <p:ext uri="{BB962C8B-B14F-4D97-AF65-F5344CB8AC3E}">
        <p14:creationId xmlns:p14="http://schemas.microsoft.com/office/powerpoint/2010/main" val="2253435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8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848527" y="1867934"/>
            <a:ext cx="10271540" cy="489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No diagrama UML, para representar uma interface, usamos a palavra </a:t>
            </a:r>
            <a:r>
              <a:rPr lang="pt-BR" dirty="0">
                <a:solidFill>
                  <a:srgbClr val="0070C0"/>
                </a:solidFill>
              </a:rPr>
              <a:t>&lt;&lt;interface&gt;&gt; </a:t>
            </a:r>
            <a:r>
              <a:rPr lang="pt-BR" dirty="0"/>
              <a:t>e logo abaixo colocamos o nome.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Para indicar </a:t>
            </a:r>
            <a:r>
              <a:rPr lang="pt-BR" dirty="0">
                <a:solidFill>
                  <a:srgbClr val="0070C0"/>
                </a:solidFill>
              </a:rPr>
              <a:t>implementação usamos a seta branca</a:t>
            </a:r>
            <a:r>
              <a:rPr lang="pt-BR" dirty="0"/>
              <a:t>, mas a linha é tracejada. A ponta da seta fica na interface, semelhante a herança.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Observe no diagrama UML que a </a:t>
            </a:r>
            <a:r>
              <a:rPr lang="pt-BR" dirty="0">
                <a:solidFill>
                  <a:srgbClr val="0070C0"/>
                </a:solidFill>
              </a:rPr>
              <a:t>interface não possui área para membros</a:t>
            </a:r>
            <a:r>
              <a:rPr lang="pt-BR" dirty="0"/>
              <a:t>, reforçando que ela possui apenas comportamento.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9B11CEB-0806-4269-8ADE-EA745A8F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UML - Interface</a:t>
            </a:r>
          </a:p>
        </p:txBody>
      </p:sp>
    </p:spTree>
    <p:extLst>
      <p:ext uri="{BB962C8B-B14F-4D97-AF65-F5344CB8AC3E}">
        <p14:creationId xmlns:p14="http://schemas.microsoft.com/office/powerpoint/2010/main" val="203508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179A23-5ECE-1244-AEEB-6FD571B4B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527050"/>
            <a:ext cx="11760200" cy="5829300"/>
          </a:xfrm>
          <a:prstGeom prst="rect">
            <a:avLst/>
          </a:prstGeom>
        </p:spPr>
      </p:pic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9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79B11CEB-0806-4269-8ADE-EA745A8F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Outros Exemplos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7707AD99-C3B8-3949-9011-7F6F236FDEA7}"/>
              </a:ext>
            </a:extLst>
          </p:cNvPr>
          <p:cNvSpPr txBox="1">
            <a:spLocks/>
          </p:cNvSpPr>
          <p:nvPr/>
        </p:nvSpPr>
        <p:spPr>
          <a:xfrm>
            <a:off x="215900" y="1307237"/>
            <a:ext cx="3873962" cy="489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6"/>
              </a:buBlip>
            </a:pPr>
            <a:r>
              <a:rPr lang="pt-BR" dirty="0"/>
              <a:t>Exemplo retirado da apostila FJ – 11</a:t>
            </a:r>
          </a:p>
          <a:p>
            <a:pPr>
              <a:buFont typeface="Arial" panose="020B0604020202020204" pitchFamily="34" charset="0"/>
              <a:buBlip>
                <a:blip r:embed="rId6"/>
              </a:buBlip>
            </a:pPr>
            <a:r>
              <a:rPr lang="pt-BR" dirty="0"/>
              <a:t>Aqui temos algumas classes que devem se autenticar no sistema</a:t>
            </a:r>
          </a:p>
          <a:p>
            <a:pPr>
              <a:buFont typeface="Arial" panose="020B0604020202020204" pitchFamily="34" charset="0"/>
              <a:buBlip>
                <a:blip r:embed="rId6"/>
              </a:buBlip>
            </a:pPr>
            <a:r>
              <a:rPr lang="pt-BR" dirty="0"/>
              <a:t>Assim, elas implementam a interface </a:t>
            </a:r>
            <a:r>
              <a:rPr lang="pt-BR" dirty="0" err="1"/>
              <a:t>Autenticavel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353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9774</TotalTime>
  <Words>432</Words>
  <Application>Microsoft Office PowerPoint</Application>
  <PresentationFormat>Widescreen</PresentationFormat>
  <Paragraphs>75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                         C206/C125 – Programação Orientada a Objetos com Java   Interface</vt:lpstr>
      <vt:lpstr>Objetivos</vt:lpstr>
      <vt:lpstr>Encapsulamento de Dados</vt:lpstr>
      <vt:lpstr>Encapsulamento de Dados</vt:lpstr>
      <vt:lpstr>Interface</vt:lpstr>
      <vt:lpstr>Interfaces vs Classe Abstrata</vt:lpstr>
      <vt:lpstr>Interfaces vs Classe Abstrata</vt:lpstr>
      <vt:lpstr>UML - Interface</vt:lpstr>
      <vt:lpstr>Outros Exemplos</vt:lpstr>
      <vt:lpstr>Exercício</vt:lpstr>
      <vt:lpstr>Dica: Exercício</vt:lpstr>
      <vt:lpstr>Material Complementar</vt:lpstr>
      <vt:lpstr>Resolução dos 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 Lima</dc:creator>
  <cp:lastModifiedBy>Chris Lima</cp:lastModifiedBy>
  <cp:revision>80</cp:revision>
  <cp:lastPrinted>2020-02-10T23:00:40Z</cp:lastPrinted>
  <dcterms:created xsi:type="dcterms:W3CDTF">2020-01-25T18:01:00Z</dcterms:created>
  <dcterms:modified xsi:type="dcterms:W3CDTF">2023-10-05T19:18:35Z</dcterms:modified>
</cp:coreProperties>
</file>