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8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EUS ERNESTO DOS SANTOS" initials="MEDS" lastIdx="1" clrIdx="0">
    <p:extLst>
      <p:ext uri="{19B8F6BF-5375-455C-9EA6-DF929625EA0E}">
        <p15:presenceInfo xmlns:p15="http://schemas.microsoft.com/office/powerpoint/2012/main" userId="S::matheus.santos1274@etec.sp.gov.br::44bda380-4d46-491d-ac9b-3aac48836a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9"/>
    <p:restoredTop sz="94670"/>
  </p:normalViewPr>
  <p:slideViewPr>
    <p:cSldViewPr>
      <p:cViewPr varScale="1">
        <p:scale>
          <a:sx n="68" d="100"/>
          <a:sy n="68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F2C91-189B-2549-9603-3854C1546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/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26D228-AA0E-6B4B-AED5-56295D4AE01A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africa-animais-animais-selvagens-bichos-54081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Pega Info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4EDB11-0006-46D3-9D42-D52AB30A9642}"/>
              </a:ext>
            </a:extLst>
          </p:cNvPr>
          <p:cNvSpPr txBox="1"/>
          <p:nvPr/>
        </p:nvSpPr>
        <p:spPr>
          <a:xfrm>
            <a:off x="467446" y="4077072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Matheus Ernesto Dos Santos</a:t>
            </a:r>
            <a:br>
              <a:rPr lang="pt-BR" dirty="0"/>
            </a:br>
            <a:r>
              <a:rPr lang="pt-BR" dirty="0"/>
              <a:t>Matheus De La Torre</a:t>
            </a:r>
          </a:p>
          <a:p>
            <a:pPr algn="ctr"/>
            <a:r>
              <a:rPr lang="pt-BR" dirty="0"/>
              <a:t>Leonardo Pucci</a:t>
            </a:r>
            <a:br>
              <a:rPr lang="pt-BR" dirty="0"/>
            </a:br>
            <a:r>
              <a:rPr lang="pt-BR" dirty="0"/>
              <a:t>Tiago Lessa</a:t>
            </a:r>
          </a:p>
          <a:p>
            <a:pPr algn="ctr"/>
            <a:r>
              <a:rPr lang="pt-BR" dirty="0"/>
              <a:t>Ricardo Gomes</a:t>
            </a:r>
          </a:p>
          <a:p>
            <a:pPr algn="ctr"/>
            <a:r>
              <a:rPr lang="pt-BR" dirty="0"/>
              <a:t>Caio César</a:t>
            </a:r>
          </a:p>
          <a:p>
            <a:pPr algn="ctr"/>
            <a:r>
              <a:rPr lang="pt-BR" dirty="0"/>
              <a:t>Bruno Marques</a:t>
            </a:r>
          </a:p>
          <a:p>
            <a:pPr algn="ctr"/>
            <a:r>
              <a:rPr lang="pt-BR" dirty="0"/>
              <a:t>Sala: 3º B Etim.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05BD23-2E4B-4C05-88B4-3891C49BF264}"/>
              </a:ext>
            </a:extLst>
          </p:cNvPr>
          <p:cNvSpPr txBox="1"/>
          <p:nvPr/>
        </p:nvSpPr>
        <p:spPr>
          <a:xfrm>
            <a:off x="467544" y="548680"/>
            <a:ext cx="822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ETEC TABOÃO DA SERRA – SÃO PAULO - 2021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2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D1061C-BBB0-4944-BD37-742322F8710E}"/>
              </a:ext>
            </a:extLst>
          </p:cNvPr>
          <p:cNvSpPr txBox="1"/>
          <p:nvPr/>
        </p:nvSpPr>
        <p:spPr>
          <a:xfrm>
            <a:off x="457200" y="270892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32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3F119-33B4-451A-AC33-78572DE9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BD5694-1D41-463E-BCB7-6516D47CB0AB}"/>
              </a:ext>
            </a:extLst>
          </p:cNvPr>
          <p:cNvSpPr txBox="1"/>
          <p:nvPr/>
        </p:nvSpPr>
        <p:spPr>
          <a:xfrm>
            <a:off x="457200" y="270892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FDCED8-8525-4A01-830C-4B7DC4629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8104" y="2784750"/>
            <a:ext cx="2517744" cy="3356992"/>
          </a:xfrm>
          <a:prstGeom prst="rect">
            <a:avLst/>
          </a:prstGeom>
          <a:effectLst>
            <a:outerShdw blurRad="254000" sx="110000" sy="110000" algn="ctr" rotWithShape="0">
              <a:prstClr val="black">
                <a:alpha val="2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910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1FA513CF3A6044BF9C34365B961905" ma:contentTypeVersion="2" ma:contentTypeDescription="Crie um novo documento." ma:contentTypeScope="" ma:versionID="b6d224bcdfea345025e8a7527c326979">
  <xsd:schema xmlns:xsd="http://www.w3.org/2001/XMLSchema" xmlns:xs="http://www.w3.org/2001/XMLSchema" xmlns:p="http://schemas.microsoft.com/office/2006/metadata/properties" xmlns:ns2="92c24628-3c45-4af3-8787-113cc22ec8eb" targetNamespace="http://schemas.microsoft.com/office/2006/metadata/properties" ma:root="true" ma:fieldsID="7cd0df0c7c538d674fc646e19be57192" ns2:_="">
    <xsd:import namespace="92c24628-3c45-4af3-8787-113cc22ec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24628-3c45-4af3-8787-113cc22ec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3226AF-56AE-475E-B13B-FA076F59B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24628-3c45-4af3-8787-113cc22ec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EF97E3-2A41-4B38-AD77-8A95E743D6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25BABC-A50B-4D34-B9F8-7B3D084CE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47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Pega Info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MATHEUS ERNESTO DOS SANTOS</cp:lastModifiedBy>
  <cp:revision>39</cp:revision>
  <cp:lastPrinted>2019-09-05T19:33:05Z</cp:lastPrinted>
  <dcterms:created xsi:type="dcterms:W3CDTF">2013-10-10T17:31:52Z</dcterms:created>
  <dcterms:modified xsi:type="dcterms:W3CDTF">2021-10-03T12:43:39Z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0x010100761FA513CF3A6044BF9C34365B961905</vt:lpwstr>
  </property>
</Properties>
</file>