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03253-55FA-454C-A992-4CCB851C010F}" v="4" dt="2022-04-13T00:21:56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Felipe Pereira Soares" userId="7affa4d0900bcd98" providerId="LiveId" clId="{94F03253-55FA-454C-A992-4CCB851C010F}"/>
    <pc:docChg chg="custSel addSld delSld modSld sldOrd">
      <pc:chgData name="Matheus Felipe Pereira Soares" userId="7affa4d0900bcd98" providerId="LiveId" clId="{94F03253-55FA-454C-A992-4CCB851C010F}" dt="2022-04-13T00:22:33.527" v="181" actId="20577"/>
      <pc:docMkLst>
        <pc:docMk/>
      </pc:docMkLst>
      <pc:sldChg chg="addSp delSp modSp mod">
        <pc:chgData name="Matheus Felipe Pereira Soares" userId="7affa4d0900bcd98" providerId="LiveId" clId="{94F03253-55FA-454C-A992-4CCB851C010F}" dt="2022-04-13T00:19:29.028" v="120" actId="27636"/>
        <pc:sldMkLst>
          <pc:docMk/>
          <pc:sldMk cId="3301839307" sldId="256"/>
        </pc:sldMkLst>
        <pc:spChg chg="mod">
          <ac:chgData name="Matheus Felipe Pereira Soares" userId="7affa4d0900bcd98" providerId="LiveId" clId="{94F03253-55FA-454C-A992-4CCB851C010F}" dt="2022-04-13T00:13:00.285" v="88" actId="20577"/>
          <ac:spMkLst>
            <pc:docMk/>
            <pc:sldMk cId="3301839307" sldId="256"/>
            <ac:spMk id="2" creationId="{00000000-0000-0000-0000-000000000000}"/>
          </ac:spMkLst>
        </pc:spChg>
        <pc:spChg chg="mod">
          <ac:chgData name="Matheus Felipe Pereira Soares" userId="7affa4d0900bcd98" providerId="LiveId" clId="{94F03253-55FA-454C-A992-4CCB851C010F}" dt="2022-04-13T00:19:29.028" v="120" actId="27636"/>
          <ac:spMkLst>
            <pc:docMk/>
            <pc:sldMk cId="3301839307" sldId="256"/>
            <ac:spMk id="3" creationId="{00000000-0000-0000-0000-000000000000}"/>
          </ac:spMkLst>
        </pc:spChg>
        <pc:spChg chg="add del mod">
          <ac:chgData name="Matheus Felipe Pereira Soares" userId="7affa4d0900bcd98" providerId="LiveId" clId="{94F03253-55FA-454C-A992-4CCB851C010F}" dt="2022-04-13T00:03:36.200" v="5"/>
          <ac:spMkLst>
            <pc:docMk/>
            <pc:sldMk cId="3301839307" sldId="256"/>
            <ac:spMk id="4" creationId="{9542D1A4-9867-4D49-ADD3-3CB493B95F38}"/>
          </ac:spMkLst>
        </pc:spChg>
      </pc:sldChg>
      <pc:sldChg chg="modSp del mod">
        <pc:chgData name="Matheus Felipe Pereira Soares" userId="7affa4d0900bcd98" providerId="LiveId" clId="{94F03253-55FA-454C-A992-4CCB851C010F}" dt="2022-04-13T00:18:46.923" v="109" actId="47"/>
        <pc:sldMkLst>
          <pc:docMk/>
          <pc:sldMk cId="503296863" sldId="257"/>
        </pc:sldMkLst>
        <pc:spChg chg="mod">
          <ac:chgData name="Matheus Felipe Pereira Soares" userId="7affa4d0900bcd98" providerId="LiveId" clId="{94F03253-55FA-454C-A992-4CCB851C010F}" dt="2022-04-13T00:18:19.508" v="108" actId="115"/>
          <ac:spMkLst>
            <pc:docMk/>
            <pc:sldMk cId="503296863" sldId="257"/>
            <ac:spMk id="3" creationId="{00000000-0000-0000-0000-000000000000}"/>
          </ac:spMkLst>
        </pc:spChg>
      </pc:sldChg>
      <pc:sldChg chg="modSp mod">
        <pc:chgData name="Matheus Felipe Pereira Soares" userId="7affa4d0900bcd98" providerId="LiveId" clId="{94F03253-55FA-454C-A992-4CCB851C010F}" dt="2022-04-13T00:07:45.984" v="24" actId="20577"/>
        <pc:sldMkLst>
          <pc:docMk/>
          <pc:sldMk cId="3299177538" sldId="260"/>
        </pc:sldMkLst>
        <pc:spChg chg="mod">
          <ac:chgData name="Matheus Felipe Pereira Soares" userId="7affa4d0900bcd98" providerId="LiveId" clId="{94F03253-55FA-454C-A992-4CCB851C010F}" dt="2022-04-13T00:07:45.984" v="24" actId="20577"/>
          <ac:spMkLst>
            <pc:docMk/>
            <pc:sldMk cId="3299177538" sldId="260"/>
            <ac:spMk id="2" creationId="{00000000-0000-0000-0000-000000000000}"/>
          </ac:spMkLst>
        </pc:spChg>
      </pc:sldChg>
      <pc:sldChg chg="modSp new del mod">
        <pc:chgData name="Matheus Felipe Pereira Soares" userId="7affa4d0900bcd98" providerId="LiveId" clId="{94F03253-55FA-454C-A992-4CCB851C010F}" dt="2022-04-13T00:11:08.834" v="60" actId="47"/>
        <pc:sldMkLst>
          <pc:docMk/>
          <pc:sldMk cId="1006000283" sldId="265"/>
        </pc:sldMkLst>
        <pc:spChg chg="mod">
          <ac:chgData name="Matheus Felipe Pereira Soares" userId="7affa4d0900bcd98" providerId="LiveId" clId="{94F03253-55FA-454C-A992-4CCB851C010F}" dt="2022-04-13T00:08:06.077" v="37" actId="120"/>
          <ac:spMkLst>
            <pc:docMk/>
            <pc:sldMk cId="1006000283" sldId="265"/>
            <ac:spMk id="2" creationId="{F2770C88-A602-458C-8719-438924F151CA}"/>
          </ac:spMkLst>
        </pc:spChg>
        <pc:spChg chg="mod">
          <ac:chgData name="Matheus Felipe Pereira Soares" userId="7affa4d0900bcd98" providerId="LiveId" clId="{94F03253-55FA-454C-A992-4CCB851C010F}" dt="2022-04-13T00:10:52.193" v="59" actId="207"/>
          <ac:spMkLst>
            <pc:docMk/>
            <pc:sldMk cId="1006000283" sldId="265"/>
            <ac:spMk id="3" creationId="{B3002AE5-6E2B-472F-9537-861CB27DBC91}"/>
          </ac:spMkLst>
        </pc:spChg>
      </pc:sldChg>
      <pc:sldChg chg="new del">
        <pc:chgData name="Matheus Felipe Pereira Soares" userId="7affa4d0900bcd98" providerId="LiveId" clId="{94F03253-55FA-454C-A992-4CCB851C010F}" dt="2022-04-13T00:11:34.185" v="62" actId="47"/>
        <pc:sldMkLst>
          <pc:docMk/>
          <pc:sldMk cId="3882594822" sldId="265"/>
        </pc:sldMkLst>
      </pc:sldChg>
      <pc:sldChg chg="addSp modSp new mod ord">
        <pc:chgData name="Matheus Felipe Pereira Soares" userId="7affa4d0900bcd98" providerId="LiveId" clId="{94F03253-55FA-454C-A992-4CCB851C010F}" dt="2022-04-13T00:17:21.969" v="104" actId="1076"/>
        <pc:sldMkLst>
          <pc:docMk/>
          <pc:sldMk cId="4179460940" sldId="265"/>
        </pc:sldMkLst>
        <pc:spChg chg="mod">
          <ac:chgData name="Matheus Felipe Pereira Soares" userId="7affa4d0900bcd98" providerId="LiveId" clId="{94F03253-55FA-454C-A992-4CCB851C010F}" dt="2022-04-13T00:17:00.980" v="99" actId="20577"/>
          <ac:spMkLst>
            <pc:docMk/>
            <pc:sldMk cId="4179460940" sldId="265"/>
            <ac:spMk id="2" creationId="{5BEE8253-0833-43C4-AB46-D4FC4ACF6AE0}"/>
          </ac:spMkLst>
        </pc:spChg>
        <pc:picChg chg="add mod">
          <ac:chgData name="Matheus Felipe Pereira Soares" userId="7affa4d0900bcd98" providerId="LiveId" clId="{94F03253-55FA-454C-A992-4CCB851C010F}" dt="2022-04-13T00:17:21.969" v="104" actId="1076"/>
          <ac:picMkLst>
            <pc:docMk/>
            <pc:sldMk cId="4179460940" sldId="265"/>
            <ac:picMk id="4" creationId="{4A61D66D-1E58-4AC5-9D33-CEEA8C436197}"/>
          </ac:picMkLst>
        </pc:picChg>
      </pc:sldChg>
      <pc:sldChg chg="addSp delSp modSp new del mod">
        <pc:chgData name="Matheus Felipe Pereira Soares" userId="7affa4d0900bcd98" providerId="LiveId" clId="{94F03253-55FA-454C-A992-4CCB851C010F}" dt="2022-04-13T00:21:27.316" v="134" actId="47"/>
        <pc:sldMkLst>
          <pc:docMk/>
          <pc:sldMk cId="1585025565" sldId="266"/>
        </pc:sldMkLst>
        <pc:spChg chg="del mod">
          <ac:chgData name="Matheus Felipe Pereira Soares" userId="7affa4d0900bcd98" providerId="LiveId" clId="{94F03253-55FA-454C-A992-4CCB851C010F}" dt="2022-04-13T00:20:33.317" v="128" actId="478"/>
          <ac:spMkLst>
            <pc:docMk/>
            <pc:sldMk cId="1585025565" sldId="266"/>
            <ac:spMk id="2" creationId="{76550409-AE6B-4BE6-AD92-004FE7A3D0C9}"/>
          </ac:spMkLst>
        </pc:spChg>
        <pc:picChg chg="add mod">
          <ac:chgData name="Matheus Felipe Pereira Soares" userId="7affa4d0900bcd98" providerId="LiveId" clId="{94F03253-55FA-454C-A992-4CCB851C010F}" dt="2022-04-13T00:20:45.828" v="133" actId="1076"/>
          <ac:picMkLst>
            <pc:docMk/>
            <pc:sldMk cId="1585025565" sldId="266"/>
            <ac:picMk id="4" creationId="{C280AD95-DEA9-40D4-B3C9-8340EED27390}"/>
          </ac:picMkLst>
        </pc:picChg>
      </pc:sldChg>
      <pc:sldChg chg="addSp modSp new mod">
        <pc:chgData name="Matheus Felipe Pereira Soares" userId="7affa4d0900bcd98" providerId="LiveId" clId="{94F03253-55FA-454C-A992-4CCB851C010F}" dt="2022-04-13T00:22:33.527" v="181" actId="20577"/>
        <pc:sldMkLst>
          <pc:docMk/>
          <pc:sldMk cId="2682679501" sldId="266"/>
        </pc:sldMkLst>
        <pc:spChg chg="mod">
          <ac:chgData name="Matheus Felipe Pereira Soares" userId="7affa4d0900bcd98" providerId="LiveId" clId="{94F03253-55FA-454C-A992-4CCB851C010F}" dt="2022-04-13T00:22:33.527" v="181" actId="20577"/>
          <ac:spMkLst>
            <pc:docMk/>
            <pc:sldMk cId="2682679501" sldId="266"/>
            <ac:spMk id="2" creationId="{A7F48985-A19C-4C51-8871-9062380E3976}"/>
          </ac:spMkLst>
        </pc:spChg>
        <pc:picChg chg="add mod">
          <ac:chgData name="Matheus Felipe Pereira Soares" userId="7affa4d0900bcd98" providerId="LiveId" clId="{94F03253-55FA-454C-A992-4CCB851C010F}" dt="2022-04-13T00:22:10.924" v="142" actId="1076"/>
          <ac:picMkLst>
            <pc:docMk/>
            <pc:sldMk cId="2682679501" sldId="266"/>
            <ac:picMk id="4" creationId="{7282F2CF-277B-4470-95A6-B38789BDAF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22EF1F7-AD9E-43B3-ABC7-D9FF8A520A4E}" type="datetimeFigureOut">
              <a:rPr lang="pt-BR" smtClean="0"/>
              <a:t>12/04/2022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D03E231-5E00-4F5B-929F-3668ABDCEA22}" type="slidenum">
              <a:rPr lang="pt-BR" smtClean="0"/>
              <a:t>‹nº›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Catálogo de Serviços</a:t>
            </a:r>
            <a:br>
              <a:rPr lang="pt-BR" dirty="0">
                <a:solidFill>
                  <a:schemeClr val="tx1"/>
                </a:solidFill>
              </a:rPr>
            </a:b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2924944"/>
            <a:ext cx="8062912" cy="3384376"/>
          </a:xfrm>
        </p:spPr>
        <p:txBody>
          <a:bodyPr>
            <a:normAutofit fontScale="92500"/>
          </a:bodyPr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Turma: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1° Período Sistemas de Informação(PUC Barreiro)</a:t>
            </a:r>
          </a:p>
          <a:p>
            <a:pPr algn="ctr"/>
            <a:endParaRPr lang="pt-BR" sz="2800" dirty="0">
              <a:solidFill>
                <a:schemeClr val="tx1"/>
              </a:solidFill>
            </a:endParaRP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Alunos: 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Henrique Andrade Freitas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Matheus Felipe Pereira Soares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Camila Alves da Silva</a:t>
            </a:r>
          </a:p>
          <a:p>
            <a:pPr algn="ctr"/>
            <a:r>
              <a:rPr lang="pt-BR" sz="2800" dirty="0">
                <a:solidFill>
                  <a:schemeClr val="tx1"/>
                </a:solidFill>
              </a:rPr>
              <a:t>Nicole Louise Braz</a:t>
            </a:r>
          </a:p>
        </p:txBody>
      </p:sp>
    </p:spTree>
    <p:extLst>
      <p:ext uri="{BB962C8B-B14F-4D97-AF65-F5344CB8AC3E}">
        <p14:creationId xmlns:p14="http://schemas.microsoft.com/office/powerpoint/2010/main" val="330183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6128"/>
          </a:xfrm>
        </p:spPr>
        <p:txBody>
          <a:bodyPr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marL="64008" indent="0" algn="ctr">
              <a:buNone/>
            </a:pPr>
            <a:endParaRPr lang="pt-BR" dirty="0"/>
          </a:p>
          <a:p>
            <a:pPr marL="64008" indent="0" algn="ctr">
              <a:buNone/>
            </a:pPr>
            <a:endParaRPr lang="pt-BR" dirty="0"/>
          </a:p>
          <a:p>
            <a:pPr algn="ctr"/>
            <a:endParaRPr lang="pt-BR" dirty="0"/>
          </a:p>
          <a:p>
            <a:pPr marL="64008" indent="0" algn="ctr">
              <a:buNone/>
            </a:pPr>
            <a:r>
              <a:rPr lang="pt-BR" sz="4000" dirty="0"/>
              <a:t>Obrigado(a)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8198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5400" dirty="0"/>
              <a:t>             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algn="ctr"/>
            <a:endParaRPr lang="pt-BR" sz="4800" dirty="0"/>
          </a:p>
          <a:p>
            <a:pPr marL="64008" indent="0" algn="ctr">
              <a:buNone/>
            </a:pPr>
            <a:r>
              <a:rPr lang="pt-BR" sz="4800" dirty="0"/>
              <a:t>Catálogo de serviços</a:t>
            </a:r>
          </a:p>
        </p:txBody>
      </p:sp>
    </p:spTree>
    <p:extLst>
      <p:ext uri="{BB962C8B-B14F-4D97-AF65-F5344CB8AC3E}">
        <p14:creationId xmlns:p14="http://schemas.microsoft.com/office/powerpoint/2010/main" val="73924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pt-BR" b="1" dirty="0"/>
              <a:t>1.</a:t>
            </a:r>
            <a:r>
              <a:rPr lang="pt-BR" dirty="0"/>
              <a:t>Resolver os empecilhos de controlar uma carteira de clientes, através de um cadastro simples e de fácil manutenção. </a:t>
            </a:r>
          </a:p>
          <a:p>
            <a:pPr marL="64008" indent="0">
              <a:buNone/>
            </a:pPr>
            <a:r>
              <a:rPr lang="pt-BR" b="1" dirty="0"/>
              <a:t>2.</a:t>
            </a:r>
            <a:r>
              <a:rPr lang="pt-BR" dirty="0"/>
              <a:t>Resolver a dificuldade de um cliente que procura serviços e produtos do seu interesse e que possa interagir com clientes de um mesmo empreendedor cadastrado no site. </a:t>
            </a:r>
          </a:p>
          <a:p>
            <a:pPr marL="64008" indent="0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6845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endParaRPr lang="pt-BR" sz="1800" dirty="0"/>
          </a:p>
          <a:p>
            <a:pPr marL="64008" indent="0">
              <a:buNone/>
            </a:pPr>
            <a:r>
              <a:rPr lang="pt-BR" sz="1800" dirty="0"/>
              <a:t>•Criar um sistema de cadastro de usuários e um sistema de cadastro de serviços, no qual existiriam dois tipos de usuários (Ofertante e Consumidor) e diversos tipos de serviços;</a:t>
            </a:r>
          </a:p>
          <a:p>
            <a:pPr marL="64008" indent="0">
              <a:buNone/>
            </a:pPr>
            <a:r>
              <a:rPr lang="pt-BR" sz="1800" dirty="0"/>
              <a:t>•Criar um banco de dados, onde ficariam armazenados os dados dos clientes e criar um sistema de filtros</a:t>
            </a:r>
          </a:p>
          <a:p>
            <a:pPr marL="64008" indent="0">
              <a:buNone/>
            </a:pPr>
            <a:r>
              <a:rPr lang="pt-BR" sz="1800" dirty="0"/>
              <a:t>•Criar uma interface de fácil interação de forma a suprir as necessidades do usuário;</a:t>
            </a:r>
          </a:p>
          <a:p>
            <a:pPr marL="64008" indent="0">
              <a:buNone/>
            </a:pPr>
            <a:r>
              <a:rPr lang="pt-BR" sz="1800" dirty="0"/>
              <a:t>•Criar uma aplicação mobile para facilitar o acesso ao sistema;</a:t>
            </a:r>
          </a:p>
          <a:p>
            <a:pPr marL="64008" indent="0">
              <a:buNone/>
            </a:pPr>
            <a:r>
              <a:rPr lang="pt-BR" sz="1800" dirty="0"/>
              <a:t>•Criar um sistema de sugestão de serviços para os usuários consumidores;</a:t>
            </a:r>
          </a:p>
          <a:p>
            <a:pPr marL="64008" indent="0">
              <a:buNone/>
            </a:pPr>
            <a:r>
              <a:rPr lang="pt-BR" sz="1800" dirty="0"/>
              <a:t>•Criar um sistema de denúncia de usuário na aplicação;</a:t>
            </a:r>
          </a:p>
        </p:txBody>
      </p:sp>
    </p:spTree>
    <p:extLst>
      <p:ext uri="{BB962C8B-B14F-4D97-AF65-F5344CB8AC3E}">
        <p14:creationId xmlns:p14="http://schemas.microsoft.com/office/powerpoint/2010/main" val="32991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       Público - Alvo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pPr marL="64008" indent="0" algn="ctr">
              <a:buNone/>
            </a:pPr>
            <a:r>
              <a:rPr lang="pt-BR" sz="3200" dirty="0"/>
              <a:t>Microempreendedores e trabalhadores autônomos</a:t>
            </a:r>
          </a:p>
        </p:txBody>
      </p:sp>
    </p:spTree>
    <p:extLst>
      <p:ext uri="{BB962C8B-B14F-4D97-AF65-F5344CB8AC3E}">
        <p14:creationId xmlns:p14="http://schemas.microsoft.com/office/powerpoint/2010/main" val="7319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Definição de Principais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4008" indent="0">
              <a:buNone/>
            </a:pPr>
            <a:endParaRPr lang="pt-BR" dirty="0"/>
          </a:p>
          <a:p>
            <a:pPr marL="64008" indent="0">
              <a:buNone/>
            </a:pPr>
            <a:r>
              <a:rPr lang="pt-BR" dirty="0"/>
              <a:t>RF-03: O site deve permitir visualização completa de serviços;</a:t>
            </a:r>
          </a:p>
          <a:p>
            <a:pPr marL="64008" indent="0">
              <a:buNone/>
            </a:pPr>
            <a:r>
              <a:rPr lang="pt-BR" dirty="0"/>
              <a:t>             Prioridade: Alta;</a:t>
            </a:r>
          </a:p>
          <a:p>
            <a:pPr marL="64008" indent="0">
              <a:buNone/>
            </a:pPr>
            <a:r>
              <a:rPr lang="pt-BR" dirty="0"/>
              <a:t>RF-06: O site deve permitir aos usuários visualizarem informações sobre fornecedores de serviços;</a:t>
            </a:r>
          </a:p>
          <a:p>
            <a:pPr marL="64008" indent="0">
              <a:buNone/>
            </a:pPr>
            <a:r>
              <a:rPr lang="pt-BR" dirty="0"/>
              <a:t>             Prioridade: Alta;</a:t>
            </a:r>
          </a:p>
          <a:p>
            <a:pPr marL="64008" indent="0">
              <a:buNone/>
            </a:pPr>
            <a:r>
              <a:rPr lang="pt-BR" dirty="0"/>
              <a:t>RF-11: O sistema deve possibilitar edições de informações da conta;</a:t>
            </a:r>
          </a:p>
          <a:p>
            <a:pPr marL="64008" indent="0">
              <a:buNone/>
            </a:pPr>
            <a:r>
              <a:rPr lang="pt-BR" dirty="0"/>
              <a:t>             Prioridade: Alta;</a:t>
            </a:r>
          </a:p>
          <a:p>
            <a:pPr marL="64008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76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casos de uso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6872"/>
            <a:ext cx="8229600" cy="3888432"/>
          </a:xfrm>
        </p:spPr>
      </p:pic>
    </p:spTree>
    <p:extLst>
      <p:ext uri="{BB962C8B-B14F-4D97-AF65-F5344CB8AC3E}">
        <p14:creationId xmlns:p14="http://schemas.microsoft.com/office/powerpoint/2010/main" val="398004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E8253-0833-43C4-AB46-D4FC4ACF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Visão Geral</a:t>
            </a:r>
          </a:p>
        </p:txBody>
      </p:sp>
      <p:pic>
        <p:nvPicPr>
          <p:cNvPr id="4" name="Imagem 3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4A61D66D-1E58-4AC5-9D33-CEEA8C43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916832"/>
            <a:ext cx="6655678" cy="422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0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48985-A19C-4C51-8871-9062380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75" y="123478"/>
            <a:ext cx="7830050" cy="1073274"/>
          </a:xfrm>
        </p:spPr>
        <p:txBody>
          <a:bodyPr/>
          <a:lstStyle/>
          <a:p>
            <a:r>
              <a:rPr lang="pt-BR"/>
              <a:t>Stakeholder</a:t>
            </a:r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7282F2CF-277B-4470-95A6-B38789BDA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5" y="1196752"/>
            <a:ext cx="7830050" cy="55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9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122</TotalTime>
  <Words>279</Words>
  <Application>Microsoft Office PowerPoint</Application>
  <PresentationFormat>Apresentação na tela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Century Gothic</vt:lpstr>
      <vt:lpstr>Verdana</vt:lpstr>
      <vt:lpstr>Wingdings 2</vt:lpstr>
      <vt:lpstr>Verve</vt:lpstr>
      <vt:lpstr>Catálogo de Serviços </vt:lpstr>
      <vt:lpstr>              Tema</vt:lpstr>
      <vt:lpstr>Problemas</vt:lpstr>
      <vt:lpstr>Objetivos Específicos</vt:lpstr>
      <vt:lpstr>           Público - Alvo</vt:lpstr>
      <vt:lpstr>Definição de Principais Requisitos</vt:lpstr>
      <vt:lpstr>Diagrama de casos de uso</vt:lpstr>
      <vt:lpstr>Visão Geral</vt:lpstr>
      <vt:lpstr>Stakeholder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Interdisciplinar</dc:title>
  <dc:creator>PC</dc:creator>
  <cp:lastModifiedBy>Matheus Felipe Pereira Soares</cp:lastModifiedBy>
  <cp:revision>10</cp:revision>
  <dcterms:created xsi:type="dcterms:W3CDTF">2022-04-09T17:32:18Z</dcterms:created>
  <dcterms:modified xsi:type="dcterms:W3CDTF">2022-04-13T00:22:36Z</dcterms:modified>
</cp:coreProperties>
</file>