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22EF1F7-AD9E-43B3-ABC7-D9FF8A520A4E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D03E231-5E00-4F5B-929F-3668ABDCEA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D03E231-5E00-4F5B-929F-3668ABDCEA2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22EF1F7-AD9E-43B3-ABC7-D9FF8A520A4E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D03E231-5E00-4F5B-929F-3668ABDCEA2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22EF1F7-AD9E-43B3-ABC7-D9FF8A520A4E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D03E231-5E00-4F5B-929F-3668ABDCEA2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22EF1F7-AD9E-43B3-ABC7-D9FF8A520A4E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D03E231-5E00-4F5B-929F-3668ABDCEA22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Trabalho Interdisciplinar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284984"/>
            <a:ext cx="8062912" cy="25922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Turma:1° período Sistemas de Informação(PUC Barreiro)</a:t>
            </a:r>
          </a:p>
          <a:p>
            <a:pPr algn="just"/>
            <a:endParaRPr lang="pt-BR" sz="2800" dirty="0" smtClean="0">
              <a:solidFill>
                <a:schemeClr val="tx1"/>
              </a:solidFill>
            </a:endParaRPr>
          </a:p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Alunos: Henrique Andrade Freitas</a:t>
            </a:r>
          </a:p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Matheus Felipe Pereira Soares</a:t>
            </a:r>
          </a:p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Camila Alves da Silva</a:t>
            </a:r>
          </a:p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Nicole Louise Braz</a:t>
            </a:r>
          </a:p>
        </p:txBody>
      </p:sp>
    </p:spTree>
    <p:extLst>
      <p:ext uri="{BB962C8B-B14F-4D97-AF65-F5344CB8AC3E}">
        <p14:creationId xmlns:p14="http://schemas.microsoft.com/office/powerpoint/2010/main" val="330183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 Índice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pt-BR" dirty="0" smtClean="0"/>
              <a:t>*Escolha do tema</a:t>
            </a:r>
          </a:p>
          <a:p>
            <a:pPr marL="64008" indent="0">
              <a:buNone/>
            </a:pPr>
            <a:r>
              <a:rPr lang="pt-BR" dirty="0" smtClean="0"/>
              <a:t>*Problemas</a:t>
            </a:r>
          </a:p>
          <a:p>
            <a:pPr marL="64008" indent="0">
              <a:buNone/>
            </a:pPr>
            <a:r>
              <a:rPr lang="pt-BR" dirty="0" smtClean="0"/>
              <a:t>*Objetivo</a:t>
            </a:r>
            <a:br>
              <a:rPr lang="pt-BR" dirty="0" smtClean="0"/>
            </a:br>
            <a:r>
              <a:rPr lang="pt-BR" dirty="0" smtClean="0"/>
              <a:t>*Público Alvo</a:t>
            </a:r>
            <a:br>
              <a:rPr lang="pt-BR" dirty="0" smtClean="0"/>
            </a:br>
            <a:r>
              <a:rPr lang="pt-BR" dirty="0" smtClean="0"/>
              <a:t>*Definição de Requisitos</a:t>
            </a:r>
            <a:br>
              <a:rPr lang="pt-BR" dirty="0" smtClean="0"/>
            </a:br>
            <a:r>
              <a:rPr lang="pt-BR" dirty="0" smtClean="0"/>
              <a:t>*Explicação de Projeto: Diagrama de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29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5400" dirty="0" smtClean="0"/>
              <a:t>              Tema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ctr"/>
            <a:endParaRPr lang="pt-BR" sz="4800" dirty="0" smtClean="0"/>
          </a:p>
          <a:p>
            <a:pPr marL="64008" indent="0" algn="ctr">
              <a:buNone/>
            </a:pPr>
            <a:r>
              <a:rPr lang="pt-BR" sz="4800" dirty="0" smtClean="0"/>
              <a:t>Catálogo de serviços</a:t>
            </a:r>
          </a:p>
        </p:txBody>
      </p:sp>
    </p:spTree>
    <p:extLst>
      <p:ext uri="{BB962C8B-B14F-4D97-AF65-F5344CB8AC3E}">
        <p14:creationId xmlns:p14="http://schemas.microsoft.com/office/powerpoint/2010/main" val="7392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pt-BR" b="1" dirty="0" smtClean="0"/>
              <a:t>1.</a:t>
            </a:r>
            <a:r>
              <a:rPr lang="pt-BR" dirty="0" smtClean="0"/>
              <a:t>Resolver </a:t>
            </a:r>
            <a:r>
              <a:rPr lang="pt-BR" dirty="0"/>
              <a:t>os empecilhos de controlar uma carteira de clientes, através de um cadastro simples e de fácil manutenção. </a:t>
            </a:r>
          </a:p>
          <a:p>
            <a:pPr marL="64008" indent="0">
              <a:buNone/>
            </a:pPr>
            <a:r>
              <a:rPr lang="pt-BR" b="1" dirty="0"/>
              <a:t>2.</a:t>
            </a:r>
            <a:r>
              <a:rPr lang="pt-BR" dirty="0"/>
              <a:t>Resolver a dificuldade de um cliente que procura serviços e produtos do seu interesse e que possa interagir com clientes de um mesmo empreendedor cadastrado no site. </a:t>
            </a:r>
          </a:p>
          <a:p>
            <a:pPr marL="64008" indent="0">
              <a:buNone/>
            </a:pP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46845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endParaRPr lang="pt-BR" sz="1800" dirty="0" smtClean="0"/>
          </a:p>
          <a:p>
            <a:pPr marL="64008" indent="0">
              <a:buNone/>
            </a:pPr>
            <a:r>
              <a:rPr lang="pt-BR" sz="1800" dirty="0" smtClean="0"/>
              <a:t>•Criar </a:t>
            </a:r>
            <a:r>
              <a:rPr lang="pt-BR" sz="1800" dirty="0"/>
              <a:t>um sistema de cadastro de usuários e um sistema de cadastro de serviços, no qual existiriam dois tipos de usuários (Ofertante e Consumidor) e diversos tipos de serviços</a:t>
            </a:r>
            <a:r>
              <a:rPr lang="pt-BR" sz="1800" dirty="0" smtClean="0"/>
              <a:t>;</a:t>
            </a:r>
          </a:p>
          <a:p>
            <a:pPr marL="64008" indent="0">
              <a:buNone/>
            </a:pPr>
            <a:r>
              <a:rPr lang="pt-BR" sz="1800" dirty="0" smtClean="0"/>
              <a:t>•Criar </a:t>
            </a:r>
            <a:r>
              <a:rPr lang="pt-BR" sz="1800" dirty="0"/>
              <a:t>um banco de dados, onde ficariam armazenados os dados dos clientes e criar um sistema de </a:t>
            </a:r>
            <a:r>
              <a:rPr lang="pt-BR" sz="1800" dirty="0" smtClean="0"/>
              <a:t>filtros</a:t>
            </a:r>
          </a:p>
          <a:p>
            <a:pPr marL="64008" indent="0">
              <a:buNone/>
            </a:pPr>
            <a:r>
              <a:rPr lang="pt-BR" sz="1800" dirty="0" smtClean="0"/>
              <a:t>•Criar </a:t>
            </a:r>
            <a:r>
              <a:rPr lang="pt-BR" sz="1800" dirty="0"/>
              <a:t>uma interface de fácil interação de forma a suprir as necessidades do usuário</a:t>
            </a:r>
            <a:r>
              <a:rPr lang="pt-BR" sz="1800" dirty="0" smtClean="0"/>
              <a:t>;</a:t>
            </a:r>
          </a:p>
          <a:p>
            <a:pPr marL="64008" indent="0">
              <a:buNone/>
            </a:pPr>
            <a:r>
              <a:rPr lang="pt-BR" sz="1800" dirty="0" smtClean="0"/>
              <a:t>•Criar </a:t>
            </a:r>
            <a:r>
              <a:rPr lang="pt-BR" sz="1800" dirty="0"/>
              <a:t>uma aplicação mobile para facilitar o acesso ao sistema</a:t>
            </a:r>
            <a:r>
              <a:rPr lang="pt-BR" sz="1800" dirty="0" smtClean="0"/>
              <a:t>;</a:t>
            </a:r>
          </a:p>
          <a:p>
            <a:pPr marL="64008" indent="0">
              <a:buNone/>
            </a:pPr>
            <a:r>
              <a:rPr lang="pt-BR" sz="1800" dirty="0" smtClean="0"/>
              <a:t>•Criar </a:t>
            </a:r>
            <a:r>
              <a:rPr lang="pt-BR" sz="1800" dirty="0"/>
              <a:t>um sistema de sugestão de serviços para os usuários consumidores</a:t>
            </a:r>
            <a:r>
              <a:rPr lang="pt-BR" sz="1800" dirty="0" smtClean="0"/>
              <a:t>;</a:t>
            </a:r>
          </a:p>
          <a:p>
            <a:pPr marL="64008" indent="0">
              <a:buNone/>
            </a:pPr>
            <a:r>
              <a:rPr lang="pt-BR" sz="1800" dirty="0" smtClean="0"/>
              <a:t>•Criar </a:t>
            </a:r>
            <a:r>
              <a:rPr lang="pt-BR" sz="1800" dirty="0"/>
              <a:t>um sistema de denúncia de usuário na </a:t>
            </a:r>
            <a:r>
              <a:rPr lang="pt-BR" sz="1800" dirty="0" smtClean="0"/>
              <a:t>aplicação;</a:t>
            </a:r>
          </a:p>
        </p:txBody>
      </p:sp>
    </p:spTree>
    <p:extLst>
      <p:ext uri="{BB962C8B-B14F-4D97-AF65-F5344CB8AC3E}">
        <p14:creationId xmlns:p14="http://schemas.microsoft.com/office/powerpoint/2010/main" val="329917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Público - Alvo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marL="64008" indent="0" algn="ctr">
              <a:buNone/>
            </a:pPr>
            <a:r>
              <a:rPr lang="pt-BR" sz="3200" dirty="0" smtClean="0"/>
              <a:t>Microempreendedores </a:t>
            </a:r>
            <a:r>
              <a:rPr lang="pt-BR" sz="3200" dirty="0"/>
              <a:t>e trabalhadores </a:t>
            </a:r>
            <a:r>
              <a:rPr lang="pt-BR" sz="3200" dirty="0" smtClean="0"/>
              <a:t>autônomos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197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Definição de </a:t>
            </a:r>
            <a:r>
              <a:rPr lang="pt-BR" sz="3600" dirty="0" smtClean="0"/>
              <a:t>Principais Requisitos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endParaRPr lang="pt-BR" dirty="0" smtClean="0"/>
          </a:p>
          <a:p>
            <a:pPr marL="64008" indent="0">
              <a:buNone/>
            </a:pPr>
            <a:r>
              <a:rPr lang="pt-BR" dirty="0" smtClean="0"/>
              <a:t>RF-03: O site deve permitir visualização completa de serviços;</a:t>
            </a:r>
            <a:endParaRPr lang="pt-BR" dirty="0" smtClean="0"/>
          </a:p>
          <a:p>
            <a:pPr marL="64008" indent="0">
              <a:buNone/>
            </a:pPr>
            <a:r>
              <a:rPr lang="pt-BR" dirty="0"/>
              <a:t> </a:t>
            </a:r>
            <a:r>
              <a:rPr lang="pt-BR" dirty="0" smtClean="0"/>
              <a:t>            </a:t>
            </a:r>
            <a:r>
              <a:rPr lang="pt-BR" dirty="0" smtClean="0"/>
              <a:t>Prioridade: Alta;</a:t>
            </a:r>
            <a:endParaRPr lang="pt-BR" dirty="0" smtClean="0"/>
          </a:p>
          <a:p>
            <a:pPr marL="64008" indent="0">
              <a:buNone/>
            </a:pPr>
            <a:r>
              <a:rPr lang="pt-BR" dirty="0" smtClean="0"/>
              <a:t>RF-06: O site deve permitir aos usuários visualizarem informações sobre fornecedores de serviços;</a:t>
            </a:r>
            <a:endParaRPr lang="pt-BR" dirty="0" smtClean="0"/>
          </a:p>
          <a:p>
            <a:pPr marL="64008" indent="0">
              <a:buNone/>
            </a:pPr>
            <a:r>
              <a:rPr lang="pt-BR" dirty="0" smtClean="0"/>
              <a:t>             </a:t>
            </a:r>
            <a:r>
              <a:rPr lang="pt-BR" dirty="0" smtClean="0"/>
              <a:t>Prioridade: Alta;</a:t>
            </a:r>
            <a:endParaRPr lang="pt-BR" dirty="0" smtClean="0"/>
          </a:p>
          <a:p>
            <a:pPr marL="64008" indent="0">
              <a:buNone/>
            </a:pPr>
            <a:r>
              <a:rPr lang="pt-BR" dirty="0" smtClean="0"/>
              <a:t>RF-11: O sistema deve possibilitar edições de informações da conta;</a:t>
            </a:r>
            <a:endParaRPr lang="pt-BR" dirty="0" smtClean="0"/>
          </a:p>
          <a:p>
            <a:pPr marL="64008" indent="0">
              <a:buNone/>
            </a:pPr>
            <a:r>
              <a:rPr lang="pt-BR" dirty="0"/>
              <a:t> </a:t>
            </a:r>
            <a:r>
              <a:rPr lang="pt-BR" dirty="0" smtClean="0"/>
              <a:t>            </a:t>
            </a:r>
            <a:r>
              <a:rPr lang="pt-BR" dirty="0" smtClean="0"/>
              <a:t>Prioridade: Alta;</a:t>
            </a:r>
            <a:endParaRPr lang="pt-BR" dirty="0" smtClean="0"/>
          </a:p>
          <a:p>
            <a:pPr marL="64008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76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8229600" cy="3888432"/>
          </a:xfrm>
        </p:spPr>
      </p:pic>
    </p:spTree>
    <p:extLst>
      <p:ext uri="{BB962C8B-B14F-4D97-AF65-F5344CB8AC3E}">
        <p14:creationId xmlns:p14="http://schemas.microsoft.com/office/powerpoint/2010/main" val="398004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06128"/>
          </a:xfrm>
        </p:spPr>
        <p:txBody>
          <a:bodyPr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marL="64008" indent="0" algn="ctr">
              <a:buNone/>
            </a:pPr>
            <a:endParaRPr lang="pt-BR" dirty="0"/>
          </a:p>
          <a:p>
            <a:pPr marL="64008" indent="0" algn="ctr">
              <a:buNone/>
            </a:pPr>
            <a:endParaRPr lang="pt-BR" dirty="0"/>
          </a:p>
          <a:p>
            <a:pPr algn="ctr"/>
            <a:endParaRPr lang="pt-BR" dirty="0" smtClean="0"/>
          </a:p>
          <a:p>
            <a:pPr marL="64008" indent="0" algn="ctr">
              <a:buNone/>
            </a:pPr>
            <a:r>
              <a:rPr lang="pt-BR" sz="4000" dirty="0" smtClean="0"/>
              <a:t>Obrigado(a) pela atenção!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19820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98</TotalTime>
  <Words>273</Words>
  <Application>Microsoft Office PowerPoint</Application>
  <PresentationFormat>Apresentação na tela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Verve</vt:lpstr>
      <vt:lpstr>Trabalho Interdisciplinar</vt:lpstr>
      <vt:lpstr> Índice</vt:lpstr>
      <vt:lpstr>              Tema</vt:lpstr>
      <vt:lpstr>Problemas</vt:lpstr>
      <vt:lpstr>Objetivo</vt:lpstr>
      <vt:lpstr>           Público - Alvo</vt:lpstr>
      <vt:lpstr>Definição de Principais Requisitos</vt:lpstr>
      <vt:lpstr>Diagrama de casos de uso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Interdisciplinar</dc:title>
  <dc:creator>PC</dc:creator>
  <cp:lastModifiedBy>PC</cp:lastModifiedBy>
  <cp:revision>10</cp:revision>
  <dcterms:created xsi:type="dcterms:W3CDTF">2022-04-09T17:32:18Z</dcterms:created>
  <dcterms:modified xsi:type="dcterms:W3CDTF">2022-04-12T18:29:35Z</dcterms:modified>
</cp:coreProperties>
</file>