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 Kurniawan" initials="EK" lastIdx="15" clrIdx="0"/>
  <p:cmAuthor id="2" name="Matheus Eduardo Garbelini" initials="MEG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B00"/>
    <a:srgbClr val="FF6600"/>
    <a:srgbClr val="799CD5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3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3408680" y="2377440"/>
            <a:ext cx="4865370" cy="2143125"/>
          </a:xfrm>
          <a:prstGeom prst="roundRect">
            <a:avLst>
              <a:gd name="adj" fmla="val 37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5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" name="Rectangle: Rounded Corners 9"/>
          <p:cNvSpPr/>
          <p:nvPr/>
        </p:nvSpPr>
        <p:spPr>
          <a:xfrm>
            <a:off x="4861560" y="2602230"/>
            <a:ext cx="1398905" cy="455295"/>
          </a:xfrm>
          <a:prstGeom prst="roundRect">
            <a:avLst>
              <a:gd name="adj" fmla="val 54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x-none" alt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RX Interrupt</a:t>
            </a:r>
            <a:endParaRPr lang="x-none" altLang="en-US" sz="1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algn="ctr"/>
            <a:r>
              <a:rPr lang="x-none" altLang="en-US" sz="800" b="1">
                <a:latin typeface="Calibri" panose="020F0502020204030204" charset="0"/>
                <a:cs typeface="Calibri" panose="020F0502020204030204" charset="0"/>
                <a:sym typeface="+mn-ea"/>
              </a:rPr>
              <a:t>(Riviera Waves Task Interrupt)</a:t>
            </a:r>
            <a:endParaRPr lang="x-none" altLang="en-US" sz="8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0" name="Rectangle: Rounded Corners 9"/>
          <p:cNvSpPr/>
          <p:nvPr/>
        </p:nvSpPr>
        <p:spPr>
          <a:xfrm>
            <a:off x="4861560" y="3170555"/>
            <a:ext cx="1390650" cy="463550"/>
          </a:xfrm>
          <a:prstGeom prst="roundRect">
            <a:avLst>
              <a:gd name="adj" fmla="val 5458"/>
            </a:avLst>
          </a:prstGeom>
          <a:gradFill rotWithShape="false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45720" tIns="0" rIns="0" bIns="0" rtlCol="0" anchor="ctr"/>
          <a:lstStyle/>
          <a:p>
            <a:pPr algn="ctr"/>
            <a:r>
              <a:rPr lang="x-none" altLang="en-US" sz="1600">
                <a:latin typeface="Calibri" panose="020F0502020204030204" charset="0"/>
                <a:cs typeface="Calibri" panose="020F0502020204030204" charset="0"/>
              </a:rPr>
              <a:t>TX Interrupt</a:t>
            </a:r>
            <a:endParaRPr lang="x-none" altLang="en-US" sz="160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x-none" altLang="en-US" sz="800" b="1">
                <a:latin typeface="Calibri" panose="020F0502020204030204" charset="0"/>
                <a:cs typeface="Calibri" panose="020F0502020204030204" charset="0"/>
                <a:sym typeface="+mn-ea"/>
              </a:rPr>
              <a:t>(Riviera Waves Task Interrupt)</a:t>
            </a:r>
            <a:endParaRPr lang="x-none" altLang="en-US" sz="8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1" name="Rectangle: Rounded Corners 9"/>
          <p:cNvSpPr/>
          <p:nvPr/>
        </p:nvSpPr>
        <p:spPr>
          <a:xfrm>
            <a:off x="7369175" y="2639695"/>
            <a:ext cx="864870" cy="1793240"/>
          </a:xfrm>
          <a:prstGeom prst="roundRect">
            <a:avLst>
              <a:gd name="adj" fmla="val 5458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 alt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6312535" y="2788920"/>
            <a:ext cx="304165" cy="10985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5" name="Right Arrow 74"/>
          <p:cNvSpPr/>
          <p:nvPr/>
        </p:nvSpPr>
        <p:spPr>
          <a:xfrm rot="10800000">
            <a:off x="4605020" y="2774950"/>
            <a:ext cx="226695" cy="9652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6" name="Right Arrow 75"/>
          <p:cNvSpPr/>
          <p:nvPr/>
        </p:nvSpPr>
        <p:spPr>
          <a:xfrm rot="5400000">
            <a:off x="3529753" y="3714962"/>
            <a:ext cx="303107" cy="16764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7" name="Right Arrow 76"/>
          <p:cNvSpPr/>
          <p:nvPr/>
        </p:nvSpPr>
        <p:spPr>
          <a:xfrm rot="16200000">
            <a:off x="3884507" y="3702262"/>
            <a:ext cx="303107" cy="16764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4622165" y="3236595"/>
            <a:ext cx="208915" cy="9144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2" name="Left-Right Arrow 81"/>
          <p:cNvSpPr/>
          <p:nvPr/>
        </p:nvSpPr>
        <p:spPr>
          <a:xfrm rot="10800000">
            <a:off x="6290945" y="3387725"/>
            <a:ext cx="345440" cy="104775"/>
          </a:xfrm>
          <a:prstGeom prst="left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Box 30"/>
          <p:cNvSpPr txBox="true"/>
          <p:nvPr/>
        </p:nvSpPr>
        <p:spPr>
          <a:xfrm>
            <a:off x="7293186" y="2697802"/>
            <a:ext cx="998220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RX/TX Sniffer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30"/>
          <p:cNvSpPr txBox="true"/>
          <p:nvPr/>
        </p:nvSpPr>
        <p:spPr>
          <a:xfrm>
            <a:off x="7295726" y="3196277"/>
            <a:ext cx="977900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TX Intercept.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TextBox 30"/>
          <p:cNvSpPr txBox="true"/>
          <p:nvPr/>
        </p:nvSpPr>
        <p:spPr>
          <a:xfrm>
            <a:off x="7296361" y="3394397"/>
            <a:ext cx="849630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TX Injector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30"/>
          <p:cNvSpPr txBox="true"/>
          <p:nvPr/>
        </p:nvSpPr>
        <p:spPr>
          <a:xfrm>
            <a:off x="7291916" y="3977327"/>
            <a:ext cx="568325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HCI IN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Box 30"/>
          <p:cNvSpPr txBox="true"/>
          <p:nvPr/>
        </p:nvSpPr>
        <p:spPr>
          <a:xfrm>
            <a:off x="7291916" y="4169097"/>
            <a:ext cx="704850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HCI OUT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ectangle: Rounded Corners 9"/>
          <p:cNvSpPr/>
          <p:nvPr/>
        </p:nvSpPr>
        <p:spPr>
          <a:xfrm rot="16200000">
            <a:off x="3503295" y="3408045"/>
            <a:ext cx="1888490" cy="290195"/>
          </a:xfrm>
          <a:prstGeom prst="roundRect">
            <a:avLst>
              <a:gd name="adj" fmla="val 11538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tIns="45720" bIns="0" rtlCol="0" anchor="ctr"/>
          <a:p>
            <a:pPr algn="ctr">
              <a:lnSpc>
                <a:spcPct val="80000"/>
              </a:lnSpc>
            </a:pPr>
            <a:r>
              <a:rPr lang="x-none" altLang="en-US" sz="1335" b="1">
                <a:latin typeface="Calibri" panose="020F0502020204030204" charset="0"/>
                <a:cs typeface="Calibri" panose="020F0502020204030204" charset="0"/>
              </a:rPr>
              <a:t>libbtdm_app.a </a:t>
            </a:r>
            <a:r>
              <a:rPr lang="x-none" altLang="en-US" sz="1335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(patched)</a:t>
            </a:r>
            <a:endParaRPr lang="x-none" altLang="en-US" sz="1335" b="1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4954270" y="3868420"/>
            <a:ext cx="1092835" cy="260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100" b="1">
                <a:latin typeface="Calibri" panose="020F0502020204030204" charset="0"/>
                <a:cs typeface="Calibri" panose="020F0502020204030204" charset="0"/>
              </a:rPr>
              <a:t>vhci_from_host</a:t>
            </a:r>
            <a:endParaRPr lang="x-none" altLang="en-US" sz="11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958080" y="4086860"/>
            <a:ext cx="933450" cy="260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100" b="1">
                <a:latin typeface="Calibri" panose="020F0502020204030204" charset="0"/>
                <a:cs typeface="Calibri" panose="020F0502020204030204" charset="0"/>
              </a:rPr>
              <a:t>vhci_to_host</a:t>
            </a:r>
            <a:endParaRPr lang="x-none" altLang="en-US" sz="11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Rectangle: Rounded Corners 9"/>
          <p:cNvSpPr/>
          <p:nvPr/>
        </p:nvSpPr>
        <p:spPr>
          <a:xfrm>
            <a:off x="3408680" y="2378710"/>
            <a:ext cx="2881630" cy="2142490"/>
          </a:xfrm>
          <a:prstGeom prst="roundRect">
            <a:avLst>
              <a:gd name="adj" fmla="val 4299"/>
            </a:avLst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0" rIns="0" bIns="0" rtlCol="0" anchor="t" anchorCtr="false"/>
          <a:p>
            <a:pPr algn="l">
              <a:lnSpc>
                <a:spcPct val="80000"/>
              </a:lnSpc>
            </a:pPr>
            <a:endParaRPr lang="x-none" altLang="en-US" sz="1335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9" name="Right Arrow 78"/>
          <p:cNvSpPr/>
          <p:nvPr/>
        </p:nvSpPr>
        <p:spPr>
          <a:xfrm rot="10800000">
            <a:off x="4613275" y="4057015"/>
            <a:ext cx="2003425" cy="112395"/>
          </a:xfrm>
          <a:prstGeom prst="rightArrow">
            <a:avLst>
              <a:gd name="adj1" fmla="val 50000"/>
              <a:gd name="adj2" fmla="val 72300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4613275" y="4274185"/>
            <a:ext cx="2003425" cy="109855"/>
          </a:xfrm>
          <a:prstGeom prst="rightArrow">
            <a:avLst>
              <a:gd name="adj1" fmla="val 50000"/>
              <a:gd name="adj2" fmla="val 85500"/>
            </a:avLst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5" name="Rectangle: Rounded Corners 9"/>
          <p:cNvSpPr/>
          <p:nvPr/>
        </p:nvSpPr>
        <p:spPr>
          <a:xfrm>
            <a:off x="3465195" y="2606040"/>
            <a:ext cx="829945" cy="985520"/>
          </a:xfrm>
          <a:prstGeom prst="roundRect">
            <a:avLst>
              <a:gd name="adj" fmla="val 54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x-none" altLang="en-US" sz="1600">
                <a:latin typeface="Calibri" panose="020F0502020204030204" charset="0"/>
                <a:cs typeface="Calibri" panose="020F0502020204030204" charset="0"/>
              </a:rPr>
              <a:t>BT Link </a:t>
            </a:r>
            <a:br>
              <a:rPr lang="x-none" altLang="en-US" sz="1600">
                <a:latin typeface="Calibri" panose="020F0502020204030204" charset="0"/>
                <a:cs typeface="Calibri" panose="020F0502020204030204" charset="0"/>
              </a:rPr>
            </a:br>
            <a:r>
              <a:rPr lang="x-none" altLang="en-US" sz="1600">
                <a:latin typeface="Calibri" panose="020F0502020204030204" charset="0"/>
                <a:cs typeface="Calibri" panose="020F0502020204030204" charset="0"/>
              </a:rPr>
              <a:t>Manager</a:t>
            </a:r>
            <a:endParaRPr lang="x-none" altLang="en-US" sz="160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x-none" altLang="en-US" sz="1600">
                <a:latin typeface="Calibri" panose="020F0502020204030204" charset="0"/>
                <a:cs typeface="Calibri" panose="020F0502020204030204" charset="0"/>
              </a:rPr>
              <a:t>(ROM) </a:t>
            </a:r>
            <a:endParaRPr lang="x-none" alt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2" name="Rectangle: Rounded Corners 9"/>
          <p:cNvSpPr/>
          <p:nvPr/>
        </p:nvSpPr>
        <p:spPr>
          <a:xfrm>
            <a:off x="3448685" y="3968750"/>
            <a:ext cx="847725" cy="527685"/>
          </a:xfrm>
          <a:prstGeom prst="roundRect">
            <a:avLst>
              <a:gd name="adj" fmla="val 54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335">
                <a:latin typeface="Calibri" panose="020F0502020204030204" charset="0"/>
                <a:cs typeface="Calibri" panose="020F0502020204030204" charset="0"/>
              </a:rPr>
              <a:t>VHCI</a:t>
            </a:r>
            <a:endParaRPr lang="x-none" altLang="en-US" sz="1335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x-none" altLang="en-US" sz="1335">
                <a:latin typeface="Calibri" panose="020F0502020204030204" charset="0"/>
                <a:cs typeface="Calibri" panose="020F0502020204030204" charset="0"/>
              </a:rPr>
              <a:t>(ROM)</a:t>
            </a:r>
            <a:endParaRPr lang="x-none" altLang="en-US" sz="1335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TextBox 39"/>
          <p:cNvSpPr txBox="true"/>
          <p:nvPr/>
        </p:nvSpPr>
        <p:spPr>
          <a:xfrm>
            <a:off x="3078480" y="2389505"/>
            <a:ext cx="3023870" cy="220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89" rIns="68580" bIns="34289" numCol="1" spcCol="0" rtlCol="0" fromWordArt="false" anchor="t" anchorCtr="false" forceAA="false" compatLnSpc="true">
            <a:spAutoFit/>
          </a:bodyPr>
          <a:p>
            <a:pPr algn="ctr"/>
            <a:r>
              <a:rPr lang="x-none" sz="1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Core 0 - Pro CPU (Espressif BT Controller)</a:t>
            </a:r>
            <a:endParaRPr lang="x-none" sz="1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Rectangle: Rounded Corners 9"/>
          <p:cNvSpPr/>
          <p:nvPr/>
        </p:nvSpPr>
        <p:spPr>
          <a:xfrm>
            <a:off x="6670675" y="2677160"/>
            <a:ext cx="449580" cy="289560"/>
          </a:xfrm>
          <a:prstGeom prst="roundRect">
            <a:avLst>
              <a:gd name="adj" fmla="val 5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91440" rIns="0" bIns="0" rtlCol="0" anchor="ctr"/>
          <a:p>
            <a:pPr algn="ctr">
              <a:lnSpc>
                <a:spcPct val="70000"/>
              </a:lnSpc>
            </a:pPr>
            <a:r>
              <a:rPr lang="x-none" altLang="en-US" sz="1200" b="1">
                <a:latin typeface="Calibri" panose="020F0502020204030204" charset="0"/>
                <a:cs typeface="Calibri" panose="020F0502020204030204" charset="0"/>
              </a:rPr>
              <a:t>RX</a:t>
            </a:r>
            <a:br>
              <a:rPr lang="x-none" altLang="en-US" sz="1200" b="1">
                <a:latin typeface="Calibri" panose="020F0502020204030204" charset="0"/>
                <a:cs typeface="Calibri" panose="020F0502020204030204" charset="0"/>
              </a:rPr>
            </a:br>
            <a:r>
              <a:rPr lang="x-none" altLang="en-US" sz="1200" b="1">
                <a:latin typeface="Calibri" panose="020F0502020204030204" charset="0"/>
                <a:cs typeface="Calibri" panose="020F0502020204030204" charset="0"/>
              </a:rPr>
              <a:t>Queue</a:t>
            </a:r>
            <a:endParaRPr lang="x-none" altLang="en-US" sz="12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Rectangle: Rounded Corners 9"/>
          <p:cNvSpPr/>
          <p:nvPr/>
        </p:nvSpPr>
        <p:spPr>
          <a:xfrm>
            <a:off x="6670675" y="3272790"/>
            <a:ext cx="449580" cy="316230"/>
          </a:xfrm>
          <a:prstGeom prst="roundRect">
            <a:avLst>
              <a:gd name="adj" fmla="val 5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91440" rtlCol="0" anchor="ctr"/>
          <a:p>
            <a:pPr algn="ctr">
              <a:lnSpc>
                <a:spcPct val="70000"/>
              </a:lnSpc>
            </a:pPr>
            <a:r>
              <a:rPr lang="x-none" altLang="en-US" sz="1200" b="1">
                <a:latin typeface="Calibri" panose="020F0502020204030204" charset="0"/>
                <a:cs typeface="Calibri" panose="020F0502020204030204" charset="0"/>
              </a:rPr>
              <a:t>TX</a:t>
            </a:r>
            <a:br>
              <a:rPr lang="x-none" altLang="en-US" sz="1200" b="1">
                <a:latin typeface="Calibri" panose="020F0502020204030204" charset="0"/>
                <a:cs typeface="Calibri" panose="020F0502020204030204" charset="0"/>
              </a:rPr>
            </a:br>
            <a:r>
              <a:rPr lang="x-none" altLang="en-US" sz="1200" b="1">
                <a:latin typeface="Calibri" panose="020F0502020204030204" charset="0"/>
                <a:cs typeface="Calibri" panose="020F0502020204030204" charset="0"/>
              </a:rPr>
              <a:t>Queue</a:t>
            </a:r>
            <a:endParaRPr lang="x-none" altLang="en-US" sz="12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7" name="Rectangle: Rounded Corners 9"/>
          <p:cNvSpPr/>
          <p:nvPr/>
        </p:nvSpPr>
        <p:spPr>
          <a:xfrm>
            <a:off x="6670675" y="4048125"/>
            <a:ext cx="449580" cy="350520"/>
          </a:xfrm>
          <a:prstGeom prst="roundRect">
            <a:avLst>
              <a:gd name="adj" fmla="val 5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91440" rIns="0" bIns="0" rtlCol="0" anchor="ctr"/>
          <a:p>
            <a:pPr algn="ctr">
              <a:lnSpc>
                <a:spcPct val="70000"/>
              </a:lnSpc>
            </a:pPr>
            <a:r>
              <a:rPr lang="x-none" altLang="en-US" sz="1200" b="1">
                <a:latin typeface="Calibri" panose="020F0502020204030204" charset="0"/>
                <a:cs typeface="Calibri" panose="020F0502020204030204" charset="0"/>
              </a:rPr>
              <a:t>HCI</a:t>
            </a:r>
            <a:br>
              <a:rPr lang="x-none" altLang="en-US" sz="1200" b="1">
                <a:latin typeface="Calibri" panose="020F0502020204030204" charset="0"/>
                <a:cs typeface="Calibri" panose="020F0502020204030204" charset="0"/>
              </a:rPr>
            </a:br>
            <a:r>
              <a:rPr lang="x-none" altLang="en-US" sz="1200" b="1">
                <a:latin typeface="Calibri" panose="020F0502020204030204" charset="0"/>
                <a:cs typeface="Calibri" panose="020F0502020204030204" charset="0"/>
              </a:rPr>
              <a:t>Queue</a:t>
            </a:r>
            <a:endParaRPr lang="x-none" altLang="en-US" sz="12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2" name="Rectangle: Rounded Corners 9"/>
          <p:cNvSpPr/>
          <p:nvPr/>
        </p:nvSpPr>
        <p:spPr>
          <a:xfrm>
            <a:off x="6637020" y="2379345"/>
            <a:ext cx="1624965" cy="2141220"/>
          </a:xfrm>
          <a:prstGeom prst="roundRect">
            <a:avLst>
              <a:gd name="adj" fmla="val 4299"/>
            </a:avLst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0" rIns="0" bIns="0" rtlCol="0" anchor="t" anchorCtr="false"/>
          <a:p>
            <a:pPr algn="l">
              <a:lnSpc>
                <a:spcPct val="80000"/>
              </a:lnSpc>
            </a:pPr>
            <a:endParaRPr lang="x-none" altLang="en-US" sz="1335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7" name="TextBox 39"/>
          <p:cNvSpPr txBox="true"/>
          <p:nvPr/>
        </p:nvSpPr>
        <p:spPr>
          <a:xfrm>
            <a:off x="6506210" y="2389505"/>
            <a:ext cx="1882140" cy="220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89" rIns="68580" bIns="34289" numCol="1" spcCol="0" rtlCol="0" fromWordArt="false" anchor="t" anchorCtr="false" forceAA="false" compatLnSpc="true">
            <a:spAutoFit/>
          </a:bodyPr>
          <a:p>
            <a:pPr algn="ctr"/>
            <a:r>
              <a:rPr lang="x-none" sz="1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Core 1 - APP CPU (Cutom FW)</a:t>
            </a:r>
            <a:endParaRPr lang="x-none" sz="1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7150735" y="2766060"/>
            <a:ext cx="187960" cy="12700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7160895" y="3275330"/>
            <a:ext cx="187960" cy="12700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2" name="Right Arrow 61"/>
          <p:cNvSpPr/>
          <p:nvPr/>
        </p:nvSpPr>
        <p:spPr>
          <a:xfrm rot="10800000">
            <a:off x="7145655" y="3462655"/>
            <a:ext cx="187960" cy="12700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7160895" y="4055110"/>
            <a:ext cx="187960" cy="12700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7" name="Right Arrow 66"/>
          <p:cNvSpPr/>
          <p:nvPr/>
        </p:nvSpPr>
        <p:spPr>
          <a:xfrm rot="10800000">
            <a:off x="7145655" y="4255135"/>
            <a:ext cx="187960" cy="12700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TextBox 30"/>
          <p:cNvSpPr txBox="true"/>
          <p:nvPr/>
        </p:nvSpPr>
        <p:spPr>
          <a:xfrm>
            <a:off x="7289376" y="3695387"/>
            <a:ext cx="1006475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ROM Patcher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369175" y="275336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69175" y="293116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69175" y="324358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369175" y="363982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69175" y="375158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369175" y="392430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69175" y="402590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69175" y="343662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369175" y="4389120"/>
            <a:ext cx="864235" cy="0"/>
          </a:xfrm>
          <a:prstGeom prst="line">
            <a:avLst/>
          </a:prstGeom>
          <a:ln w="952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true">
            <a:off x="4621530" y="3881755"/>
            <a:ext cx="2710180" cy="381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110"/>
          <p:cNvSpPr txBox="true"/>
          <p:nvPr/>
        </p:nvSpPr>
        <p:spPr>
          <a:xfrm>
            <a:off x="4638675" y="3679825"/>
            <a:ext cx="16878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000" b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Install ROM HW Breakpoints</a:t>
            </a:r>
            <a:endParaRPr lang="x-none" altLang="en-US" sz="1000" b="1">
              <a:solidFill>
                <a:srgbClr val="C0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231573" y="3212465"/>
            <a:ext cx="47879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altLang="en-US" sz="900" b="1">
                <a:latin typeface="Calibri" panose="020F0502020204030204" charset="0"/>
                <a:cs typeface="Calibri" panose="020F0502020204030204" charset="0"/>
                <a:sym typeface="+mn-ea"/>
              </a:rPr>
              <a:t>Hooks</a:t>
            </a:r>
            <a:endParaRPr lang="x-none" altLang="en-US" sz="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221413" y="2625725"/>
            <a:ext cx="47879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altLang="en-US" sz="900" b="1">
                <a:latin typeface="Calibri" panose="020F0502020204030204" charset="0"/>
                <a:cs typeface="Calibri" panose="020F0502020204030204" charset="0"/>
                <a:sym typeface="+mn-ea"/>
              </a:rPr>
              <a:t>Hooks</a:t>
            </a:r>
            <a:endParaRPr lang="x-none" altLang="en-US" sz="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5400000" flipV="true">
            <a:off x="6737985" y="3192780"/>
            <a:ext cx="358775" cy="855980"/>
          </a:xfrm>
          <a:prstGeom prst="bentConnector2">
            <a:avLst/>
          </a:prstGeom>
          <a:ln w="15875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517640" y="3604260"/>
            <a:ext cx="85915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en-US" sz="900" b="1">
                <a:latin typeface="Calibri" panose="020F0502020204030204" charset="0"/>
                <a:cs typeface="Calibri" panose="020F0502020204030204" charset="0"/>
                <a:sym typeface="+mn-ea"/>
              </a:rPr>
              <a:t>Checkpoints</a:t>
            </a:r>
            <a:endParaRPr lang="x-none" altLang="en-US" sz="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622165" y="3484245"/>
            <a:ext cx="208915" cy="914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TextBox 39"/>
          <p:cNvSpPr txBox="true"/>
          <p:nvPr/>
        </p:nvSpPr>
        <p:spPr>
          <a:xfrm>
            <a:off x="4515485" y="3090545"/>
            <a:ext cx="422275" cy="205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89" rIns="68580" bIns="34289" numCol="1" spcCol="0" rtlCol="0" fromWordArt="false" anchor="t" anchorCtr="false" forceAA="false" compatLnSpc="true">
            <a:spAutoFit/>
          </a:bodyPr>
          <a:p>
            <a:pPr algn="ctr"/>
            <a:r>
              <a:rPr lang="x-none" sz="900" b="1" dirty="0"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Flash</a:t>
            </a:r>
            <a:endParaRPr lang="x-none" sz="900" b="1" dirty="0"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TextBox 39"/>
          <p:cNvSpPr txBox="true"/>
          <p:nvPr/>
        </p:nvSpPr>
        <p:spPr>
          <a:xfrm>
            <a:off x="4513580" y="3331210"/>
            <a:ext cx="422275" cy="205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89" rIns="68580" bIns="34289" numCol="1" spcCol="0" rtlCol="0" fromWordArt="false" anchor="t" anchorCtr="false" forceAA="false" compatLnSpc="true">
            <a:spAutoFit/>
          </a:bodyPr>
          <a:p>
            <a:pPr algn="ctr"/>
            <a:r>
              <a:rPr lang="x-none" sz="900" b="1" dirty="0">
                <a:solidFill>
                  <a:srgbClr val="C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ROM</a:t>
            </a:r>
            <a:endParaRPr lang="x-none" sz="900" b="1" dirty="0">
              <a:solidFill>
                <a:srgbClr val="C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TextBox 39"/>
          <p:cNvSpPr txBox="true"/>
          <p:nvPr/>
        </p:nvSpPr>
        <p:spPr>
          <a:xfrm>
            <a:off x="4516120" y="2628900"/>
            <a:ext cx="422275" cy="205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89" rIns="68580" bIns="34289" numCol="1" spcCol="0" rtlCol="0" fromWordArt="false" anchor="t" anchorCtr="false" forceAA="false" compatLnSpc="true">
            <a:spAutoFit/>
          </a:bodyPr>
          <a:p>
            <a:pPr algn="ctr"/>
            <a:r>
              <a:rPr lang="x-none" sz="900" b="1" dirty="0"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Flash</a:t>
            </a:r>
            <a:endParaRPr lang="x-none" sz="900" b="1" dirty="0">
              <a:solidFill>
                <a:schemeClr val="tx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TextBox 30"/>
          <p:cNvSpPr txBox="true"/>
          <p:nvPr/>
        </p:nvSpPr>
        <p:spPr>
          <a:xfrm>
            <a:off x="7290011" y="2944182"/>
            <a:ext cx="1014730" cy="27559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RX/TX Bypass</a:t>
            </a:r>
            <a:endParaRPr lang="x-none" altLang="en-GB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0800000">
            <a:off x="6301105" y="3015615"/>
            <a:ext cx="1035050" cy="88900"/>
          </a:xfrm>
          <a:prstGeom prst="bentConnector3">
            <a:avLst>
              <a:gd name="adj1" fmla="val 76687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V="true">
            <a:off x="6308725" y="3105785"/>
            <a:ext cx="1027430" cy="82550"/>
          </a:xfrm>
          <a:prstGeom prst="bentConnector3">
            <a:avLst>
              <a:gd name="adj1" fmla="val 77132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true"/>
          <p:nvPr/>
        </p:nvSpPr>
        <p:spPr>
          <a:xfrm>
            <a:off x="6589078" y="2931795"/>
            <a:ext cx="76200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 altLang="en-US" sz="800" b="1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Disabling Flag</a:t>
            </a:r>
            <a:endParaRPr lang="x-none" altLang="en-US" sz="800" b="1">
              <a:solidFill>
                <a:schemeClr val="accent2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6" name="TextBox 30"/>
          <p:cNvSpPr txBox="true"/>
          <p:nvPr/>
        </p:nvSpPr>
        <p:spPr>
          <a:xfrm>
            <a:off x="7497021" y="2568897"/>
            <a:ext cx="587375" cy="22987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x-none" altLang="en-GB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Features</a:t>
            </a:r>
            <a:endParaRPr lang="x-none" altLang="en-GB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Arial Unicode MS</vt:lpstr>
      <vt:lpstr>Arial Black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</dc:creator>
  <cp:lastModifiedBy>matheus</cp:lastModifiedBy>
  <cp:revision>33</cp:revision>
  <dcterms:created xsi:type="dcterms:W3CDTF">2021-09-05T22:19:51Z</dcterms:created>
  <dcterms:modified xsi:type="dcterms:W3CDTF">2021-09-05T22:19:51Z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