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BE0A3-8BC4-7AD6-BDFD-9F512EC3F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271899" cy="80581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Projeto AgroStore – Documento de Escopo</a:t>
            </a:r>
            <a:br>
              <a:rPr lang="pt-BR" sz="5400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797FF8-1C8A-251F-E828-5681F7C33D10}"/>
              </a:ext>
            </a:extLst>
          </p:cNvPr>
          <p:cNvSpPr txBox="1"/>
          <p:nvPr/>
        </p:nvSpPr>
        <p:spPr>
          <a:xfrm>
            <a:off x="790113" y="805815"/>
            <a:ext cx="106443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374151"/>
                </a:solidFill>
                <a:latin typeface="Söhne"/>
              </a:rPr>
              <a:t>Introdução:</a:t>
            </a:r>
          </a:p>
          <a:p>
            <a:pPr algn="ctr"/>
            <a:endParaRPr lang="pt-BR" sz="3600" dirty="0">
              <a:solidFill>
                <a:srgbClr val="374151"/>
              </a:solidFill>
              <a:latin typeface="Söhne"/>
            </a:endParaRPr>
          </a:p>
          <a:p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O projeto tem como objetivo a criação de um site que aproxime os clientes dos vendedores de máquinas voltadas para o agronegócio. O site permitirá aos usuários o cadastro e a divulgação de seus produtos, bem como o contato direto com os interessados.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ctr"/>
            <a:r>
              <a:rPr lang="pt-BR" sz="3600" b="1" dirty="0">
                <a:solidFill>
                  <a:srgbClr val="374151"/>
                </a:solidFill>
                <a:latin typeface="Söhne"/>
              </a:rPr>
              <a:t>Objetivo Geral:</a:t>
            </a:r>
          </a:p>
          <a:p>
            <a:pPr algn="ctr"/>
            <a:endParaRPr lang="pt-BR" sz="3600" b="1" dirty="0">
              <a:solidFill>
                <a:srgbClr val="374151"/>
              </a:solidFill>
              <a:latin typeface="Söhne"/>
            </a:endParaRPr>
          </a:p>
          <a:p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Desenvolver um site especializado em máquinas para o agronegócio que permita a aproximação entre clientes e vendedores.</a:t>
            </a:r>
            <a:endParaRPr lang="pt-BR" sz="2400" b="1" dirty="0">
              <a:solidFill>
                <a:srgbClr val="374151"/>
              </a:solidFill>
              <a:latin typeface="Söhne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2462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979F8F2-3D52-BCAC-4FBA-25FBEAF45B50}"/>
              </a:ext>
            </a:extLst>
          </p:cNvPr>
          <p:cNvSpPr txBox="1"/>
          <p:nvPr/>
        </p:nvSpPr>
        <p:spPr>
          <a:xfrm>
            <a:off x="781235" y="736848"/>
            <a:ext cx="107064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Obj</a:t>
            </a:r>
            <a:r>
              <a:rPr lang="pt-BR" sz="3600" b="1" dirty="0">
                <a:latin typeface="Söhne"/>
              </a:rPr>
              <a:t>et</a:t>
            </a:r>
            <a:r>
              <a:rPr lang="pt-BR" sz="3600" b="1" dirty="0"/>
              <a:t>ivos específicos:</a:t>
            </a:r>
          </a:p>
          <a:p>
            <a:pPr algn="ctr"/>
            <a:endParaRPr lang="pt-BR" sz="36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Criar uma interface intuitiva e fácil de usar para os usuários.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Permitir o cadastro de produtos e informações relacionadas.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Possibilitar a busca de produtos por tipo, modelo e outras características relevantes.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Disponibilizar meios de contato direto entre compradores e vendedores.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ctr"/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7964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DEE8B-B6E7-1EFA-21CB-C7272235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719091"/>
            <a:ext cx="10691265" cy="5210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Söhne"/>
              </a:rPr>
              <a:t>Resultados Desejados:</a:t>
            </a:r>
          </a:p>
          <a:p>
            <a:pPr marL="0" indent="0" algn="ctr">
              <a:buNone/>
            </a:pPr>
            <a:endParaRPr lang="en-US" sz="3600" b="1" dirty="0">
              <a:latin typeface="Söhne"/>
            </a:endParaRPr>
          </a:p>
          <a:p>
            <a:pPr marL="0" indent="0"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O desenvolvimento do site permitirá a aproximação entre clientes e vendedores de máquinas para o agronegócio, facilitando o processo de compra e venda e criando novas oportunidades de negócio.</a:t>
            </a:r>
            <a:endParaRPr lang="pt-BR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pt-BR" sz="3600" b="1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924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B2DB-08DA-950A-7AC1-BAA4822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852256"/>
            <a:ext cx="10848512" cy="5244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Söhne"/>
              </a:rPr>
              <a:t>Justificativa:</a:t>
            </a:r>
          </a:p>
          <a:p>
            <a:pPr marL="0" indent="0"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O agronegócio é um setor fundamental para a economia brasileira e apresenta uma grande demanda por máquinas e equipamentos especializados. No entanto, muitos compradores e vendedores ainda enfrentam dificuldades para se encontrar e fechar negócios. O site proposto tem como objetivo superar essas barreiras e criar novas oportunidades para todos os envolvidos.</a:t>
            </a:r>
            <a:endParaRPr lang="pt-BR" sz="2400" b="1" dirty="0">
              <a:solidFill>
                <a:srgbClr val="374151"/>
              </a:solidFill>
              <a:latin typeface="Söhne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4272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B2DB-08DA-950A-7AC1-BAA4822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852256"/>
            <a:ext cx="10848512" cy="5244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Söhne"/>
              </a:rPr>
              <a:t>Atividades que serão realizadas:</a:t>
            </a:r>
          </a:p>
          <a:p>
            <a:pPr marL="0" indent="0" algn="ctr">
              <a:buNone/>
            </a:pPr>
            <a:endParaRPr lang="pt-BR" sz="3600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Pesquisa de mercado e análise de concorrentes.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Definição das funcionalidades do site.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Criação da interface do usuário.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Testes e ajustes.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7067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B2DB-08DA-950A-7AC1-BAA4822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852256"/>
            <a:ext cx="10848512" cy="5244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Söhne"/>
              </a:rPr>
              <a:t>Metodologia a ser utilizada:</a:t>
            </a:r>
          </a:p>
          <a:p>
            <a:pPr marL="0" indent="0" algn="ctr">
              <a:buNone/>
            </a:pPr>
            <a:endParaRPr lang="pt-BR" sz="3600" b="1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Utilização de ferramentas de prototipação para visualização das interfaces antes do desenvolvimento.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Desenvolvimento baseado em tecnologias web: HTML, CSS 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Utilização de bibliotecas e frameworks de desenvolvimento web para agilizar o processo de desenvolvimento.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Testes periódicos para garantir a qualidade do código e da interface do usuário.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1871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B2DB-08DA-950A-7AC1-BAA4822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852256"/>
            <a:ext cx="10848512" cy="5244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Söhne"/>
              </a:rPr>
              <a:t>Mapa de conhecimento do projeto:</a:t>
            </a:r>
          </a:p>
          <a:p>
            <a:pPr marL="0" indent="0" algn="ctr">
              <a:buNone/>
            </a:pPr>
            <a:endParaRPr lang="pt-BR" sz="3600" b="1" dirty="0">
              <a:latin typeface="Söhne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mapa de conhecimento do projeto consiste em identificar os principais conceitos e áreas de conhecimento envolvidos no desenvolvimento do site. Alguns dos tópicos que podem ser incluídos nesse mapa são: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Desenvolvimento web: HTML, CSS,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frameworks.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Design de interfaces: usabilidade, experiência do usuário, acessibilidade.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Agronegócio: tipos de máquinas, características e necessidades dos clientes e vendedores.</a:t>
            </a:r>
          </a:p>
          <a:p>
            <a:pPr marL="0" indent="0" algn="ctr">
              <a:buNone/>
            </a:pPr>
            <a:endParaRPr lang="pt-BR" sz="2400" b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88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B2DB-08DA-950A-7AC1-BAA4822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852256"/>
            <a:ext cx="10848512" cy="5244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Söhne"/>
              </a:rPr>
              <a:t>Matriz de habilidades:</a:t>
            </a:r>
          </a:p>
          <a:p>
            <a:pPr marL="0" indent="0" algn="ctr">
              <a:buNone/>
            </a:pPr>
            <a:endParaRPr lang="pt-BR" sz="3600" b="1" dirty="0">
              <a:latin typeface="Söhne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374151"/>
              </a:solidFill>
              <a:latin typeface="Söhne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C0F3370A-A609-5B08-6F9B-381698810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97770"/>
              </p:ext>
            </p:extLst>
          </p:nvPr>
        </p:nvGraphicFramePr>
        <p:xfrm>
          <a:off x="1686264" y="2041863"/>
          <a:ext cx="8819472" cy="3224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4868">
                  <a:extLst>
                    <a:ext uri="{9D8B030D-6E8A-4147-A177-3AD203B41FA5}">
                      <a16:colId xmlns:a16="http://schemas.microsoft.com/office/drawing/2014/main" val="3196492671"/>
                    </a:ext>
                  </a:extLst>
                </a:gridCol>
                <a:gridCol w="2204868">
                  <a:extLst>
                    <a:ext uri="{9D8B030D-6E8A-4147-A177-3AD203B41FA5}">
                      <a16:colId xmlns:a16="http://schemas.microsoft.com/office/drawing/2014/main" val="349277860"/>
                    </a:ext>
                  </a:extLst>
                </a:gridCol>
                <a:gridCol w="2204868">
                  <a:extLst>
                    <a:ext uri="{9D8B030D-6E8A-4147-A177-3AD203B41FA5}">
                      <a16:colId xmlns:a16="http://schemas.microsoft.com/office/drawing/2014/main" val="4050335301"/>
                    </a:ext>
                  </a:extLst>
                </a:gridCol>
                <a:gridCol w="2204868">
                  <a:extLst>
                    <a:ext uri="{9D8B030D-6E8A-4147-A177-3AD203B41FA5}">
                      <a16:colId xmlns:a16="http://schemas.microsoft.com/office/drawing/2014/main" val="4290989075"/>
                    </a:ext>
                  </a:extLst>
                </a:gridCol>
              </a:tblGrid>
              <a:tr h="772358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Habilidades/Integrantes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Matheus (1-5)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Cauê (1-5)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João (1-5)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695373"/>
                  </a:ext>
                </a:extLst>
              </a:tr>
              <a:tr h="58605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Programação em HTML/CSS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164432"/>
                  </a:ext>
                </a:extLst>
              </a:tr>
              <a:tr h="58605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Programação em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952825"/>
                  </a:ext>
                </a:extLst>
              </a:tr>
              <a:tr h="58605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Banco de dados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34920"/>
                  </a:ext>
                </a:extLst>
              </a:tr>
              <a:tr h="586054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gráfico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054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7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0B2DB-08DA-950A-7AC1-BAA4822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852256"/>
            <a:ext cx="10848512" cy="5244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latin typeface="Söhne"/>
              </a:rPr>
              <a:t>Cronograma:</a:t>
            </a:r>
          </a:p>
          <a:p>
            <a:pPr marL="0" indent="0" algn="ctr">
              <a:buNone/>
            </a:pPr>
            <a:endParaRPr lang="pt-BR" sz="3600" b="1" dirty="0">
              <a:latin typeface="Söhne"/>
            </a:endParaRPr>
          </a:p>
          <a:p>
            <a:pPr marL="0" indent="0" algn="ctr">
              <a:buNone/>
            </a:pPr>
            <a:endParaRPr lang="pt-BR" sz="2400" b="1" dirty="0">
              <a:solidFill>
                <a:srgbClr val="374151"/>
              </a:solidFill>
              <a:latin typeface="Söhne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6E637C8C-4599-4071-5F75-5B37E4AB4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55959"/>
              </p:ext>
            </p:extLst>
          </p:nvPr>
        </p:nvGraphicFramePr>
        <p:xfrm>
          <a:off x="1469256" y="1918151"/>
          <a:ext cx="9330428" cy="3977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59">
                  <a:extLst>
                    <a:ext uri="{9D8B030D-6E8A-4147-A177-3AD203B41FA5}">
                      <a16:colId xmlns:a16="http://schemas.microsoft.com/office/drawing/2014/main" val="3265491757"/>
                    </a:ext>
                  </a:extLst>
                </a:gridCol>
                <a:gridCol w="1100832">
                  <a:extLst>
                    <a:ext uri="{9D8B030D-6E8A-4147-A177-3AD203B41FA5}">
                      <a16:colId xmlns:a16="http://schemas.microsoft.com/office/drawing/2014/main" val="775884379"/>
                    </a:ext>
                  </a:extLst>
                </a:gridCol>
                <a:gridCol w="1451497">
                  <a:extLst>
                    <a:ext uri="{9D8B030D-6E8A-4147-A177-3AD203B41FA5}">
                      <a16:colId xmlns:a16="http://schemas.microsoft.com/office/drawing/2014/main" val="879345116"/>
                    </a:ext>
                  </a:extLst>
                </a:gridCol>
                <a:gridCol w="1593540">
                  <a:extLst>
                    <a:ext uri="{9D8B030D-6E8A-4147-A177-3AD203B41FA5}">
                      <a16:colId xmlns:a16="http://schemas.microsoft.com/office/drawing/2014/main" val="4207141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Atividade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Duração (dias)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Início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Término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66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Definição do escopo do projeto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01/03/2023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06/03/2023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65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Pesquisa de mercado e personas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06/03/2023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14/03/2023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7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Definição do nome e logotipo do site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01/03/2023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03/03/2023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9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Criação do layout e design do site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06/03/2023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20/03/2023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825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Desenvolvimento do site em HTML/CSS/JS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06/03/2023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27/03/2023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36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Testes e correções no site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27/03/2023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14/04/2023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96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Criação de conteúdo para o site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14/04/2023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21/04/2023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0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Testes finais e correções no site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21/04/2023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05/05/2023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48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Monitoramento e manutenção do site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06/05/2023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06/05/2024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95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26419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Crônica</Template>
  <TotalTime>45</TotalTime>
  <Words>520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Söhne</vt:lpstr>
      <vt:lpstr>Univers Condensed</vt:lpstr>
      <vt:lpstr>ChronicleVTI</vt:lpstr>
      <vt:lpstr>Projeto AgroStore – Documento de Escopo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AgroStore – Documento de Escopo  </dc:title>
  <dc:creator>MATHEUS GOMES MUCCIO</dc:creator>
  <cp:lastModifiedBy>MATHEUS GOMES MUCCIO</cp:lastModifiedBy>
  <cp:revision>3</cp:revision>
  <dcterms:created xsi:type="dcterms:W3CDTF">2023-03-06T13:18:31Z</dcterms:created>
  <dcterms:modified xsi:type="dcterms:W3CDTF">2023-03-06T16:51:32Z</dcterms:modified>
</cp:coreProperties>
</file>