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6" r:id="rId5"/>
    <p:sldId id="260" r:id="rId6"/>
    <p:sldId id="274" r:id="rId7"/>
    <p:sldId id="269" r:id="rId8"/>
    <p:sldId id="270" r:id="rId9"/>
    <p:sldId id="272" r:id="rId10"/>
    <p:sldId id="259" r:id="rId11"/>
    <p:sldId id="275" r:id="rId12"/>
    <p:sldId id="273" r:id="rId13"/>
    <p:sldId id="263" r:id="rId14"/>
    <p:sldId id="265" r:id="rId15"/>
    <p:sldId id="271" r:id="rId16"/>
    <p:sldId id="267" r:id="rId17"/>
    <p:sldId id="268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D0DE65-015C-44C1-9C39-1D30426E22AA}" type="datetime1">
              <a:rPr lang="pt-BR" smtClean="0"/>
              <a:t>07/05/2019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409744-0ECF-47F8-AE21-BB5A005FD6EE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539446-6953-447E-A4E3-E7CFBF8700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99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34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02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48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0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50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8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29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63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água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céu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6" name="água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água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A70F3-A61A-484E-9B72-238685DFC48F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54C0F-ABCF-4DF8-80A2-E3981B5B9B28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5F3B5-F8E1-4942-BC51-6C98E23A0D65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71C46E-FAFB-4798-8A10-1F279674B471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B1254-66E7-481E-83E4-ED0DD03FB145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F3D8F-FBFB-4803-9D14-D229F2346EDE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2C78A-A4A7-4F4D-B67D-3713A5B65054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DC6945-3D41-42AC-888B-2F02AA1D9272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DE148-C808-42ED-AF6B-E47C91738188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C598F-9518-4A86-A43A-F21133821213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água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9" name="água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água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DE88E045-2A47-4F5A-9CEE-A9155EDC614B}" type="datetime1">
              <a:rPr lang="pt-BR" noProof="0" smtClean="0"/>
              <a:t>07/05/2019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vignette.wikia.nocookie.net/onepiece/images/c/c9/Kuja_Pirates%27_Jolly_Roger.png/revision/latest?cb=201409251943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7" b="75473"/>
          <a:stretch/>
        </p:blipFill>
        <p:spPr bwMode="auto">
          <a:xfrm>
            <a:off x="9283208" y="0"/>
            <a:ext cx="29087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ignette.wikia.nocookie.net/onepiece/images/c/c9/Kuja_Pirates%27_Jolly_Roger.png/revision/latest?cb=201409251943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7" b="75473"/>
          <a:stretch/>
        </p:blipFill>
        <p:spPr bwMode="auto">
          <a:xfrm>
            <a:off x="1" y="0"/>
            <a:ext cx="26796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Layout de 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1026" name="Picture 2" descr="https://vignette.wikia.nocookie.net/onepiece/images/c/c9/Kuja_Pirates%27_Jolly_Roger.png/revision/latest?cb=201409251943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62" y="0"/>
            <a:ext cx="6857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4935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ALGORITMO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65200" y="1353312"/>
            <a:ext cx="103040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Lista de containers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std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::vector&lt;Container*&gt; containers; 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Inicialização do barco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: adiciona no vector de containers os 6 containers iniciais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addContainer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containers.push_back(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novoContainer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: Percorre vector de containers e os desenha como cubo padrão exceto os identificados como no centro da lista e nos extremos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push_barco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: Conforme o barco movimenta o container a frente assume a posição do de trás e assim sucessivamente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: Atualiza constantemente direção e colisão 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542889" y="0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ALGORITMO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6519" y="920711"/>
            <a:ext cx="118614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Threads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: Auxiliam nos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delays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e game over, exemplo:</a:t>
            </a:r>
          </a:p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std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this_thread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sleep_for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std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chrono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::milliseconds(100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));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 err="1" smtClean="0">
                <a:solidFill>
                  <a:schemeClr val="accent1">
                    <a:lumMod val="75000"/>
                  </a:schemeClr>
                </a:solidFill>
              </a:rPr>
              <a:t>Processo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 do container vela do </a:t>
            </a:r>
            <a:r>
              <a:rPr lang="en-US" sz="2800" u="sng" dirty="0" err="1" smtClean="0">
                <a:solidFill>
                  <a:schemeClr val="accent1">
                    <a:lumMod val="75000"/>
                  </a:schemeClr>
                </a:solidFill>
              </a:rPr>
              <a:t>barco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Glint vela;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vela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glGenLists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(1); 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glNewList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vela,GL_COMPILE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(){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glTranslatef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(-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x,y,z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glCallList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cubopadrao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};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for(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i = 1; i &lt;=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containers.size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()-2; i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++){ </a:t>
            </a:r>
          </a:p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      Container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temp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= containers.at(i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(i ==  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containers.size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() - 1) / 2) {</a:t>
            </a:r>
          </a:p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temp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drawvela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();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}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{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temp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pt-BR" sz="2800" u="sng" dirty="0" err="1" smtClean="0">
                <a:solidFill>
                  <a:schemeClr val="accent1">
                    <a:lumMod val="75000"/>
                  </a:schemeClr>
                </a:solidFill>
              </a:rPr>
              <a:t>drawnormal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(); }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9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493519" y="2397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ALGORITMO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398" y="1200912"/>
            <a:ext cx="9970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Move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: movimenta o barco conforme as setas do teclado indicam a direção do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num, exemplo:</a:t>
            </a: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direcao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== D_LEFT &amp;&amp;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direcaoAtual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!= D_RIGHT){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pushBarco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(); </a:t>
            </a: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               proa-&gt;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setX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(proa-&gt;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getX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()-0.5f); 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direcaoAtual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direcao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;                </a:t>
            </a:r>
          </a:p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ehAtualizado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Detecção de colisão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:  Pega as posições atuais da proa e compara com a posição do tesouro constantemente se for igual incrementa o score e inicializa de novo o tesouro aleatoriamente </a:t>
            </a:r>
          </a:p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822" y="2289048"/>
            <a:ext cx="2133981" cy="213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6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53820" y="0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ILUMINAÇÃO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97069" y="1228279"/>
            <a:ext cx="11391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GLfloat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luzDifusa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[] = {1,1,1,1};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- Valores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luz difusa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GLfloat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luzAmbiente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[] = {0.5,0.5,0.5,1}; - Valores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da luz ambiente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GLfloat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posicaoDaLuz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[] = {0,3,0}; - Posição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da fonte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luz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glShadeModel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(GL_SMOOTH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- Sombreamento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glEnable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(GL_DEPTH_TEST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- Teste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profundidade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glEnable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(GL_LIGHTING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- Ativa a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luz e seus cálculos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glLightfv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(GL_LIGHT1,GL_AMBIENT,luzAmbiente);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- D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efine parâmetros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a fonte de luz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glEnable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(GL_COLOR_MATERIAL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Rastreamento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de cor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493518" y="138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ANIMAÇÃO E TRANSFORMAÇÕES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79968" y="1226312"/>
            <a:ext cx="9736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Animação Giratória do Tesouro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tesouro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(); 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angle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+=2.0f;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glutPostRedisplay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(); 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glutTimerFunc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(10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, Anima, 1); 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glutTimerFunc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(100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, Anima, 1);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Transformações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Rotação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sol e das nuvens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Translação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no movimento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do barco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Escala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do tesouro, da proa e popa para ajustes 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Resultado de imagem para gold c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629" y="1612678"/>
            <a:ext cx="2561867" cy="256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277620" y="2524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CÂMERA E PROJEÇÃO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0918" y="1646065"/>
            <a:ext cx="11391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Configura a Câmera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gluLookAt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(0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, 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yCamPos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,  -10,  0,0,0 ,  0,1, 0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Mouse em scroll para cima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yCamPos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-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0.5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; (zoom 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Mouse scroll para baixo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yCamPos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+=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0.5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; (zoom out)</a:t>
            </a:r>
          </a:p>
          <a:p>
            <a:endParaRPr lang="pt-BR" sz="28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Mar em </a:t>
            </a:r>
            <a:r>
              <a:rPr lang="pt-BR" sz="2800" u="sng" dirty="0" err="1" smtClean="0">
                <a:solidFill>
                  <a:schemeClr val="accent1">
                    <a:lumMod val="75000"/>
                  </a:schemeClr>
                </a:solidFill>
              </a:rPr>
              <a:t>Perpectiva</a:t>
            </a:r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glMatrixMode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(GL_PROJECTION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);  - Especifica pilha de projeção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glViewport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(0,0,w,h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- Recorte para o 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gluPerspective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(60,raio,0.5,60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- Configura matriz de projeção</a:t>
            </a:r>
            <a:endParaRPr lang="pt-BR" sz="28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04587" y="0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JOGO EM EXECUÇÃO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" name="AutoShape 2" descr="jogo.png"/>
          <p:cNvSpPr>
            <a:spLocks noChangeAspect="1" noChangeArrowheads="1"/>
          </p:cNvSpPr>
          <p:nvPr/>
        </p:nvSpPr>
        <p:spPr bwMode="auto">
          <a:xfrm>
            <a:off x="3038475" y="27892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351166"/>
            <a:ext cx="8461334" cy="4842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36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493520" y="4175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CONSIDERAÇÕES FINAIS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5270" y="1636014"/>
            <a:ext cx="973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Referência aos Kuja Pirates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592829"/>
            <a:ext cx="2853843" cy="3503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/>
          <p:cNvSpPr txBox="1"/>
          <p:nvPr/>
        </p:nvSpPr>
        <p:spPr>
          <a:xfrm>
            <a:off x="4704195" y="2114422"/>
            <a:ext cx="973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Referência ao mar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cáspio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(Ásia Ocidental)</a:t>
            </a:r>
          </a:p>
        </p:txBody>
      </p:sp>
      <p:pic>
        <p:nvPicPr>
          <p:cNvPr id="4098" name="Picture 2" descr="Resultado de imagem para mar casp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99" y="3052578"/>
            <a:ext cx="2473325" cy="3147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4703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Snake Ship 3D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650041"/>
            <a:ext cx="9509760" cy="4142232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Cenário Marítimo</a:t>
            </a:r>
          </a:p>
          <a:p>
            <a:pPr rtl="0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Barco representa cobra e tesouros representam frutas</a:t>
            </a:r>
          </a:p>
          <a:p>
            <a:pPr rtl="0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Conforme o barco conquista tesouros ele cresce </a:t>
            </a:r>
          </a:p>
          <a:p>
            <a:pPr rtl="0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O objetivo é conquistar o mar inteiro</a:t>
            </a:r>
          </a:p>
          <a:p>
            <a:pPr rtl="0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O barco não pode colidir consigo mesmo senão afunda </a:t>
            </a:r>
          </a:p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O barco não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pode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colidir com a praia senão encalha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493520" y="4175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ABORDAGEM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920498"/>
            <a:ext cx="9509760" cy="414223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C++11 e OpenGL</a:t>
            </a:r>
          </a:p>
          <a:p>
            <a:pPr rtl="0"/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Orientação a Objeto</a:t>
            </a:r>
          </a:p>
          <a:p>
            <a:pPr rtl="0"/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Listas  </a:t>
            </a:r>
          </a:p>
          <a:p>
            <a:pPr rtl="0"/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Vectors</a:t>
            </a:r>
          </a:p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Threads</a:t>
            </a:r>
          </a:p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Rand</a:t>
            </a:r>
          </a:p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493518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RECURSOS 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379968" y="1212762"/>
            <a:ext cx="97368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GLuint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gcallList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glGenList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glNewList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Viewport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glLightfv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(GL_LIGHT1,GL_AMBIENT,luzAmbiente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glLightfv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(GL_LIGHT1,GL_DIFFUSE,luzDifusa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glLightfv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(GL_LIGHT1,GL_POSITION,psosicaoDaLuz);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glutTimerFunc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(100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, Anima, 1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gluLookAt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(0 , 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yCamPos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,  -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10,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0,0,0 ,  0,1, 0);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GlTranslate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(), GlRotate() e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GlScale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493520" y="4175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ESTRUTURA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379970" y="1841680"/>
            <a:ext cx="9736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Quatro classes: Barco, Tesouro e Container e Principal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Barco é um conjunto de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Conforme barco conquista tesouros incrementam-se containers e o barco cresce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O primeiro, o do meio e o ultimo containers são especiais, pois representam proa, vela e popa respectivamente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99820" y="2016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OBJETOS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49369" y="1482408"/>
            <a:ext cx="35526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 smtClean="0">
                <a:solidFill>
                  <a:schemeClr val="accent1">
                    <a:lumMod val="75000"/>
                  </a:schemeClr>
                </a:solidFill>
              </a:rPr>
              <a:t>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SIZE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438" y="1482408"/>
            <a:ext cx="35526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 smtClean="0">
                <a:solidFill>
                  <a:schemeClr val="accent1">
                    <a:lumMod val="75000"/>
                  </a:schemeClr>
                </a:solidFill>
              </a:rPr>
              <a:t>Barco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direçaoAtual</a:t>
            </a:r>
            <a:endParaRPr lang="pt-B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ehAtualizado</a:t>
            </a:r>
            <a:endParaRPr lang="pt-B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pontuacao</a:t>
            </a:r>
            <a:endParaRPr lang="pt-BR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02007" y="1482408"/>
            <a:ext cx="35526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 smtClean="0">
                <a:solidFill>
                  <a:schemeClr val="accent1">
                    <a:lumMod val="75000"/>
                  </a:schemeClr>
                </a:solidFill>
              </a:rPr>
              <a:t>Tesouro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angle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63438" y="5215683"/>
            <a:ext cx="1041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*Todos são inicializados com posições iniciais nos construtores </a:t>
            </a:r>
          </a:p>
        </p:txBody>
      </p:sp>
    </p:spTree>
    <p:extLst>
      <p:ext uri="{BB962C8B-B14F-4D97-AF65-F5344CB8AC3E}">
        <p14:creationId xmlns:p14="http://schemas.microsoft.com/office/powerpoint/2010/main" val="39540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493520" y="19256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MÉTODOS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36783" y="1471767"/>
            <a:ext cx="35526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Classe Principal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onstroiPraia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onstroiPontas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onstroiVela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desenhaMar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detalhesDoBarco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redimensionaTela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raw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specialKeys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initGL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mouseEvents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Anima()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ain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55886" y="1471767"/>
            <a:ext cx="3552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Classe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drawnormal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drawvela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drawPonta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381507" y="1471454"/>
            <a:ext cx="35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Classe Tesouro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4310" y="1471767"/>
            <a:ext cx="355263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>
                <a:solidFill>
                  <a:schemeClr val="accent1">
                    <a:lumMod val="75000"/>
                  </a:schemeClr>
                </a:solidFill>
              </a:rPr>
              <a:t>Classe Barco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raw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ove()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pushBarco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pdate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deteccaoDeColisao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addContainer()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7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41119" y="484632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4021" y="1572768"/>
            <a:ext cx="9736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Barco – Três tipos de containers, o padrão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cúbico (GL_QUADS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), os das pontas triangulares e o central com haste e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vela (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GL_POLYGON)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Praia – Containers cúbicos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padrão (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GL_Quads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)  </a:t>
            </a:r>
          </a:p>
          <a:p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Céu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glClearColor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(0.3f, 0.3f, 0.8f, 0.5f);	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Sol e nuvens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glutSolidSphere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();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93520" y="19256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</a:t>
            </a:r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ESENHOS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41119" y="484632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4021" y="1572768"/>
            <a:ext cx="9736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Vela – Container especial com haste (GL_POLYGON)  e bandeira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GL_TRIANGLES)</a:t>
            </a:r>
            <a:endParaRPr lang="pt-BR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Proa e Popa– Container  especial (GL_POLYGON) com ponta representando extremo do barco </a:t>
            </a:r>
          </a:p>
          <a:p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Tesouro -  Cubo (GL_QUADS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 dourado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93520" y="19256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</a:t>
            </a:r>
            <a:r>
              <a:rPr lang="pt-BR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ESENHOS</a:t>
            </a:r>
            <a:endParaRPr lang="pt-BR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o 16: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33_TF02895256.potx" id="{096B1F40-C92D-4AE2-9D23-59B151D36604}" vid="{02A3FCE0-B1E4-4569-A40D-5B8CD0C9BE31}"/>
    </a:ext>
  </a:extLst>
</a:theme>
</file>

<file path=ppt/theme/theme2.xml><?xml version="1.0" encoding="utf-8"?>
<a:theme xmlns:a="http://schemas.openxmlformats.org/drawingml/2006/main" name="Tema do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pintura do oceano (widescreen)</Template>
  <TotalTime>334</TotalTime>
  <Words>789</Words>
  <Application>Microsoft Office PowerPoint</Application>
  <PresentationFormat>Widescreen</PresentationFormat>
  <Paragraphs>162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Agency FB</vt:lpstr>
      <vt:lpstr>Arial</vt:lpstr>
      <vt:lpstr>Georgia</vt:lpstr>
      <vt:lpstr>Oceano 16:9</vt:lpstr>
      <vt:lpstr>Layout de título</vt:lpstr>
      <vt:lpstr>Snake Ship 3D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Usuario</dc:creator>
  <cp:lastModifiedBy>Usuario</cp:lastModifiedBy>
  <cp:revision>44</cp:revision>
  <dcterms:created xsi:type="dcterms:W3CDTF">2019-04-24T22:40:08Z</dcterms:created>
  <dcterms:modified xsi:type="dcterms:W3CDTF">2019-05-07T22:32:28Z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