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6797675" cy="9926625"/>
  <p:embeddedFontLst>
    <p:embeddedFont>
      <p:font typeface="Gill San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GillSans-bold.fntdata"/><Relationship Id="rId70" Type="http://schemas.openxmlformats.org/officeDocument/2006/relationships/font" Target="fonts/Gill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5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5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5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6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6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6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Filas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58" y="1300136"/>
            <a:ext cx="7157085" cy="477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04" y="1344604"/>
            <a:ext cx="7173278" cy="484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49300" y="13208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conceitual e Estrutura Física como Lista Encadeada.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997" y="1866900"/>
            <a:ext cx="5155406" cy="29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749300" y="4953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Precisamos de duas estruturas diferentes para implementar uma fila: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de cabeçalho da fila (Queue Head);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de nó da fila (Queue node).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Estruturas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49300" y="1460500"/>
            <a:ext cx="77724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Cabeçalho da Fila (Queue Head).-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requer dois ponteiros e um contador de elementos.  Um ponteiro aponta ao inicio da fila e o outro a fim da mesma. Outros atributos como o número total de elementos que foram processados pela fila podem ser guardados no cabeçalho. </a:t>
            </a:r>
            <a:endParaRPr/>
          </a:p>
          <a:p>
            <a:pPr indent="-341313" lvl="1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fila (Queue node).-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contém os dados do usuário (ou um ponteiro para eles) e um ponteiro para outro nó da fila.</a:t>
            </a:r>
            <a:endParaRPr/>
          </a:p>
          <a:p>
            <a:pPr indent="-341313" lvl="1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Tanto os nós como o cabeçalho são armazenados em memória dinâmica.</a:t>
            </a:r>
            <a:endParaRPr/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277" y="4180205"/>
            <a:ext cx="5008245" cy="249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34716" t="0"/>
          <a:stretch/>
        </p:blipFill>
        <p:spPr>
          <a:xfrm>
            <a:off x="457200" y="1727195"/>
            <a:ext cx="4367630" cy="394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3505365" y="2276535"/>
            <a:ext cx="1388856" cy="608095"/>
            <a:chOff x="3285058" y="5705535"/>
            <a:chExt cx="1388856" cy="608095"/>
          </a:xfrm>
        </p:grpSpPr>
        <p:sp>
          <p:nvSpPr>
            <p:cNvPr id="258" name="Google Shape;258;p26"/>
            <p:cNvSpPr/>
            <p:nvPr/>
          </p:nvSpPr>
          <p:spPr>
            <a:xfrm>
              <a:off x="3285058" y="5705535"/>
              <a:ext cx="1388856" cy="601990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3721548" y="6048942"/>
              <a:ext cx="502079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45979" y="5770765"/>
              <a:ext cx="327660" cy="298989"/>
            </a:xfrm>
            <a:prstGeom prst="rect">
              <a:avLst/>
            </a:prstGeom>
            <a:solidFill>
              <a:srgbClr val="BFD6DB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26"/>
            <p:cNvSpPr txBox="1"/>
            <p:nvPr/>
          </p:nvSpPr>
          <p:spPr>
            <a:xfrm>
              <a:off x="4239532" y="6048942"/>
              <a:ext cx="398685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3813687" y="5770765"/>
              <a:ext cx="327660" cy="298989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381397" y="5770765"/>
              <a:ext cx="327660" cy="298989"/>
            </a:xfrm>
            <a:prstGeom prst="rect">
              <a:avLst/>
            </a:prstGeom>
            <a:solidFill>
              <a:srgbClr val="BFD6DB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3298496" y="6048942"/>
              <a:ext cx="457965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63764" r="0" t="0"/>
          <a:stretch/>
        </p:blipFill>
        <p:spPr>
          <a:xfrm>
            <a:off x="5702300" y="1727195"/>
            <a:ext cx="2424330" cy="3947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6"/>
          <p:cNvCxnSpPr/>
          <p:nvPr/>
        </p:nvCxnSpPr>
        <p:spPr>
          <a:xfrm>
            <a:off x="4659181" y="2491259"/>
            <a:ext cx="1525719" cy="2614141"/>
          </a:xfrm>
          <a:prstGeom prst="straightConnector1">
            <a:avLst/>
          </a:prstGeom>
          <a:noFill/>
          <a:ln cap="flat" cmpd="sng" w="28575">
            <a:solidFill>
              <a:srgbClr val="51859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67" name="Google Shape;267;p26"/>
          <p:cNvCxnSpPr>
            <a:stCxn id="263" idx="0"/>
          </p:cNvCxnSpPr>
          <p:nvPr/>
        </p:nvCxnSpPr>
        <p:spPr>
          <a:xfrm flipH="1" rot="-5400000">
            <a:off x="4857384" y="1249915"/>
            <a:ext cx="235800" cy="2419500"/>
          </a:xfrm>
          <a:prstGeom prst="bentConnector4">
            <a:avLst>
              <a:gd fmla="val -96947" name="adj1"/>
              <a:gd fmla="val 53383" name="adj2"/>
            </a:avLst>
          </a:prstGeom>
          <a:noFill/>
          <a:ln cap="flat" cmpd="sng" w="28575">
            <a:solidFill>
              <a:srgbClr val="51859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8" name="Google Shape;268;p26"/>
          <p:cNvSpPr txBox="1"/>
          <p:nvPr/>
        </p:nvSpPr>
        <p:spPr>
          <a:xfrm>
            <a:off x="714375" y="2192887"/>
            <a:ext cx="74612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749300" y="1460500"/>
            <a:ext cx="77724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			 (Create 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 (Inserir Fila)  	 (Enqueue)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(Remover Fila)	 (Dequeue)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Fila		 (Destroy Queue)	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" y="3501213"/>
            <a:ext cx="737235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1866900"/>
            <a:ext cx="69342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360" y="2546330"/>
            <a:ext cx="6987540" cy="165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Enfileirar (Enqueue)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749300" y="1244600"/>
            <a:ext cx="77724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inserir elementos em uma fila devemos considerar dois casos: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está vazia;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elementos;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75" y="2880995"/>
            <a:ext cx="626745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/>
        </p:nvSpPr>
        <p:spPr>
          <a:xfrm>
            <a:off x="7114216" y="2945453"/>
            <a:ext cx="15712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 e rear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apontam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novo nó.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7298401" y="4596453"/>
            <a:ext cx="15985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ponteiros link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ultimo nó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rear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apontam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novo nó.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Desenfileirar (Dequeue)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49300" y="1244600"/>
            <a:ext cx="77724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remover elementos em uma fila devemos considerar dois casos: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um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mais de um elemento;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2959100"/>
            <a:ext cx="6187440" cy="37604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7241674" y="3327400"/>
            <a:ext cx="13689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rear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null.</a:t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1272540" y="2590800"/>
            <a:ext cx="74142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o ponteiro front igual ao ponteiro link do nó removido.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fila (queue) é uma lista linear na qual os dados somente podem ser inseridos em uma extremidade chamada de fim da fila (rear), e removidos da outra extremidade chamada de inicio da fila (front).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restrições garantem que os dados que se encontram na fila serão processados na ordem em que eles foram recebidos.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inserir uma sequência de dados em uma fila e depois remover essa sequência, a ordem desses dados permanecerá a mesma.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 Os dados inseridos na sequência {5, 10, 15, 20} serão removidos como {5, 10, 15, 20}.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atributo (ou caraterística) de preservação da ordem é motivo pelo qual a fila é conhecida como uma estrutura de dados FIFO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First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primeiro a entrar,  primeiro a sair.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333" name="Google Shape;333;p32"/>
          <p:cNvSpPr txBox="1"/>
          <p:nvPr/>
        </p:nvSpPr>
        <p:spPr>
          <a:xfrm>
            <a:off x="749300" y="1460500"/>
            <a:ext cx="77724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vez de armazenar um dado em cada nó, se armazena um ponteiro a esse dado.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de aplicação terá a responsabilidade de alocar memória para o dado e de passar o seu endereço ao TAD pilha.</a:t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Fila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definições de tipos para a fila é mostrada no código:</a:t>
            </a:r>
            <a:endParaRPr/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44500" y="1955945"/>
            <a:ext cx="5524500" cy="264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4781550" y="2115187"/>
            <a:ext cx="4108450" cy="22733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Definição do tipo nó da fila (QUEUE_NODE)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de ligação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Definição do tipo (cabeçalho) fila (QUEUE) 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primeiro nó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// Ponteiro ao último nó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de elementos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50" name="Google Shape;350;p33"/>
          <p:cNvGrpSpPr/>
          <p:nvPr/>
        </p:nvGrpSpPr>
        <p:grpSpPr>
          <a:xfrm>
            <a:off x="4087661" y="5258230"/>
            <a:ext cx="1614951" cy="1046522"/>
            <a:chOff x="2936619" y="3419126"/>
            <a:chExt cx="1614951" cy="1046522"/>
          </a:xfrm>
        </p:grpSpPr>
        <p:grpSp>
          <p:nvGrpSpPr>
            <p:cNvPr id="351" name="Google Shape;351;p33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352" name="Google Shape;352;p33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33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33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33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360" name="Google Shape;360;p33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>
            <a:off x="1425294" y="4601077"/>
            <a:ext cx="1547218" cy="1692376"/>
            <a:chOff x="5232108" y="3730945"/>
            <a:chExt cx="1547218" cy="1692376"/>
          </a:xfrm>
        </p:grpSpPr>
        <p:sp>
          <p:nvSpPr>
            <p:cNvPr id="363" name="Google Shape;363;p33"/>
            <p:cNvSpPr txBox="1"/>
            <p:nvPr/>
          </p:nvSpPr>
          <p:spPr>
            <a:xfrm>
              <a:off x="5232108" y="50847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grpSp>
          <p:nvGrpSpPr>
            <p:cNvPr id="364" name="Google Shape;364;p33"/>
            <p:cNvGrpSpPr/>
            <p:nvPr/>
          </p:nvGrpSpPr>
          <p:grpSpPr>
            <a:xfrm>
              <a:off x="5446713" y="4374452"/>
              <a:ext cx="1096354" cy="699988"/>
              <a:chOff x="3813507" y="3076536"/>
              <a:chExt cx="1096354" cy="699988"/>
            </a:xfrm>
          </p:grpSpPr>
          <p:sp>
            <p:nvSpPr>
              <p:cNvPr id="365" name="Google Shape;365;p3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3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3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70" name="Google Shape;370;p33"/>
            <p:cNvCxnSpPr/>
            <p:nvPr/>
          </p:nvCxnSpPr>
          <p:spPr>
            <a:xfrm rot="10800000">
              <a:off x="5767722" y="4085970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1" name="Google Shape;371;p33"/>
            <p:cNvSpPr/>
            <p:nvPr/>
          </p:nvSpPr>
          <p:spPr>
            <a:xfrm>
              <a:off x="5564522" y="37309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??</a:t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20682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70444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4" name="Google Shape;374;p33"/>
          <p:cNvSpPr txBox="1"/>
          <p:nvPr/>
        </p:nvSpPr>
        <p:spPr>
          <a:xfrm>
            <a:off x="1094195" y="1576286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P4-01.h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Fila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457200" y="13716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Junto as definições de tipos devemos incluir os protótipos das funções.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Estas definições devem ser incluídas em um arquivo cabeçalho (header file) de maneira que qualquer aplicação que precise definir uma fila possa fazê-lo facilmente.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384175" y="3201431"/>
            <a:ext cx="5524500" cy="264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 txBox="1"/>
          <p:nvPr/>
        </p:nvSpPr>
        <p:spPr>
          <a:xfrm>
            <a:off x="812213" y="2717799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P4-01.h  (Continuação...)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Fila</a:t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739775" y="1244600"/>
            <a:ext cx="7772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ter operações de suporte ao funcionamento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Serão apresentadas as seguintes operações: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		(Create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		(Enqueue);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	(Dequeue);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Inicio Fila 		(Queue Front);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Fim Fila		(Queue Rear);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 Vazia 		(Empty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 Cheia 		(Full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Fila	(Queue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Fila	(Destroy Queue).</a:t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685800" y="50927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operações serão implementadas em C.</a:t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685800" y="5607123"/>
            <a:ext cx="7772400" cy="60531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Todos os arquivos definindo o TAD Fila e as suas funções foram reunidos no arquivo queues.h.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Fila (Create Queue)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739775" y="1244600"/>
            <a:ext cx="7772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aloca memória para o nó cabeçalho da filha.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Inicializa os ponteiros inicio e fim com nulo e fixa o contador em zero.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caso de overflow, na tentativa de alocação de memória, a função retorna um ponteiro nulo.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1278494" y="361770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1169398" y="3937618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409575" y="3021407"/>
            <a:ext cx="2133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QUEUE*	    queue;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4025049" y="2996007"/>
            <a:ext cx="4615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queue:=(QUEUE*)malloc(sizeof(QUEUE));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1595994" y="5242714"/>
            <a:ext cx="23519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queue-&gt;front:=NULL;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queue-&gt;count:=0;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180975" y="30845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3693920" y="309177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1169398" y="536970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417" name="Google Shape;417;p36"/>
          <p:cNvGrpSpPr/>
          <p:nvPr/>
        </p:nvGrpSpPr>
        <p:grpSpPr>
          <a:xfrm>
            <a:off x="4523898" y="3560990"/>
            <a:ext cx="2565170" cy="1046522"/>
            <a:chOff x="1986400" y="3419126"/>
            <a:chExt cx="2565170" cy="1046522"/>
          </a:xfrm>
        </p:grpSpPr>
        <p:grpSp>
          <p:nvGrpSpPr>
            <p:cNvPr id="418" name="Google Shape;418;p36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19" name="Google Shape;419;p36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" name="Google Shape;421;p36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" name="Google Shape;423;p36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6" name="Google Shape;426;p36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27" name="Google Shape;427;p36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36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9" name="Google Shape;429;p36"/>
            <p:cNvCxnSpPr>
              <a:stCxn id="430" idx="6"/>
            </p:cNvCxnSpPr>
            <p:nvPr/>
          </p:nvCxnSpPr>
          <p:spPr>
            <a:xfrm>
              <a:off x="2358781" y="3665530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36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31" name="Google Shape;431;p36"/>
          <p:cNvGrpSpPr/>
          <p:nvPr/>
        </p:nvGrpSpPr>
        <p:grpSpPr>
          <a:xfrm>
            <a:off x="4523898" y="5170322"/>
            <a:ext cx="2565170" cy="1046522"/>
            <a:chOff x="1986400" y="3419126"/>
            <a:chExt cx="2565170" cy="1046522"/>
          </a:xfrm>
        </p:grpSpPr>
        <p:grpSp>
          <p:nvGrpSpPr>
            <p:cNvPr id="432" name="Google Shape;432;p36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33" name="Google Shape;433;p36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p36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p36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p36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41" name="Google Shape;441;p36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36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3" name="Google Shape;443;p36"/>
            <p:cNvCxnSpPr>
              <a:stCxn id="444" idx="6"/>
            </p:cNvCxnSpPr>
            <p:nvPr/>
          </p:nvCxnSpPr>
          <p:spPr>
            <a:xfrm>
              <a:off x="2358781" y="3665530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5" name="Google Shape;445;p36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Fila (Create Queue)</a:t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774825"/>
            <a:ext cx="5845969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 txBox="1"/>
          <p:nvPr/>
        </p:nvSpPr>
        <p:spPr>
          <a:xfrm>
            <a:off x="5984875" y="1800238"/>
            <a:ext cx="3159125" cy="132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Cria uma fila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Entrada:   Nenhuma.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Saída:  Retorna um ponteiro a um cabeçalho (fila) ou um ponteiro nulo, caso não houver memória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4921250" y="3249966"/>
            <a:ext cx="3702050" cy="27984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à (cabeçalho)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Alocação de memória (cabeçalho)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inicio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fim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 é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(cabeçalho) fila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713184" y="1143000"/>
            <a:ext cx="53181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para a função Criar Fila é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1078913" y="1413391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P4-02.h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739775" y="1244600"/>
            <a:ext cx="77724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Enfileirar aloca memória para um novo nó de dados.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tiver sucesso na alocação, insere o novo nó no fim da fila (rear) e retorna true.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1209675" y="292338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472" name="Google Shape;472;p38"/>
          <p:cNvGrpSpPr/>
          <p:nvPr/>
        </p:nvGrpSpPr>
        <p:grpSpPr>
          <a:xfrm>
            <a:off x="1986400" y="3419126"/>
            <a:ext cx="2565170" cy="1046522"/>
            <a:chOff x="1986400" y="3419126"/>
            <a:chExt cx="2565170" cy="1046522"/>
          </a:xfrm>
        </p:grpSpPr>
        <p:grpSp>
          <p:nvGrpSpPr>
            <p:cNvPr id="473" name="Google Shape;473;p38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74" name="Google Shape;474;p38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6" name="Google Shape;476;p38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38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38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82" name="Google Shape;482;p38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38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4" name="Google Shape;484;p38"/>
            <p:cNvCxnSpPr>
              <a:stCxn id="485" idx="6"/>
            </p:cNvCxnSpPr>
            <p:nvPr/>
          </p:nvCxnSpPr>
          <p:spPr>
            <a:xfrm>
              <a:off x="2358781" y="3665530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6" name="Google Shape;486;p38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1944486" y="4781883"/>
            <a:ext cx="1517808" cy="630039"/>
            <a:chOff x="4724938" y="5097783"/>
            <a:chExt cx="1517808" cy="630039"/>
          </a:xfrm>
        </p:grpSpPr>
        <p:sp>
          <p:nvSpPr>
            <p:cNvPr id="489" name="Google Shape;489;p38"/>
            <p:cNvSpPr/>
            <p:nvPr/>
          </p:nvSpPr>
          <p:spPr>
            <a:xfrm>
              <a:off x="4877765" y="509778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4724938" y="5420045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1" name="Google Shape;491;p38"/>
            <p:cNvCxnSpPr>
              <a:stCxn id="492" idx="6"/>
              <a:endCxn id="493" idx="1"/>
            </p:cNvCxnSpPr>
            <p:nvPr/>
          </p:nvCxnSpPr>
          <p:spPr>
            <a:xfrm flipH="1" rot="10800000">
              <a:off x="5136636" y="5276443"/>
              <a:ext cx="725100" cy="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3" name="Google Shape;493;p38"/>
            <p:cNvSpPr/>
            <p:nvPr/>
          </p:nvSpPr>
          <p:spPr>
            <a:xfrm>
              <a:off x="5861746" y="51025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030845" y="52239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9"/>
          <p:cNvSpPr txBox="1"/>
          <p:nvPr/>
        </p:nvSpPr>
        <p:spPr>
          <a:xfrm>
            <a:off x="38100" y="1573607"/>
            <a:ext cx="2895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newPtr;</a:t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3085249" y="1560907"/>
            <a:ext cx="621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newPtr:=(QUEUE_NODE*)malloc(sizeof(QUEUE_NODE));</a:t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1097519" y="3736876"/>
            <a:ext cx="2852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newPtr-&gt;dataPtr:=itemPtr;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newPtr-&gt;next:=NULL;</a:t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94219" y="13069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3123349" y="13450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58518" y="37165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797923" y="2169907"/>
            <a:ext cx="692818" cy="627688"/>
            <a:chOff x="797923" y="2169907"/>
            <a:chExt cx="692818" cy="627688"/>
          </a:xfrm>
        </p:grpSpPr>
        <p:sp>
          <p:nvSpPr>
            <p:cNvPr id="510" name="Google Shape;510;p39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39"/>
            <p:cNvSpPr txBox="1"/>
            <p:nvPr/>
          </p:nvSpPr>
          <p:spPr>
            <a:xfrm>
              <a:off x="797923" y="2489818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420645" y="2113538"/>
            <a:ext cx="2402418" cy="1046522"/>
            <a:chOff x="4712745" y="2100838"/>
            <a:chExt cx="2402418" cy="1046522"/>
          </a:xfrm>
        </p:grpSpPr>
        <p:sp>
          <p:nvSpPr>
            <p:cNvPr id="513" name="Google Shape;513;p39"/>
            <p:cNvSpPr/>
            <p:nvPr/>
          </p:nvSpPr>
          <p:spPr>
            <a:xfrm>
              <a:off x="4859941" y="215775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39"/>
            <p:cNvSpPr txBox="1"/>
            <p:nvPr/>
          </p:nvSpPr>
          <p:spPr>
            <a:xfrm>
              <a:off x="4712745" y="246496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5" name="Google Shape;515;p39"/>
            <p:cNvCxnSpPr>
              <a:stCxn id="516" idx="2"/>
            </p:cNvCxnSpPr>
            <p:nvPr/>
          </p:nvCxnSpPr>
          <p:spPr>
            <a:xfrm flipH="1" rot="10800000">
              <a:off x="4996190" y="2330530"/>
              <a:ext cx="749700" cy="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17" name="Google Shape;517;p39"/>
            <p:cNvGrpSpPr/>
            <p:nvPr/>
          </p:nvGrpSpPr>
          <p:grpSpPr>
            <a:xfrm>
              <a:off x="5750422" y="2100838"/>
              <a:ext cx="1096354" cy="699988"/>
              <a:chOff x="3813507" y="3076536"/>
              <a:chExt cx="1096354" cy="699988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9" name="Google Shape;519;p39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39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23" name="Google Shape;523;p39"/>
            <p:cNvSpPr txBox="1"/>
            <p:nvPr/>
          </p:nvSpPr>
          <p:spPr>
            <a:xfrm>
              <a:off x="5567945" y="2808806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996190" y="22782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4427714" y="3726183"/>
            <a:ext cx="2351612" cy="1697138"/>
            <a:chOff x="4427714" y="3726183"/>
            <a:chExt cx="2351612" cy="1697138"/>
          </a:xfrm>
        </p:grpSpPr>
        <p:sp>
          <p:nvSpPr>
            <p:cNvPr id="525" name="Google Shape;525;p39"/>
            <p:cNvSpPr/>
            <p:nvPr/>
          </p:nvSpPr>
          <p:spPr>
            <a:xfrm>
              <a:off x="4580541" y="372618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39"/>
            <p:cNvSpPr txBox="1"/>
            <p:nvPr/>
          </p:nvSpPr>
          <p:spPr>
            <a:xfrm>
              <a:off x="4427714" y="4048445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7" name="Google Shape;527;p39"/>
            <p:cNvCxnSpPr>
              <a:stCxn id="528" idx="6"/>
              <a:endCxn id="529" idx="1"/>
            </p:cNvCxnSpPr>
            <p:nvPr/>
          </p:nvCxnSpPr>
          <p:spPr>
            <a:xfrm flipH="1" rot="10800000">
              <a:off x="4839412" y="3904843"/>
              <a:ext cx="725100" cy="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0" name="Google Shape;530;p39"/>
            <p:cNvSpPr txBox="1"/>
            <p:nvPr/>
          </p:nvSpPr>
          <p:spPr>
            <a:xfrm>
              <a:off x="5232108" y="50847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grpSp>
          <p:nvGrpSpPr>
            <p:cNvPr id="531" name="Google Shape;531;p39"/>
            <p:cNvGrpSpPr/>
            <p:nvPr/>
          </p:nvGrpSpPr>
          <p:grpSpPr>
            <a:xfrm>
              <a:off x="5446713" y="4374452"/>
              <a:ext cx="1096354" cy="699988"/>
              <a:chOff x="3813507" y="3076536"/>
              <a:chExt cx="1096354" cy="699988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39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39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37" name="Google Shape;537;p39"/>
            <p:cNvCxnSpPr/>
            <p:nvPr/>
          </p:nvCxnSpPr>
          <p:spPr>
            <a:xfrm rot="10800000">
              <a:off x="5767722" y="4085970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9" name="Google Shape;529;p39"/>
            <p:cNvSpPr/>
            <p:nvPr/>
          </p:nvSpPr>
          <p:spPr>
            <a:xfrm>
              <a:off x="5564522" y="37309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20682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70444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733621" y="38523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585176" y="445707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9"/>
            <p:cNvSpPr txBox="1"/>
            <p:nvPr/>
          </p:nvSpPr>
          <p:spPr>
            <a:xfrm>
              <a:off x="4437980" y="4764290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2" name="Google Shape;542;p39"/>
            <p:cNvCxnSpPr>
              <a:stCxn id="543" idx="2"/>
            </p:cNvCxnSpPr>
            <p:nvPr/>
          </p:nvCxnSpPr>
          <p:spPr>
            <a:xfrm flipH="1" rot="10800000">
              <a:off x="4721425" y="4629859"/>
              <a:ext cx="749700" cy="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3" name="Google Shape;543;p39"/>
            <p:cNvSpPr/>
            <p:nvPr/>
          </p:nvSpPr>
          <p:spPr>
            <a:xfrm>
              <a:off x="4721425" y="45776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549" name="Google Shape;54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396875" y="1307095"/>
            <a:ext cx="28007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554" name="Google Shape;554;p40"/>
          <p:cNvSpPr txBox="1"/>
          <p:nvPr/>
        </p:nvSpPr>
        <p:spPr>
          <a:xfrm>
            <a:off x="3882781" y="4643420"/>
            <a:ext cx="877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3487168" y="3922752"/>
            <a:ext cx="1614951" cy="69998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3994715" y="432206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4604519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597023" y="4322062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4101854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599190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3502794" y="4322062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2646045" y="39996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536949" y="431960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836545" y="4172432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7388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47421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27863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8" name="Google Shape;568;p40"/>
          <p:cNvGrpSpPr/>
          <p:nvPr/>
        </p:nvGrpSpPr>
        <p:grpSpPr>
          <a:xfrm>
            <a:off x="4376821" y="2200490"/>
            <a:ext cx="2405454" cy="1950272"/>
            <a:chOff x="4376821" y="2200490"/>
            <a:chExt cx="2405454" cy="1950272"/>
          </a:xfrm>
        </p:grpSpPr>
        <p:sp>
          <p:nvSpPr>
            <p:cNvPr id="569" name="Google Shape;569;p40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40"/>
            <p:cNvSpPr txBox="1"/>
            <p:nvPr/>
          </p:nvSpPr>
          <p:spPr>
            <a:xfrm>
              <a:off x="4376821" y="250770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3" name="Google Shape;573;p40"/>
            <p:cNvCxnSpPr>
              <a:stCxn id="572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4" name="Google Shape;574;p40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575" name="Google Shape;575;p40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576" name="Google Shape;576;p40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7" name="Google Shape;577;p40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8" name="Google Shape;578;p40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9" name="Google Shape;579;p40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80" name="Google Shape;580;p40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81" name="Google Shape;581;p40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82" name="Google Shape;582;p40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396875" y="1307095"/>
            <a:ext cx="28007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grpSp>
        <p:nvGrpSpPr>
          <p:cNvPr id="595" name="Google Shape;595;p41"/>
          <p:cNvGrpSpPr/>
          <p:nvPr/>
        </p:nvGrpSpPr>
        <p:grpSpPr>
          <a:xfrm>
            <a:off x="2536949" y="2200490"/>
            <a:ext cx="4245326" cy="2781484"/>
            <a:chOff x="2536949" y="2200490"/>
            <a:chExt cx="4245326" cy="2781484"/>
          </a:xfrm>
        </p:grpSpPr>
        <p:sp>
          <p:nvSpPr>
            <p:cNvPr id="596" name="Google Shape;596;p41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4376821" y="250770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0" name="Google Shape;600;p41"/>
            <p:cNvCxnSpPr>
              <a:stCxn id="599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1" name="Google Shape;601;p41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3" name="Google Shape;603;p41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1" name="Google Shape;611;p41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41"/>
            <p:cNvCxnSpPr>
              <a:stCxn id="613" idx="0"/>
              <a:endCxn id="614" idx="1"/>
            </p:cNvCxnSpPr>
            <p:nvPr/>
          </p:nvCxnSpPr>
          <p:spPr>
            <a:xfrm rot="-5400000">
              <a:off x="4312586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3" name="Google Shape;613;p41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6" name="Google Shape;616;p41"/>
            <p:cNvCxnSpPr>
              <a:stCxn id="615" idx="6"/>
              <a:endCxn id="614" idx="2"/>
            </p:cNvCxnSpPr>
            <p:nvPr/>
          </p:nvCxnSpPr>
          <p:spPr>
            <a:xfrm flipH="1" rot="10800000">
              <a:off x="4847981" y="3814730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7" name="Google Shape;617;p41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619" name="Google Shape;619;p41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614" name="Google Shape;614;p41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0" name="Google Shape;620;p41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1" name="Google Shape;621;p41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2" name="Google Shape;622;p41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3" name="Google Shape;623;p41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624" name="Google Shape;624;p41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5" name="Google Shape;625;p41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446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conceito de fila também é muito familiar. Utilizamos e encontramos diferentes tipos de filas no nosso dia a dia.  Por exemplo: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Filas de pessoas esperando pelo ônibus;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de chamadas colocadas em espera para serem respondidas por um operador telefónico;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lista de trabalhos em espera para serem processados por um computador.  Fila de impressão.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se preserve a ordem dos elementos é uma fila. 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65" y="3975100"/>
            <a:ext cx="5040630" cy="23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396875" y="1307095"/>
            <a:ext cx="33970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queue-&gt;rear-&gt;next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6277293" y="176486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6091997" y="208477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6418988" y="1894741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1" name="Google Shape;641;p42"/>
          <p:cNvCxnSpPr>
            <a:stCxn id="640" idx="5"/>
          </p:cNvCxnSpPr>
          <p:nvPr/>
        </p:nvCxnSpPr>
        <p:spPr>
          <a:xfrm>
            <a:off x="6509286" y="1986480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6933044" y="3240045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643" name="Google Shape;643;p42"/>
          <p:cNvGrpSpPr/>
          <p:nvPr/>
        </p:nvGrpSpPr>
        <p:grpSpPr>
          <a:xfrm>
            <a:off x="7185678" y="1954433"/>
            <a:ext cx="1096354" cy="1283675"/>
            <a:chOff x="7528578" y="2056033"/>
            <a:chExt cx="1096354" cy="1283675"/>
          </a:xfrm>
        </p:grpSpPr>
        <p:grpSp>
          <p:nvGrpSpPr>
            <p:cNvPr id="644" name="Google Shape;644;p42"/>
            <p:cNvGrpSpPr/>
            <p:nvPr/>
          </p:nvGrpSpPr>
          <p:grpSpPr>
            <a:xfrm>
              <a:off x="7528578" y="2639720"/>
              <a:ext cx="1096354" cy="699988"/>
              <a:chOff x="3813507" y="3076536"/>
              <a:chExt cx="1096354" cy="699988"/>
            </a:xfrm>
          </p:grpSpPr>
          <p:sp>
            <p:nvSpPr>
              <p:cNvPr id="645" name="Google Shape;645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6" name="Google Shape;646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7" name="Google Shape;647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8" name="Google Shape;648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9" name="Google Shape;649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50" name="Google Shape;650;p42"/>
            <p:cNvCxnSpPr/>
            <p:nvPr/>
          </p:nvCxnSpPr>
          <p:spPr>
            <a:xfrm rot="10800000">
              <a:off x="7833248" y="2419895"/>
              <a:ext cx="0" cy="4680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1" name="Google Shape;651;p42"/>
            <p:cNvSpPr/>
            <p:nvPr/>
          </p:nvSpPr>
          <p:spPr>
            <a:xfrm>
              <a:off x="7643082" y="205603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652" name="Google Shape;652;p42"/>
          <p:cNvSpPr/>
          <p:nvPr/>
        </p:nvSpPr>
        <p:spPr>
          <a:xfrm>
            <a:off x="7942326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3" name="Google Shape;653;p42"/>
          <p:cNvGrpSpPr/>
          <p:nvPr/>
        </p:nvGrpSpPr>
        <p:grpSpPr>
          <a:xfrm>
            <a:off x="118231" y="3368464"/>
            <a:ext cx="6816875" cy="1712912"/>
            <a:chOff x="118231" y="3368464"/>
            <a:chExt cx="6816875" cy="1712912"/>
          </a:xfrm>
        </p:grpSpPr>
        <p:grpSp>
          <p:nvGrpSpPr>
            <p:cNvPr id="654" name="Google Shape;654;p42"/>
            <p:cNvGrpSpPr/>
            <p:nvPr/>
          </p:nvGrpSpPr>
          <p:grpSpPr>
            <a:xfrm>
              <a:off x="1068450" y="4034854"/>
              <a:ext cx="1614951" cy="1046522"/>
              <a:chOff x="4430249" y="4485368"/>
              <a:chExt cx="1614951" cy="1046522"/>
            </a:xfrm>
          </p:grpSpPr>
          <p:sp>
            <p:nvSpPr>
              <p:cNvPr id="655" name="Google Shape;655;p42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7" name="Google Shape;657;p42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9" name="Google Shape;659;p42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2" name="Google Shape;662;p42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663" name="Google Shape;663;p42"/>
            <p:cNvSpPr/>
            <p:nvPr/>
          </p:nvSpPr>
          <p:spPr>
            <a:xfrm>
              <a:off x="227327" y="411179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42"/>
            <p:cNvSpPr txBox="1"/>
            <p:nvPr/>
          </p:nvSpPr>
          <p:spPr>
            <a:xfrm>
              <a:off x="118231" y="4431706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5" name="Google Shape;665;p42"/>
            <p:cNvCxnSpPr/>
            <p:nvPr/>
          </p:nvCxnSpPr>
          <p:spPr>
            <a:xfrm>
              <a:off x="417827" y="4284534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6" name="Google Shape;666;p42"/>
            <p:cNvCxnSpPr>
              <a:stCxn id="667" idx="0"/>
              <a:endCxn id="668" idx="1"/>
            </p:cNvCxnSpPr>
            <p:nvPr/>
          </p:nvCxnSpPr>
          <p:spPr>
            <a:xfrm flipH="1" rot="-5400000">
              <a:off x="2136268" y="3468692"/>
              <a:ext cx="144900" cy="1671300"/>
            </a:xfrm>
            <a:prstGeom prst="bentConnector4">
              <a:avLst>
                <a:gd fmla="val -306770" name="adj1"/>
                <a:gd fmla="val 87296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7" name="Google Shape;667;p42"/>
            <p:cNvSpPr/>
            <p:nvPr/>
          </p:nvSpPr>
          <p:spPr>
            <a:xfrm>
              <a:off x="13201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3234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0" name="Google Shape;670;p42"/>
            <p:cNvGrpSpPr/>
            <p:nvPr/>
          </p:nvGrpSpPr>
          <p:grpSpPr>
            <a:xfrm>
              <a:off x="4453344" y="4026795"/>
              <a:ext cx="1096354" cy="699988"/>
              <a:chOff x="3813507" y="3076536"/>
              <a:chExt cx="1096354" cy="699988"/>
            </a:xfrm>
          </p:grpSpPr>
          <p:sp>
            <p:nvSpPr>
              <p:cNvPr id="671" name="Google Shape;671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2" name="Google Shape;672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4" name="Google Shape;674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76" name="Google Shape;676;p42"/>
            <p:cNvCxnSpPr/>
            <p:nvPr/>
          </p:nvCxnSpPr>
          <p:spPr>
            <a:xfrm rot="10800000">
              <a:off x="47616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7" name="Google Shape;677;p42"/>
            <p:cNvSpPr/>
            <p:nvPr/>
          </p:nvSpPr>
          <p:spPr>
            <a:xfrm>
              <a:off x="45711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678" name="Google Shape;678;p42"/>
            <p:cNvGrpSpPr/>
            <p:nvPr/>
          </p:nvGrpSpPr>
          <p:grpSpPr>
            <a:xfrm>
              <a:off x="3030944" y="4026795"/>
              <a:ext cx="1096354" cy="699988"/>
              <a:chOff x="3813507" y="3076536"/>
              <a:chExt cx="1096354" cy="699988"/>
            </a:xfrm>
          </p:grpSpPr>
          <p:sp>
            <p:nvSpPr>
              <p:cNvPr id="668" name="Google Shape;668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9" name="Google Shape;679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1" name="Google Shape;681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83" name="Google Shape;683;p42"/>
            <p:cNvCxnSpPr/>
            <p:nvPr/>
          </p:nvCxnSpPr>
          <p:spPr>
            <a:xfrm rot="10800000">
              <a:off x="33392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42"/>
            <p:cNvSpPr/>
            <p:nvPr/>
          </p:nvSpPr>
          <p:spPr>
            <a:xfrm>
              <a:off x="31487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685" name="Google Shape;685;p42"/>
            <p:cNvCxnSpPr>
              <a:stCxn id="669" idx="4"/>
              <a:endCxn id="686" idx="2"/>
            </p:cNvCxnSpPr>
            <p:nvPr/>
          </p:nvCxnSpPr>
          <p:spPr>
            <a:xfrm flipH="1" rot="-5400000">
              <a:off x="4194218" y="2521521"/>
              <a:ext cx="372600" cy="4008300"/>
            </a:xfrm>
            <a:prstGeom prst="bentConnector3">
              <a:avLst>
                <a:gd fmla="val 19203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7" name="Google Shape;687;p42"/>
            <p:cNvCxnSpPr/>
            <p:nvPr/>
          </p:nvCxnSpPr>
          <p:spPr>
            <a:xfrm>
              <a:off x="3865046" y="428393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88" name="Google Shape;688;p42"/>
            <p:cNvGrpSpPr/>
            <p:nvPr/>
          </p:nvGrpSpPr>
          <p:grpSpPr>
            <a:xfrm>
              <a:off x="5838752" y="4011971"/>
              <a:ext cx="1096354" cy="699988"/>
              <a:chOff x="3813507" y="3076536"/>
              <a:chExt cx="1096354" cy="699988"/>
            </a:xfrm>
          </p:grpSpPr>
          <p:sp>
            <p:nvSpPr>
              <p:cNvPr id="686" name="Google Shape;686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" name="Google Shape;690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2" name="Google Shape;692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93" name="Google Shape;693;p42"/>
            <p:cNvCxnSpPr/>
            <p:nvPr/>
          </p:nvCxnSpPr>
          <p:spPr>
            <a:xfrm rot="10800000">
              <a:off x="6147061" y="3736189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4" name="Google Shape;694;p42"/>
            <p:cNvSpPr/>
            <p:nvPr/>
          </p:nvSpPr>
          <p:spPr>
            <a:xfrm>
              <a:off x="5956561" y="3368464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695" name="Google Shape;695;p42"/>
            <p:cNvCxnSpPr/>
            <p:nvPr/>
          </p:nvCxnSpPr>
          <p:spPr>
            <a:xfrm>
              <a:off x="5250454" y="4269111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6" name="Google Shape;696;p42"/>
            <p:cNvSpPr/>
            <p:nvPr/>
          </p:nvSpPr>
          <p:spPr>
            <a:xfrm>
              <a:off x="6596126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3803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32886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809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7110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5206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6095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03" name="Google Shape;703;p42"/>
          <p:cNvSpPr/>
          <p:nvPr/>
        </p:nvSpPr>
        <p:spPr>
          <a:xfrm>
            <a:off x="7441572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709" name="Google Shape;70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396875" y="1307095"/>
            <a:ext cx="33970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queue-&gt;rear-&gt;next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714" name="Google Shape;714;p43"/>
          <p:cNvSpPr/>
          <p:nvPr/>
        </p:nvSpPr>
        <p:spPr>
          <a:xfrm>
            <a:off x="6277293" y="176486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091997" y="208477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6418988" y="1894741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7" name="Google Shape;717;p43"/>
          <p:cNvCxnSpPr>
            <a:stCxn id="716" idx="5"/>
          </p:cNvCxnSpPr>
          <p:nvPr/>
        </p:nvCxnSpPr>
        <p:spPr>
          <a:xfrm>
            <a:off x="6509286" y="1986480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8" name="Google Shape;718;p43"/>
          <p:cNvGrpSpPr/>
          <p:nvPr/>
        </p:nvGrpSpPr>
        <p:grpSpPr>
          <a:xfrm>
            <a:off x="1068450" y="4034854"/>
            <a:ext cx="1614951" cy="1046522"/>
            <a:chOff x="4430249" y="4485368"/>
            <a:chExt cx="1614951" cy="1046522"/>
          </a:xfrm>
        </p:grpSpPr>
        <p:sp>
          <p:nvSpPr>
            <p:cNvPr id="719" name="Google Shape;719;p43"/>
            <p:cNvSpPr txBox="1"/>
            <p:nvPr/>
          </p:nvSpPr>
          <p:spPr>
            <a:xfrm>
              <a:off x="4797804" y="5193336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430249" y="4485368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43"/>
            <p:cNvSpPr txBox="1"/>
            <p:nvPr/>
          </p:nvSpPr>
          <p:spPr>
            <a:xfrm>
              <a:off x="4937796" y="4884678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547600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43"/>
            <p:cNvSpPr txBox="1"/>
            <p:nvPr/>
          </p:nvSpPr>
          <p:spPr>
            <a:xfrm>
              <a:off x="5540104" y="4884678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044935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4542271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43"/>
            <p:cNvSpPr txBox="1"/>
            <p:nvPr/>
          </p:nvSpPr>
          <p:spPr>
            <a:xfrm>
              <a:off x="4445875" y="4884678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227327" y="41117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118231" y="443170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9" name="Google Shape;729;p43"/>
          <p:cNvCxnSpPr/>
          <p:nvPr/>
        </p:nvCxnSpPr>
        <p:spPr>
          <a:xfrm>
            <a:off x="417827" y="4284534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43"/>
          <p:cNvCxnSpPr>
            <a:stCxn id="731" idx="0"/>
            <a:endCxn id="732" idx="1"/>
          </p:cNvCxnSpPr>
          <p:nvPr/>
        </p:nvCxnSpPr>
        <p:spPr>
          <a:xfrm flipH="1" rot="-5400000">
            <a:off x="2136268" y="3468692"/>
            <a:ext cx="144900" cy="1671300"/>
          </a:xfrm>
          <a:prstGeom prst="bentConnector4">
            <a:avLst>
              <a:gd fmla="val -306764" name="adj1"/>
              <a:gd fmla="val 8729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3"/>
          <p:cNvSpPr/>
          <p:nvPr/>
        </p:nvSpPr>
        <p:spPr>
          <a:xfrm>
            <a:off x="13201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3234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4" name="Google Shape;734;p43"/>
          <p:cNvGrpSpPr/>
          <p:nvPr/>
        </p:nvGrpSpPr>
        <p:grpSpPr>
          <a:xfrm>
            <a:off x="4453344" y="4026795"/>
            <a:ext cx="1096354" cy="699988"/>
            <a:chOff x="3813507" y="3076536"/>
            <a:chExt cx="1096354" cy="699988"/>
          </a:xfrm>
        </p:grpSpPr>
        <p:sp>
          <p:nvSpPr>
            <p:cNvPr id="735" name="Google Shape;735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Google Shape;738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0" name="Google Shape;740;p43"/>
          <p:cNvCxnSpPr/>
          <p:nvPr/>
        </p:nvCxnSpPr>
        <p:spPr>
          <a:xfrm rot="10800000">
            <a:off x="4761653" y="37510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43"/>
          <p:cNvSpPr/>
          <p:nvPr/>
        </p:nvSpPr>
        <p:spPr>
          <a:xfrm>
            <a:off x="4571153" y="33832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grpSp>
        <p:nvGrpSpPr>
          <p:cNvPr id="742" name="Google Shape;742;p43"/>
          <p:cNvGrpSpPr/>
          <p:nvPr/>
        </p:nvGrpSpPr>
        <p:grpSpPr>
          <a:xfrm>
            <a:off x="3030944" y="4026795"/>
            <a:ext cx="1096354" cy="699988"/>
            <a:chOff x="3813507" y="3076536"/>
            <a:chExt cx="1096354" cy="699988"/>
          </a:xfrm>
        </p:grpSpPr>
        <p:sp>
          <p:nvSpPr>
            <p:cNvPr id="732" name="Google Shape;73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7" name="Google Shape;747;p43"/>
          <p:cNvCxnSpPr/>
          <p:nvPr/>
        </p:nvCxnSpPr>
        <p:spPr>
          <a:xfrm rot="10800000">
            <a:off x="3339253" y="37510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43"/>
          <p:cNvSpPr/>
          <p:nvPr/>
        </p:nvSpPr>
        <p:spPr>
          <a:xfrm>
            <a:off x="3148753" y="33832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749" name="Google Shape;749;p43"/>
          <p:cNvCxnSpPr>
            <a:stCxn id="733" idx="4"/>
            <a:endCxn id="750" idx="2"/>
          </p:cNvCxnSpPr>
          <p:nvPr/>
        </p:nvCxnSpPr>
        <p:spPr>
          <a:xfrm rot="-5400000">
            <a:off x="4503368" y="1111071"/>
            <a:ext cx="1101300" cy="5355300"/>
          </a:xfrm>
          <a:prstGeom prst="bentConnector3">
            <a:avLst>
              <a:gd fmla="val -6342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43"/>
          <p:cNvCxnSpPr/>
          <p:nvPr/>
        </p:nvCxnSpPr>
        <p:spPr>
          <a:xfrm>
            <a:off x="3865046" y="428393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2" name="Google Shape;752;p43"/>
          <p:cNvGrpSpPr/>
          <p:nvPr/>
        </p:nvGrpSpPr>
        <p:grpSpPr>
          <a:xfrm>
            <a:off x="5838752" y="4011971"/>
            <a:ext cx="1096354" cy="699988"/>
            <a:chOff x="3813507" y="3076536"/>
            <a:chExt cx="1096354" cy="699988"/>
          </a:xfrm>
        </p:grpSpPr>
        <p:sp>
          <p:nvSpPr>
            <p:cNvPr id="753" name="Google Shape;753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8" name="Google Shape;758;p43"/>
          <p:cNvCxnSpPr/>
          <p:nvPr/>
        </p:nvCxnSpPr>
        <p:spPr>
          <a:xfrm rot="10800000">
            <a:off x="6147061" y="373618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3"/>
          <p:cNvSpPr/>
          <p:nvPr/>
        </p:nvSpPr>
        <p:spPr>
          <a:xfrm>
            <a:off x="5956561" y="336846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760" name="Google Shape;760;p43"/>
          <p:cNvCxnSpPr/>
          <p:nvPr/>
        </p:nvCxnSpPr>
        <p:spPr>
          <a:xfrm>
            <a:off x="5250454" y="426911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3"/>
          <p:cNvSpPr txBox="1"/>
          <p:nvPr/>
        </p:nvSpPr>
        <p:spPr>
          <a:xfrm>
            <a:off x="6933044" y="3240045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762" name="Google Shape;762;p43"/>
          <p:cNvGrpSpPr/>
          <p:nvPr/>
        </p:nvGrpSpPr>
        <p:grpSpPr>
          <a:xfrm>
            <a:off x="7185678" y="1954433"/>
            <a:ext cx="1096354" cy="1283675"/>
            <a:chOff x="7528578" y="2056033"/>
            <a:chExt cx="1096354" cy="1283675"/>
          </a:xfrm>
        </p:grpSpPr>
        <p:grpSp>
          <p:nvGrpSpPr>
            <p:cNvPr id="763" name="Google Shape;763;p43"/>
            <p:cNvGrpSpPr/>
            <p:nvPr/>
          </p:nvGrpSpPr>
          <p:grpSpPr>
            <a:xfrm>
              <a:off x="7528578" y="2639720"/>
              <a:ext cx="1096354" cy="699988"/>
              <a:chOff x="3813507" y="3076536"/>
              <a:chExt cx="1096354" cy="699988"/>
            </a:xfrm>
          </p:grpSpPr>
          <p:sp>
            <p:nvSpPr>
              <p:cNvPr id="750" name="Google Shape;750;p4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4" name="Google Shape;764;p4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5" name="Google Shape;765;p4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6" name="Google Shape;766;p4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7" name="Google Shape;767;p4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68" name="Google Shape;768;p43"/>
            <p:cNvCxnSpPr/>
            <p:nvPr/>
          </p:nvCxnSpPr>
          <p:spPr>
            <a:xfrm rot="10800000">
              <a:off x="7833248" y="2419895"/>
              <a:ext cx="0" cy="4680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43"/>
            <p:cNvSpPr/>
            <p:nvPr/>
          </p:nvSpPr>
          <p:spPr>
            <a:xfrm>
              <a:off x="7643082" y="205603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770" name="Google Shape;770;p43"/>
          <p:cNvSpPr/>
          <p:nvPr/>
        </p:nvSpPr>
        <p:spPr>
          <a:xfrm>
            <a:off x="6596126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1" name="Google Shape;771;p43"/>
          <p:cNvCxnSpPr>
            <a:stCxn id="770" idx="0"/>
            <a:endCxn id="750" idx="1"/>
          </p:cNvCxnSpPr>
          <p:nvPr/>
        </p:nvCxnSpPr>
        <p:spPr>
          <a:xfrm rot="-5400000">
            <a:off x="6255722" y="3281420"/>
            <a:ext cx="1336800" cy="550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43"/>
          <p:cNvSpPr/>
          <p:nvPr/>
        </p:nvSpPr>
        <p:spPr>
          <a:xfrm>
            <a:off x="7942326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3803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32886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3809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47110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43"/>
          <p:cNvSpPr/>
          <p:nvPr/>
        </p:nvSpPr>
        <p:spPr>
          <a:xfrm>
            <a:off x="5206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43"/>
          <p:cNvSpPr/>
          <p:nvPr/>
        </p:nvSpPr>
        <p:spPr>
          <a:xfrm>
            <a:off x="6095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43"/>
          <p:cNvSpPr/>
          <p:nvPr/>
        </p:nvSpPr>
        <p:spPr>
          <a:xfrm>
            <a:off x="7441572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Enfileirar (Enqueue)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9" name="Google Shape;7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4" y="2300218"/>
            <a:ext cx="4821746" cy="4462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71" y="1155696"/>
            <a:ext cx="5147691" cy="12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694152" y="74553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P4-03.h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97" name="Google Shape;797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45"/>
          <p:cNvSpPr txBox="1"/>
          <p:nvPr/>
        </p:nvSpPr>
        <p:spPr>
          <a:xfrm>
            <a:off x="739775" y="1244600"/>
            <a:ext cx="77724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Desenfileirar começa verificando se existem dados na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existam, retorna o endereço do dado no inicio da fila (front). Redefine os ponteiros de maneira a eliminar o nó que ocupa a primeira posição da fila. Subtrai um do contador de nós. Retorna true.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fila esteja vazia, retorna false.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desta operação é mostrado a seguir: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07" name="Google Shape;80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1" name="Google Shape;8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1942782"/>
            <a:ext cx="5260086" cy="466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5" y="1181091"/>
            <a:ext cx="5394960" cy="85420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6"/>
          <p:cNvSpPr txBox="1"/>
          <p:nvPr/>
        </p:nvSpPr>
        <p:spPr>
          <a:xfrm>
            <a:off x="1021763" y="78319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P4-04.h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19" name="Google Shape;81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47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Inicialmente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586287" y="2459737"/>
            <a:ext cx="4237830" cy="2510888"/>
            <a:chOff x="591508" y="2117275"/>
            <a:chExt cx="4237830" cy="2510888"/>
          </a:xfrm>
        </p:grpSpPr>
        <p:sp>
          <p:nvSpPr>
            <p:cNvPr id="825" name="Google Shape;825;p47"/>
            <p:cNvSpPr txBox="1"/>
            <p:nvPr/>
          </p:nvSpPr>
          <p:spPr>
            <a:xfrm>
              <a:off x="3282120" y="34800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826" name="Google Shape;826;p47"/>
            <p:cNvSpPr txBox="1"/>
            <p:nvPr/>
          </p:nvSpPr>
          <p:spPr>
            <a:xfrm>
              <a:off x="1937340" y="428960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41727" y="356894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47"/>
            <p:cNvSpPr txBox="1"/>
            <p:nvPr/>
          </p:nvSpPr>
          <p:spPr>
            <a:xfrm>
              <a:off x="2049274" y="396825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659078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47"/>
            <p:cNvSpPr txBox="1"/>
            <p:nvPr/>
          </p:nvSpPr>
          <p:spPr>
            <a:xfrm>
              <a:off x="2651582" y="396825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156413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653749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47"/>
            <p:cNvSpPr txBox="1"/>
            <p:nvPr/>
          </p:nvSpPr>
          <p:spPr>
            <a:xfrm>
              <a:off x="1557353" y="396825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700604" y="364588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47"/>
            <p:cNvSpPr txBox="1"/>
            <p:nvPr/>
          </p:nvSpPr>
          <p:spPr>
            <a:xfrm>
              <a:off x="591508" y="396579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6" name="Google Shape;836;p47"/>
            <p:cNvCxnSpPr/>
            <p:nvPr/>
          </p:nvCxnSpPr>
          <p:spPr>
            <a:xfrm>
              <a:off x="891104" y="381862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47"/>
            <p:cNvCxnSpPr>
              <a:stCxn id="838" idx="0"/>
              <a:endCxn id="839" idx="1"/>
            </p:cNvCxnSpPr>
            <p:nvPr/>
          </p:nvCxnSpPr>
          <p:spPr>
            <a:xfrm rot="-5400000">
              <a:off x="2367145" y="2589979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8" name="Google Shape;838;p47"/>
            <p:cNvSpPr/>
            <p:nvPr/>
          </p:nvSpPr>
          <p:spPr>
            <a:xfrm>
              <a:off x="17934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7967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1" name="Google Shape;841;p47"/>
            <p:cNvCxnSpPr>
              <a:stCxn id="840" idx="6"/>
              <a:endCxn id="839" idx="2"/>
            </p:cNvCxnSpPr>
            <p:nvPr/>
          </p:nvCxnSpPr>
          <p:spPr>
            <a:xfrm flipH="1" rot="10800000">
              <a:off x="2902540" y="3460918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2" name="Google Shape;842;p47"/>
            <p:cNvSpPr/>
            <p:nvPr/>
          </p:nvSpPr>
          <p:spPr>
            <a:xfrm>
              <a:off x="8409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43" name="Google Shape;843;p47"/>
            <p:cNvGrpSpPr/>
            <p:nvPr/>
          </p:nvGrpSpPr>
          <p:grpSpPr>
            <a:xfrm>
              <a:off x="3529621" y="2117275"/>
              <a:ext cx="1096354" cy="1343495"/>
              <a:chOff x="5475062" y="2471086"/>
              <a:chExt cx="1096354" cy="1343495"/>
            </a:xfrm>
          </p:grpSpPr>
          <p:grpSp>
            <p:nvGrpSpPr>
              <p:cNvPr id="844" name="Google Shape;844;p47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839" name="Google Shape;839;p47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47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6" name="Google Shape;846;p47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7" name="Google Shape;847;p47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8" name="Google Shape;848;p47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849" name="Google Shape;849;p47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0" name="Google Shape;850;p47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53" name="Google Shape;853;p47"/>
          <p:cNvGrpSpPr/>
          <p:nvPr/>
        </p:nvGrpSpPr>
        <p:grpSpPr>
          <a:xfrm>
            <a:off x="5410081" y="3162881"/>
            <a:ext cx="2635321" cy="1210101"/>
            <a:chOff x="5130681" y="4001081"/>
            <a:chExt cx="2635321" cy="1210101"/>
          </a:xfrm>
        </p:grpSpPr>
        <p:grpSp>
          <p:nvGrpSpPr>
            <p:cNvPr id="854" name="Google Shape;854;p47"/>
            <p:cNvGrpSpPr/>
            <p:nvPr/>
          </p:nvGrpSpPr>
          <p:grpSpPr>
            <a:xfrm>
              <a:off x="5286802" y="4001081"/>
              <a:ext cx="2256565" cy="617906"/>
              <a:chOff x="5286802" y="4001081"/>
              <a:chExt cx="2256565" cy="617906"/>
            </a:xfrm>
          </p:grpSpPr>
          <p:grpSp>
            <p:nvGrpSpPr>
              <p:cNvPr id="855" name="Google Shape;855;p47"/>
              <p:cNvGrpSpPr/>
              <p:nvPr/>
            </p:nvGrpSpPr>
            <p:grpSpPr>
              <a:xfrm>
                <a:off x="6297598" y="4003999"/>
                <a:ext cx="381000" cy="347662"/>
                <a:chOff x="1204471" y="5208281"/>
                <a:chExt cx="381000" cy="347662"/>
              </a:xfrm>
            </p:grpSpPr>
            <p:sp>
              <p:nvSpPr>
                <p:cNvPr id="856" name="Google Shape;856;p47"/>
                <p:cNvSpPr/>
                <p:nvPr/>
              </p:nvSpPr>
              <p:spPr>
                <a:xfrm>
                  <a:off x="1204471" y="5208281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7" name="Google Shape;857;p47"/>
                <p:cNvSpPr/>
                <p:nvPr/>
              </p:nvSpPr>
              <p:spPr>
                <a:xfrm>
                  <a:off x="1346166" y="5338155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858" name="Google Shape;858;p47"/>
              <p:cNvCxnSpPr/>
              <p:nvPr/>
            </p:nvCxnSpPr>
            <p:spPr>
              <a:xfrm>
                <a:off x="6511744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9" name="Google Shape;859;p47"/>
              <p:cNvSpPr/>
              <p:nvPr/>
            </p:nvSpPr>
            <p:spPr>
              <a:xfrm>
                <a:off x="7162367" y="40010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??</a:t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5446698" y="4003999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1" name="Google Shape;861;p47"/>
              <p:cNvSpPr txBox="1"/>
              <p:nvPr/>
            </p:nvSpPr>
            <p:spPr>
              <a:xfrm>
                <a:off x="5286802" y="431121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62" name="Google Shape;862;p47"/>
              <p:cNvCxnSpPr/>
              <p:nvPr/>
            </p:nvCxnSpPr>
            <p:spPr>
              <a:xfrm>
                <a:off x="5646975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63" name="Google Shape;863;p47"/>
              <p:cNvSpPr/>
              <p:nvPr/>
            </p:nvSpPr>
            <p:spPr>
              <a:xfrm>
                <a:off x="5588393" y="4133873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64" name="Google Shape;864;p47"/>
            <p:cNvSpPr txBox="1"/>
            <p:nvPr/>
          </p:nvSpPr>
          <p:spPr>
            <a:xfrm>
              <a:off x="6171268" y="4749517"/>
              <a:ext cx="8819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Ponteiro</a:t>
              </a:r>
              <a:endParaRPr/>
            </a:p>
          </p:txBody>
        </p:sp>
        <p:sp>
          <p:nvSpPr>
            <p:cNvPr id="865" name="Google Shape;865;p47"/>
            <p:cNvSpPr txBox="1"/>
            <p:nvPr/>
          </p:nvSpPr>
          <p:spPr>
            <a:xfrm>
              <a:off x="7137304" y="4749517"/>
              <a:ext cx="6286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866" name="Google Shape;866;p47"/>
            <p:cNvSpPr txBox="1"/>
            <p:nvPr/>
          </p:nvSpPr>
          <p:spPr>
            <a:xfrm>
              <a:off x="5130681" y="4626407"/>
              <a:ext cx="11384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Endereço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Ponteiro</a:t>
              </a:r>
              <a:endParaRPr/>
            </a:p>
          </p:txBody>
        </p:sp>
      </p:grpSp>
      <p:sp>
        <p:nvSpPr>
          <p:cNvPr id="867" name="Google Shape;867;p47"/>
          <p:cNvSpPr txBox="1"/>
          <p:nvPr/>
        </p:nvSpPr>
        <p:spPr>
          <a:xfrm>
            <a:off x="604064" y="18686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dequeue    (QUEUE*  queue,   void**  itemPtr)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73" name="Google Shape;873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48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dois casos possíveis. Se a fila tem apenas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8" name="Google Shape;878;p48"/>
          <p:cNvGrpSpPr/>
          <p:nvPr/>
        </p:nvGrpSpPr>
        <p:grpSpPr>
          <a:xfrm>
            <a:off x="2031140" y="3629495"/>
            <a:ext cx="4245326" cy="2781484"/>
            <a:chOff x="2536949" y="2200490"/>
            <a:chExt cx="4245326" cy="2781484"/>
          </a:xfrm>
        </p:grpSpPr>
        <p:sp>
          <p:nvSpPr>
            <p:cNvPr id="879" name="Google Shape;879;p48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1" name="Google Shape;881;p48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3" name="Google Shape;883;p48"/>
            <p:cNvCxnSpPr>
              <a:stCxn id="882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4" name="Google Shape;884;p48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48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8" name="Google Shape;888;p48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1" name="Google Shape;891;p48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3" name="Google Shape;893;p48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4" name="Google Shape;894;p48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5" name="Google Shape;895;p48"/>
            <p:cNvCxnSpPr>
              <a:stCxn id="896" idx="0"/>
              <a:endCxn id="897" idx="1"/>
            </p:cNvCxnSpPr>
            <p:nvPr/>
          </p:nvCxnSpPr>
          <p:spPr>
            <a:xfrm rot="-5400000">
              <a:off x="4312586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6" name="Google Shape;896;p48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9" name="Google Shape;899;p48"/>
            <p:cNvCxnSpPr>
              <a:stCxn id="898" idx="6"/>
              <a:endCxn id="897" idx="2"/>
            </p:cNvCxnSpPr>
            <p:nvPr/>
          </p:nvCxnSpPr>
          <p:spPr>
            <a:xfrm flipH="1" rot="10800000">
              <a:off x="4847981" y="3814730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0" name="Google Shape;900;p48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01" name="Google Shape;901;p48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902" name="Google Shape;902;p48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897" name="Google Shape;897;p48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48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48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5" name="Google Shape;905;p48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6" name="Google Shape;906;p48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07" name="Google Shape;907;p48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08" name="Google Shape;908;p48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11" name="Google Shape;911;p48"/>
          <p:cNvSpPr txBox="1"/>
          <p:nvPr/>
        </p:nvSpPr>
        <p:spPr>
          <a:xfrm>
            <a:off x="143882" y="1968339"/>
            <a:ext cx="3170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deleteLoc;</a:t>
            </a: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913" name="Google Shape;913;p48"/>
          <p:cNvGrpSpPr/>
          <p:nvPr/>
        </p:nvGrpSpPr>
        <p:grpSpPr>
          <a:xfrm>
            <a:off x="1181094" y="2514252"/>
            <a:ext cx="893193" cy="627688"/>
            <a:chOff x="696323" y="2169907"/>
            <a:chExt cx="893193" cy="627688"/>
          </a:xfrm>
        </p:grpSpPr>
        <p:sp>
          <p:nvSpPr>
            <p:cNvPr id="914" name="Google Shape;914;p48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48"/>
            <p:cNvSpPr txBox="1"/>
            <p:nvPr/>
          </p:nvSpPr>
          <p:spPr>
            <a:xfrm>
              <a:off x="696323" y="2489818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16" name="Google Shape;916;p48"/>
          <p:cNvSpPr txBox="1"/>
          <p:nvPr/>
        </p:nvSpPr>
        <p:spPr>
          <a:xfrm>
            <a:off x="3321981" y="2981691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deleteLoc:=queue-&gt;front;</a:t>
            </a: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3093381" y="28664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5008527" y="168919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6289794" y="2196952"/>
            <a:ext cx="1391796" cy="614988"/>
            <a:chOff x="5286802" y="4003999"/>
            <a:chExt cx="1391796" cy="614988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923" name="Google Shape;923;p48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48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5" name="Google Shape;925;p48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48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7" name="Google Shape;927;p48"/>
          <p:cNvSpPr txBox="1"/>
          <p:nvPr/>
        </p:nvSpPr>
        <p:spPr>
          <a:xfrm>
            <a:off x="5430195" y="168919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928" name="Google Shape;928;p48"/>
          <p:cNvCxnSpPr>
            <a:stCxn id="922" idx="4"/>
            <a:endCxn id="908" idx="0"/>
          </p:cNvCxnSpPr>
          <p:nvPr/>
        </p:nvCxnSpPr>
        <p:spPr>
          <a:xfrm rot="5400000">
            <a:off x="5653480" y="2058405"/>
            <a:ext cx="1465800" cy="2217600"/>
          </a:xfrm>
          <a:prstGeom prst="bentConnector3">
            <a:avLst>
              <a:gd fmla="val 7945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934" name="Google Shape;934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tem apenas um elemento: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39" name="Google Shape;939;p49"/>
          <p:cNvGrpSpPr/>
          <p:nvPr/>
        </p:nvGrpSpPr>
        <p:grpSpPr>
          <a:xfrm>
            <a:off x="2587485" y="2590743"/>
            <a:ext cx="4245326" cy="2781484"/>
            <a:chOff x="2536949" y="2200490"/>
            <a:chExt cx="4245326" cy="2781484"/>
          </a:xfrm>
        </p:grpSpPr>
        <p:sp>
          <p:nvSpPr>
            <p:cNvPr id="940" name="Google Shape;940;p49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2" name="Google Shape;942;p49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4" name="Google Shape;944;p49"/>
            <p:cNvCxnSpPr>
              <a:stCxn id="943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5" name="Google Shape;945;p49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Google Shape;947;p49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9" name="Google Shape;949;p49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2" name="Google Shape;952;p49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49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5" name="Google Shape;955;p49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6" name="Google Shape;956;p49"/>
            <p:cNvCxnSpPr>
              <a:stCxn id="957" idx="0"/>
              <a:endCxn id="958" idx="1"/>
            </p:cNvCxnSpPr>
            <p:nvPr/>
          </p:nvCxnSpPr>
          <p:spPr>
            <a:xfrm rot="-5400000">
              <a:off x="4312586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7" name="Google Shape;957;p49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0" name="Google Shape;960;p49"/>
            <p:cNvCxnSpPr>
              <a:stCxn id="959" idx="6"/>
              <a:endCxn id="958" idx="2"/>
            </p:cNvCxnSpPr>
            <p:nvPr/>
          </p:nvCxnSpPr>
          <p:spPr>
            <a:xfrm flipH="1" rot="10800000">
              <a:off x="4847981" y="3814730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1" name="Google Shape;961;p49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62" name="Google Shape;962;p49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963" name="Google Shape;963;p49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958" name="Google Shape;958;p49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4" name="Google Shape;964;p49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5" name="Google Shape;965;p49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6" name="Google Shape;966;p49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7" name="Google Shape;967;p49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68" name="Google Shape;968;p49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9" name="Google Shape;969;p49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72" name="Google Shape;972;p49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73" name="Google Shape;973;p49"/>
          <p:cNvSpPr txBox="1"/>
          <p:nvPr/>
        </p:nvSpPr>
        <p:spPr>
          <a:xfrm>
            <a:off x="353014" y="2062831"/>
            <a:ext cx="26725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979" name="Google Shape;97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50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tem apenas um elemento: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84" name="Google Shape;984;p50"/>
          <p:cNvGrpSpPr/>
          <p:nvPr/>
        </p:nvGrpSpPr>
        <p:grpSpPr>
          <a:xfrm>
            <a:off x="2587485" y="2590743"/>
            <a:ext cx="4245326" cy="2781484"/>
            <a:chOff x="2536949" y="2200490"/>
            <a:chExt cx="4245326" cy="2781484"/>
          </a:xfrm>
        </p:grpSpPr>
        <p:sp>
          <p:nvSpPr>
            <p:cNvPr id="985" name="Google Shape;985;p50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7" name="Google Shape;987;p50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9" name="Google Shape;989;p50"/>
            <p:cNvCxnSpPr>
              <a:stCxn id="988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0" name="Google Shape;990;p5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Google Shape;992;p5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Google Shape;994;p5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7" name="Google Shape;997;p5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9" name="Google Shape;999;p5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0" name="Google Shape;1000;p5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1" name="Google Shape;1001;p5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04" name="Google Shape;1004;p50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005" name="Google Shape;1005;p50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006" name="Google Shape;1006;p50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7" name="Google Shape;1007;p50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8" name="Google Shape;1008;p50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9" name="Google Shape;1009;p50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0" name="Google Shape;1010;p50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011" name="Google Shape;1011;p50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12" name="Google Shape;1012;p50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013" name="Google Shape;1013;p50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4" name="Google Shape;1014;p50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015" name="Google Shape;1015;p50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16" name="Google Shape;1016;p50"/>
          <p:cNvSpPr txBox="1"/>
          <p:nvPr/>
        </p:nvSpPr>
        <p:spPr>
          <a:xfrm>
            <a:off x="353014" y="2062831"/>
            <a:ext cx="26725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5488800" y="33914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023" name="Google Shape;1023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dois casos possíveis. 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143882" y="1968339"/>
            <a:ext cx="3170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deleteLoc;</a:t>
            </a:r>
            <a:endParaRPr/>
          </a:p>
        </p:txBody>
      </p:sp>
      <p:sp>
        <p:nvSpPr>
          <p:cNvPr id="1029" name="Google Shape;1029;p51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030" name="Google Shape;1030;p51"/>
          <p:cNvGrpSpPr/>
          <p:nvPr/>
        </p:nvGrpSpPr>
        <p:grpSpPr>
          <a:xfrm>
            <a:off x="1181094" y="2514252"/>
            <a:ext cx="893193" cy="627688"/>
            <a:chOff x="696323" y="2169907"/>
            <a:chExt cx="893193" cy="627688"/>
          </a:xfrm>
        </p:grpSpPr>
        <p:sp>
          <p:nvSpPr>
            <p:cNvPr id="1031" name="Google Shape;1031;p51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Google Shape;1032;p51"/>
            <p:cNvSpPr txBox="1"/>
            <p:nvPr/>
          </p:nvSpPr>
          <p:spPr>
            <a:xfrm>
              <a:off x="696323" y="2489818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33" name="Google Shape;1033;p51"/>
          <p:cNvSpPr txBox="1"/>
          <p:nvPr/>
        </p:nvSpPr>
        <p:spPr>
          <a:xfrm>
            <a:off x="2797175" y="3012917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deleteLoc:=queue-&gt;front;</a:t>
            </a:r>
            <a:endParaRPr/>
          </a:p>
        </p:txBody>
      </p:sp>
      <p:sp>
        <p:nvSpPr>
          <p:cNvPr id="1034" name="Google Shape;1034;p51"/>
          <p:cNvSpPr/>
          <p:nvPr/>
        </p:nvSpPr>
        <p:spPr>
          <a:xfrm>
            <a:off x="2835275" y="27970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035" name="Google Shape;1035;p51"/>
          <p:cNvGrpSpPr/>
          <p:nvPr/>
        </p:nvGrpSpPr>
        <p:grpSpPr>
          <a:xfrm>
            <a:off x="1506334" y="3660721"/>
            <a:ext cx="5447934" cy="2781484"/>
            <a:chOff x="2587485" y="2590743"/>
            <a:chExt cx="5447934" cy="2781484"/>
          </a:xfrm>
        </p:grpSpPr>
        <p:grpSp>
          <p:nvGrpSpPr>
            <p:cNvPr id="1036" name="Google Shape;1036;p51"/>
            <p:cNvGrpSpPr/>
            <p:nvPr/>
          </p:nvGrpSpPr>
          <p:grpSpPr>
            <a:xfrm>
              <a:off x="2587485" y="2590743"/>
              <a:ext cx="4897632" cy="2781484"/>
              <a:chOff x="2536949" y="2200490"/>
              <a:chExt cx="4897632" cy="2781484"/>
            </a:xfrm>
          </p:grpSpPr>
          <p:sp>
            <p:nvSpPr>
              <p:cNvPr id="1037" name="Google Shape;1037;p51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4651017" y="2200490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9" name="Google Shape;1039;p51"/>
              <p:cNvSpPr txBox="1"/>
              <p:nvPr/>
            </p:nvSpPr>
            <p:spPr>
              <a:xfrm>
                <a:off x="4186321" y="2507701"/>
                <a:ext cx="8931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deleteLoc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4792712" y="233036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41" name="Google Shape;1041;p51"/>
              <p:cNvCxnSpPr>
                <a:stCxn id="1040" idx="5"/>
              </p:cNvCxnSpPr>
              <p:nvPr/>
            </p:nvCxnSpPr>
            <p:spPr>
              <a:xfrm>
                <a:off x="4883010" y="2422103"/>
                <a:ext cx="592200" cy="83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42" name="Google Shape;1042;p51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4" name="Google Shape;1044;p51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6" name="Google Shape;1046;p51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9" name="Google Shape;1049;p51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51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2" name="Google Shape;1052;p51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3" name="Google Shape;1053;p51"/>
              <p:cNvCxnSpPr>
                <a:stCxn id="1054" idx="0"/>
                <a:endCxn id="1055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4" name="Google Shape;1054;p51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7" name="Google Shape;1057;p51"/>
              <p:cNvCxnSpPr>
                <a:stCxn id="1056" idx="6"/>
                <a:endCxn id="1058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9" name="Google Shape;1059;p51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60" name="Google Shape;1060;p51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061" name="Google Shape;1061;p51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055" name="Google Shape;1055;p51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2" name="Google Shape;1062;p51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3" name="Google Shape;1063;p51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4" name="Google Shape;1064;p51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5" name="Google Shape;1065;p51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066" name="Google Shape;1066;p51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067" name="Google Shape;1067;p51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068" name="Google Shape;1068;p51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9" name="Google Shape;1069;p51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070" name="Google Shape;1070;p51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058" name="Google Shape;1058;p51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1" name="Google Shape;1071;p51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3" name="Google Shape;1073;p51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75" name="Google Shape;1075;p51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6" name="Google Shape;1076;p51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077" name="Google Shape;1077;p51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8" name="Google Shape;1078;p51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0" name="Google Shape;1080;p51"/>
          <p:cNvSpPr/>
          <p:nvPr/>
        </p:nvSpPr>
        <p:spPr>
          <a:xfrm>
            <a:off x="4937114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1081" name="Google Shape;1081;p51"/>
          <p:cNvGrpSpPr/>
          <p:nvPr/>
        </p:nvGrpSpPr>
        <p:grpSpPr>
          <a:xfrm>
            <a:off x="6377936" y="2337671"/>
            <a:ext cx="1391796" cy="614988"/>
            <a:chOff x="5286802" y="4003999"/>
            <a:chExt cx="1391796" cy="614988"/>
          </a:xfrm>
        </p:grpSpPr>
        <p:grpSp>
          <p:nvGrpSpPr>
            <p:cNvPr id="1082" name="Google Shape;1082;p51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083" name="Google Shape;1083;p51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85" name="Google Shape;1085;p51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6" name="Google Shape;1086;p51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7" name="Google Shape;1087;p51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8" name="Google Shape;1088;p51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9" name="Google Shape;1089;p51"/>
          <p:cNvSpPr txBox="1"/>
          <p:nvPr/>
        </p:nvSpPr>
        <p:spPr>
          <a:xfrm>
            <a:off x="5358782" y="1701639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1090" name="Google Shape;1090;p51"/>
          <p:cNvCxnSpPr>
            <a:stCxn id="1084" idx="4"/>
            <a:endCxn id="1067" idx="0"/>
          </p:cNvCxnSpPr>
          <p:nvPr/>
        </p:nvCxnSpPr>
        <p:spPr>
          <a:xfrm rot="5400000">
            <a:off x="5489923" y="1837924"/>
            <a:ext cx="1356300" cy="2830500"/>
          </a:xfrm>
          <a:prstGeom prst="bentConnector3">
            <a:avLst>
              <a:gd fmla="val 6872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2446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se preserve a ordem dos elementos é uma fila.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figura, os elementos, sejam pessoas ou dados, entram na fila pelo fim dela e progridem até chegar ao inicio da fila.  Uma vez atingido o inicio da fila, deixam a fila e são atendidos.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165" y="2565400"/>
            <a:ext cx="5040630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863600" y="5035550"/>
            <a:ext cx="7772400" cy="12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fila (queue) é uma estrutura de dados FIFO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First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em que as inserções acontecem em uma extremidade chamada Fim da Fila (rear) e as remoções acontecem na outra extremidade chamada Inicio da Fila (front).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0" name="Google Shape;1100;p52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01" name="Google Shape;1101;p52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102" name="Google Shape;1102;p52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52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52"/>
            <p:cNvCxnSpPr>
              <a:stCxn id="1105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7" name="Google Shape;1107;p52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9" name="Google Shape;1109;p52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1" name="Google Shape;1111;p52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Google Shape;1116;p52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17" name="Google Shape;1117;p52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8" name="Google Shape;1118;p52"/>
            <p:cNvCxnSpPr>
              <a:stCxn id="1119" idx="0"/>
              <a:endCxn id="1120" idx="1"/>
            </p:cNvCxnSpPr>
            <p:nvPr/>
          </p:nvCxnSpPr>
          <p:spPr>
            <a:xfrm rot="-5400000">
              <a:off x="4312586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9" name="Google Shape;1119;p52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2" name="Google Shape;1122;p52"/>
            <p:cNvCxnSpPr>
              <a:stCxn id="1121" idx="6"/>
              <a:endCxn id="1123" idx="2"/>
            </p:cNvCxnSpPr>
            <p:nvPr/>
          </p:nvCxnSpPr>
          <p:spPr>
            <a:xfrm flipH="1" rot="10800000">
              <a:off x="4847981" y="3812330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4" name="Google Shape;1124;p52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25" name="Google Shape;1125;p52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126" name="Google Shape;1126;p52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120" name="Google Shape;1120;p52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52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8" name="Google Shape;1128;p52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9" name="Google Shape;1129;p52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0" name="Google Shape;1130;p52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131" name="Google Shape;1131;p52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32" name="Google Shape;1132;p52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133" name="Google Shape;1133;p52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35" name="Google Shape;1135;p52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123" name="Google Shape;1123;p5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6" name="Google Shape;1136;p52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8" name="Google Shape;1138;p52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40" name="Google Shape;1140;p52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52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142" name="Google Shape;1142;p52"/>
          <p:cNvCxnSpPr/>
          <p:nvPr/>
        </p:nvCxnSpPr>
        <p:spPr>
          <a:xfrm>
            <a:off x="6350767" y="375985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52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52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52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146" name="Google Shape;1146;p52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152" name="Google Shape;1152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53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57" name="Google Shape;1157;p53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158" name="Google Shape;1158;p53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53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2" name="Google Shape;1162;p53"/>
            <p:cNvCxnSpPr>
              <a:stCxn id="1161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3" name="Google Shape;1163;p53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5" name="Google Shape;1165;p53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7" name="Google Shape;1167;p53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0" name="Google Shape;1170;p53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53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3" name="Google Shape;1173;p53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4" name="Google Shape;1174;p53"/>
            <p:cNvCxnSpPr>
              <a:stCxn id="1175" idx="0"/>
              <a:endCxn id="1176" idx="1"/>
            </p:cNvCxnSpPr>
            <p:nvPr/>
          </p:nvCxnSpPr>
          <p:spPr>
            <a:xfrm rot="-5400000">
              <a:off x="4312586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5" name="Google Shape;1175;p53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8" name="Google Shape;1178;p53"/>
            <p:cNvCxnSpPr>
              <a:stCxn id="1177" idx="6"/>
              <a:endCxn id="1179" idx="2"/>
            </p:cNvCxnSpPr>
            <p:nvPr/>
          </p:nvCxnSpPr>
          <p:spPr>
            <a:xfrm flipH="1" rot="10800000">
              <a:off x="4847981" y="3812330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0" name="Google Shape;1180;p53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81" name="Google Shape;1181;p53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182" name="Google Shape;1182;p53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176" name="Google Shape;1176;p53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3" name="Google Shape;1183;p53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4" name="Google Shape;1184;p53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5" name="Google Shape;1185;p53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6" name="Google Shape;1186;p53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187" name="Google Shape;1187;p53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88" name="Google Shape;1188;p53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189" name="Google Shape;1189;p53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0" name="Google Shape;1190;p53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91" name="Google Shape;1191;p53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179" name="Google Shape;1179;p5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2" name="Google Shape;1192;p5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4" name="Google Shape;1194;p5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96" name="Google Shape;1196;p53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53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198" name="Google Shape;1198;p53"/>
          <p:cNvCxnSpPr/>
          <p:nvPr/>
        </p:nvCxnSpPr>
        <p:spPr>
          <a:xfrm>
            <a:off x="6350767" y="375985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53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Google Shape;1200;p53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53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202" name="Google Shape;1202;p53"/>
          <p:cNvSpPr/>
          <p:nvPr/>
        </p:nvSpPr>
        <p:spPr>
          <a:xfrm>
            <a:off x="5488800" y="33914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3" name="Google Shape;1203;p53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09" name="Google Shape;120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1" name="Google Shape;1211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Google Shape;1213;p54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14" name="Google Shape;1214;p54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215" name="Google Shape;1215;p54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6" name="Google Shape;1216;p54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18" name="Google Shape;1218;p54"/>
            <p:cNvCxnSpPr>
              <a:stCxn id="1217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9" name="Google Shape;1219;p54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54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3" name="Google Shape;1223;p54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54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8" name="Google Shape;1228;p54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9" name="Google Shape;1229;p54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0" name="Google Shape;1230;p54"/>
            <p:cNvCxnSpPr>
              <a:stCxn id="1231" idx="0"/>
              <a:endCxn id="1232" idx="1"/>
            </p:cNvCxnSpPr>
            <p:nvPr/>
          </p:nvCxnSpPr>
          <p:spPr>
            <a:xfrm rot="-5400000">
              <a:off x="5018186" y="2236090"/>
              <a:ext cx="657300" cy="31101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1" name="Google Shape;1231;p54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4" name="Google Shape;1234;p54"/>
            <p:cNvCxnSpPr>
              <a:stCxn id="1233" idx="6"/>
              <a:endCxn id="1232" idx="2"/>
            </p:cNvCxnSpPr>
            <p:nvPr/>
          </p:nvCxnSpPr>
          <p:spPr>
            <a:xfrm flipH="1" rot="10800000">
              <a:off x="4847981" y="3812330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5" name="Google Shape;1235;p54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232" name="Google Shape;1232;p5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Google Shape;1238;p5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0" name="Google Shape;1240;p54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42" name="Google Shape;1242;p54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54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244" name="Google Shape;1244;p54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54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54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247" name="Google Shape;1247;p54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7" name="Google Shape;1257;p55"/>
          <p:cNvSpPr txBox="1"/>
          <p:nvPr/>
        </p:nvSpPr>
        <p:spPr>
          <a:xfrm>
            <a:off x="612775" y="3086100"/>
            <a:ext cx="558767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chamada essa função contém vários detalhes: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8" name="Google Shape;1258;p55"/>
          <p:cNvGrpSpPr/>
          <p:nvPr/>
        </p:nvGrpSpPr>
        <p:grpSpPr>
          <a:xfrm>
            <a:off x="6051479" y="1792442"/>
            <a:ext cx="2635321" cy="1210101"/>
            <a:chOff x="5130681" y="4001081"/>
            <a:chExt cx="2635321" cy="1210101"/>
          </a:xfrm>
        </p:grpSpPr>
        <p:grpSp>
          <p:nvGrpSpPr>
            <p:cNvPr id="1259" name="Google Shape;1259;p55"/>
            <p:cNvGrpSpPr/>
            <p:nvPr/>
          </p:nvGrpSpPr>
          <p:grpSpPr>
            <a:xfrm>
              <a:off x="5286802" y="4001081"/>
              <a:ext cx="2256565" cy="617906"/>
              <a:chOff x="5286802" y="4001081"/>
              <a:chExt cx="2256565" cy="617906"/>
            </a:xfrm>
          </p:grpSpPr>
          <p:grpSp>
            <p:nvGrpSpPr>
              <p:cNvPr id="1260" name="Google Shape;1260;p55"/>
              <p:cNvGrpSpPr/>
              <p:nvPr/>
            </p:nvGrpSpPr>
            <p:grpSpPr>
              <a:xfrm>
                <a:off x="6297598" y="4003999"/>
                <a:ext cx="381000" cy="347662"/>
                <a:chOff x="1204471" y="5208281"/>
                <a:chExt cx="381000" cy="347662"/>
              </a:xfrm>
            </p:grpSpPr>
            <p:sp>
              <p:nvSpPr>
                <p:cNvPr id="1261" name="Google Shape;1261;p55"/>
                <p:cNvSpPr/>
                <p:nvPr/>
              </p:nvSpPr>
              <p:spPr>
                <a:xfrm>
                  <a:off x="1204471" y="5208281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62" name="Google Shape;1262;p55"/>
                <p:cNvSpPr/>
                <p:nvPr/>
              </p:nvSpPr>
              <p:spPr>
                <a:xfrm>
                  <a:off x="1346166" y="5338155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263" name="Google Shape;1263;p55"/>
              <p:cNvCxnSpPr/>
              <p:nvPr/>
            </p:nvCxnSpPr>
            <p:spPr>
              <a:xfrm>
                <a:off x="6511744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4" name="Google Shape;1264;p55"/>
              <p:cNvSpPr/>
              <p:nvPr/>
            </p:nvSpPr>
            <p:spPr>
              <a:xfrm>
                <a:off x="7162367" y="40010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??</a:t>
                </a:r>
                <a:endParaRPr/>
              </a:p>
            </p:txBody>
          </p:sp>
          <p:sp>
            <p:nvSpPr>
              <p:cNvPr id="1265" name="Google Shape;1265;p55"/>
              <p:cNvSpPr/>
              <p:nvPr/>
            </p:nvSpPr>
            <p:spPr>
              <a:xfrm>
                <a:off x="5446698" y="4003999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6" name="Google Shape;1266;p55"/>
              <p:cNvSpPr txBox="1"/>
              <p:nvPr/>
            </p:nvSpPr>
            <p:spPr>
              <a:xfrm>
                <a:off x="5286802" y="431121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67" name="Google Shape;1267;p55"/>
              <p:cNvCxnSpPr/>
              <p:nvPr/>
            </p:nvCxnSpPr>
            <p:spPr>
              <a:xfrm>
                <a:off x="5646975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8" name="Google Shape;1268;p55"/>
              <p:cNvSpPr/>
              <p:nvPr/>
            </p:nvSpPr>
            <p:spPr>
              <a:xfrm>
                <a:off x="5588393" y="4133873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69" name="Google Shape;1269;p55"/>
            <p:cNvSpPr txBox="1"/>
            <p:nvPr/>
          </p:nvSpPr>
          <p:spPr>
            <a:xfrm>
              <a:off x="6171268" y="4749517"/>
              <a:ext cx="8819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Ponteiro</a:t>
              </a:r>
              <a:endParaRPr/>
            </a:p>
          </p:txBody>
        </p:sp>
        <p:sp>
          <p:nvSpPr>
            <p:cNvPr id="1270" name="Google Shape;1270;p55"/>
            <p:cNvSpPr txBox="1"/>
            <p:nvPr/>
          </p:nvSpPr>
          <p:spPr>
            <a:xfrm>
              <a:off x="7137304" y="4749517"/>
              <a:ext cx="6286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1271" name="Google Shape;1271;p55"/>
            <p:cNvSpPr txBox="1"/>
            <p:nvPr/>
          </p:nvSpPr>
          <p:spPr>
            <a:xfrm>
              <a:off x="5130681" y="4626407"/>
              <a:ext cx="11384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Endereço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Ponteiro</a:t>
              </a:r>
              <a:endParaRPr/>
            </a:p>
          </p:txBody>
        </p:sp>
      </p:grpSp>
      <p:sp>
        <p:nvSpPr>
          <p:cNvPr id="1272" name="Google Shape;1272;p55"/>
          <p:cNvSpPr txBox="1"/>
          <p:nvPr/>
        </p:nvSpPr>
        <p:spPr>
          <a:xfrm>
            <a:off x="336800" y="17924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dequeue    (QUEUE*  queue,   void**  itemPtr)</a:t>
            </a:r>
            <a:endParaRPr/>
          </a:p>
        </p:txBody>
      </p:sp>
      <p:sp>
        <p:nvSpPr>
          <p:cNvPr id="1273" name="Google Shape;1273;p55"/>
          <p:cNvSpPr txBox="1"/>
          <p:nvPr/>
        </p:nvSpPr>
        <p:spPr>
          <a:xfrm>
            <a:off x="558800" y="12319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a definição da função desenfileirar (dequeue):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4" name="Google Shape;1274;p55"/>
          <p:cNvSpPr txBox="1"/>
          <p:nvPr/>
        </p:nvSpPr>
        <p:spPr>
          <a:xfrm>
            <a:off x="1056000" y="4424116"/>
            <a:ext cx="36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   (fila1, (void*) &amp;pdado)</a:t>
            </a:r>
            <a:endParaRPr/>
          </a:p>
        </p:txBody>
      </p:sp>
      <p:sp>
        <p:nvSpPr>
          <p:cNvPr id="1275" name="Google Shape;1275;p55"/>
          <p:cNvSpPr txBox="1"/>
          <p:nvPr/>
        </p:nvSpPr>
        <p:spPr>
          <a:xfrm>
            <a:off x="1011842" y="3557742"/>
            <a:ext cx="58636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QUEUE*  fila1;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pdado;</a:t>
            </a:r>
            <a:endParaRPr/>
          </a:p>
        </p:txBody>
      </p:sp>
      <p:sp>
        <p:nvSpPr>
          <p:cNvPr id="1276" name="Google Shape;1276;p55"/>
          <p:cNvSpPr txBox="1"/>
          <p:nvPr/>
        </p:nvSpPr>
        <p:spPr>
          <a:xfrm>
            <a:off x="612775" y="4902200"/>
            <a:ext cx="8175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a função retorna um booleano a chamada dessa função deve ocorrer em uma sentença condicional: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7" name="Google Shape;1277;p55"/>
          <p:cNvSpPr txBox="1"/>
          <p:nvPr/>
        </p:nvSpPr>
        <p:spPr>
          <a:xfrm>
            <a:off x="1043300" y="5694116"/>
            <a:ext cx="427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dequeue    (fila1, (void*) &amp;pdado)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83" name="Google Shape;1283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5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7" name="Google Shape;128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997" y="2560628"/>
            <a:ext cx="5726906" cy="382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56"/>
          <p:cNvSpPr txBox="1"/>
          <p:nvPr/>
        </p:nvSpPr>
        <p:spPr>
          <a:xfrm>
            <a:off x="739775" y="1244600"/>
            <a:ext cx="7772400" cy="131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Inicio Fila (Queue Front) repassa o endereço do dado no inicio da fila a função de chamada.  Caso a fila tenha um ou mais elementos retorna true.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Difere da operação desenfileirar no fato de que a fila não é modificada.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9" name="Google Shape;1289;p56"/>
          <p:cNvSpPr txBox="1"/>
          <p:nvPr/>
        </p:nvSpPr>
        <p:spPr>
          <a:xfrm>
            <a:off x="1126349" y="2560628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P4-05.h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95" name="Google Shape;1295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6" name="Google Shape;1296;p5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7" name="Google Shape;1297;p5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9" name="Google Shape;1299;p57"/>
          <p:cNvSpPr txBox="1"/>
          <p:nvPr/>
        </p:nvSpPr>
        <p:spPr>
          <a:xfrm>
            <a:off x="739775" y="1244600"/>
            <a:ext cx="7772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parâmetros da função Inicio Fila (Queue Front) são os seguintes: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00" name="Google Shape;1300;p57"/>
          <p:cNvGrpSpPr/>
          <p:nvPr/>
        </p:nvGrpSpPr>
        <p:grpSpPr>
          <a:xfrm>
            <a:off x="264664" y="2521284"/>
            <a:ext cx="5447934" cy="2513019"/>
            <a:chOff x="2587485" y="2859208"/>
            <a:chExt cx="5447934" cy="2513019"/>
          </a:xfrm>
        </p:grpSpPr>
        <p:grpSp>
          <p:nvGrpSpPr>
            <p:cNvPr id="1301" name="Google Shape;1301;p57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302" name="Google Shape;1302;p57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303" name="Google Shape;1303;p57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304" name="Google Shape;1304;p57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5" name="Google Shape;1305;p57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6" name="Google Shape;1306;p57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57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57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09" name="Google Shape;1309;p57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0" name="Google Shape;1310;p57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311" name="Google Shape;1311;p57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2" name="Google Shape;1312;p57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13" name="Google Shape;1313;p57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4" name="Google Shape;1314;p57"/>
              <p:cNvCxnSpPr>
                <a:stCxn id="1315" idx="0"/>
                <a:endCxn id="1316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15" name="Google Shape;1315;p57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7" name="Google Shape;1317;p57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18" name="Google Shape;1318;p57"/>
              <p:cNvCxnSpPr>
                <a:stCxn id="1317" idx="6"/>
                <a:endCxn id="1319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20" name="Google Shape;1320;p57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21" name="Google Shape;1321;p57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322" name="Google Shape;1322;p57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316" name="Google Shape;1316;p57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3" name="Google Shape;1323;p57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4" name="Google Shape;1324;p57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5" name="Google Shape;1325;p57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6" name="Google Shape;1326;p57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327" name="Google Shape;1327;p57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28" name="Google Shape;1328;p57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329" name="Google Shape;1329;p57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30" name="Google Shape;1330;p57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331" name="Google Shape;1331;p57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319" name="Google Shape;1319;p57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2" name="Google Shape;1332;p57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3" name="Google Shape;1333;p57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4" name="Google Shape;1334;p57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5" name="Google Shape;1335;p57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36" name="Google Shape;1336;p57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7" name="Google Shape;1337;p57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338" name="Google Shape;1338;p57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9" name="Google Shape;1339;p57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41" name="Google Shape;1341;p57"/>
          <p:cNvSpPr txBox="1"/>
          <p:nvPr/>
        </p:nvSpPr>
        <p:spPr>
          <a:xfrm>
            <a:off x="604064" y="18686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queueFront    (QUEUE*  queue,   void**  itemPtr)</a:t>
            </a:r>
            <a:endParaRPr/>
          </a:p>
        </p:txBody>
      </p:sp>
      <p:grpSp>
        <p:nvGrpSpPr>
          <p:cNvPr id="1342" name="Google Shape;1342;p57"/>
          <p:cNvGrpSpPr/>
          <p:nvPr/>
        </p:nvGrpSpPr>
        <p:grpSpPr>
          <a:xfrm>
            <a:off x="6297598" y="3205832"/>
            <a:ext cx="2256565" cy="617906"/>
            <a:chOff x="5286802" y="4001081"/>
            <a:chExt cx="2256565" cy="617906"/>
          </a:xfrm>
        </p:grpSpPr>
        <p:grpSp>
          <p:nvGrpSpPr>
            <p:cNvPr id="1343" name="Google Shape;1343;p57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344" name="Google Shape;1344;p57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5" name="Google Shape;1345;p57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46" name="Google Shape;1346;p57"/>
            <p:cNvCxnSpPr/>
            <p:nvPr/>
          </p:nvCxnSpPr>
          <p:spPr>
            <a:xfrm>
              <a:off x="6511744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7" name="Google Shape;1347;p57"/>
            <p:cNvSpPr/>
            <p:nvPr/>
          </p:nvSpPr>
          <p:spPr>
            <a:xfrm>
              <a:off x="7162367" y="400108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??</a:t>
              </a: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57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0" name="Google Shape;1350;p57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1" name="Google Shape;1351;p57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52" name="Google Shape;1352;p57"/>
          <p:cNvSpPr txBox="1"/>
          <p:nvPr/>
        </p:nvSpPr>
        <p:spPr>
          <a:xfrm>
            <a:off x="7130166" y="4037282"/>
            <a:ext cx="8819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</a:t>
            </a:r>
            <a:endParaRPr/>
          </a:p>
        </p:txBody>
      </p:sp>
      <p:sp>
        <p:nvSpPr>
          <p:cNvPr id="1353" name="Google Shape;1353;p57"/>
          <p:cNvSpPr txBox="1"/>
          <p:nvPr/>
        </p:nvSpPr>
        <p:spPr>
          <a:xfrm>
            <a:off x="8096202" y="4037282"/>
            <a:ext cx="6286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</a:t>
            </a:r>
            <a:endParaRPr/>
          </a:p>
        </p:txBody>
      </p:sp>
      <p:sp>
        <p:nvSpPr>
          <p:cNvPr id="1354" name="Google Shape;1354;p57"/>
          <p:cNvSpPr txBox="1"/>
          <p:nvPr/>
        </p:nvSpPr>
        <p:spPr>
          <a:xfrm>
            <a:off x="6089579" y="3914172"/>
            <a:ext cx="11384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Endereço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Ponteiro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60" name="Google Shape;1360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1" name="Google Shape;1361;p5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5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Google Shape;1363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739775" y="1244599"/>
            <a:ext cx="7772400" cy="76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recupera o ponteiro ao dado associado ao inicio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Copia esse ponteiro e repassa à função de chamada.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65" name="Google Shape;1365;p58"/>
          <p:cNvGrpSpPr/>
          <p:nvPr/>
        </p:nvGrpSpPr>
        <p:grpSpPr>
          <a:xfrm>
            <a:off x="1506334" y="3929186"/>
            <a:ext cx="5447934" cy="2513019"/>
            <a:chOff x="2587485" y="2859208"/>
            <a:chExt cx="5447934" cy="2513019"/>
          </a:xfrm>
        </p:grpSpPr>
        <p:grpSp>
          <p:nvGrpSpPr>
            <p:cNvPr id="1366" name="Google Shape;1366;p58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367" name="Google Shape;1367;p58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368" name="Google Shape;1368;p58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369" name="Google Shape;1369;p58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0" name="Google Shape;1370;p58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1" name="Google Shape;1371;p58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2" name="Google Shape;1372;p58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3" name="Google Shape;1373;p58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74" name="Google Shape;1374;p58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5" name="Google Shape;1375;p58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376" name="Google Shape;1376;p58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7" name="Google Shape;1377;p58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78" name="Google Shape;1378;p58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79" name="Google Shape;1379;p58"/>
              <p:cNvCxnSpPr>
                <a:stCxn id="1380" idx="0"/>
                <a:endCxn id="1381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80" name="Google Shape;1380;p58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2" name="Google Shape;1382;p58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83" name="Google Shape;1383;p58"/>
              <p:cNvCxnSpPr>
                <a:stCxn id="1382" idx="6"/>
                <a:endCxn id="1384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85" name="Google Shape;1385;p58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86" name="Google Shape;1386;p58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387" name="Google Shape;1387;p58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381" name="Google Shape;1381;p58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88" name="Google Shape;1388;p58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89" name="Google Shape;1389;p58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90" name="Google Shape;1390;p58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91" name="Google Shape;1391;p58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392" name="Google Shape;1392;p58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93" name="Google Shape;1393;p58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394" name="Google Shape;1394;p58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95" name="Google Shape;1395;p58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396" name="Google Shape;1396;p58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384" name="Google Shape;1384;p58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7" name="Google Shape;1397;p58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8" name="Google Shape;1398;p58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9" name="Google Shape;1399;p58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0" name="Google Shape;1400;p58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401" name="Google Shape;1401;p58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2" name="Google Shape;1402;p58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403" name="Google Shape;1403;p58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4" name="Google Shape;1404;p58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06" name="Google Shape;1406;p58"/>
          <p:cNvSpPr/>
          <p:nvPr/>
        </p:nvSpPr>
        <p:spPr>
          <a:xfrm>
            <a:off x="4845435" y="21979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407" name="Google Shape;1407;p58"/>
          <p:cNvGrpSpPr/>
          <p:nvPr/>
        </p:nvGrpSpPr>
        <p:grpSpPr>
          <a:xfrm>
            <a:off x="6377936" y="2655171"/>
            <a:ext cx="1391796" cy="614988"/>
            <a:chOff x="5286802" y="4003999"/>
            <a:chExt cx="1391796" cy="614988"/>
          </a:xfrm>
        </p:grpSpPr>
        <p:grpSp>
          <p:nvGrpSpPr>
            <p:cNvPr id="1408" name="Google Shape;1408;p58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409" name="Google Shape;1409;p58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0" name="Google Shape;1410;p58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11" name="Google Shape;1411;p58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2" name="Google Shape;1412;p58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13" name="Google Shape;1413;p58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4" name="Google Shape;1414;p58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15" name="Google Shape;1415;p58"/>
          <p:cNvSpPr txBox="1"/>
          <p:nvPr/>
        </p:nvSpPr>
        <p:spPr>
          <a:xfrm>
            <a:off x="5104769" y="212760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1416" name="Google Shape;1416;p58"/>
          <p:cNvCxnSpPr>
            <a:stCxn id="1410" idx="4"/>
            <a:endCxn id="1393" idx="0"/>
          </p:cNvCxnSpPr>
          <p:nvPr/>
        </p:nvCxnSpPr>
        <p:spPr>
          <a:xfrm rot="5400000">
            <a:off x="5648623" y="1996724"/>
            <a:ext cx="1038900" cy="2830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Fim Fila (Queue Rear)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22" name="Google Shape;1422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5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5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6" name="Google Shape;1426;p59"/>
          <p:cNvSpPr txBox="1"/>
          <p:nvPr/>
        </p:nvSpPr>
        <p:spPr>
          <a:xfrm>
            <a:off x="739775" y="1244600"/>
            <a:ext cx="77724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Fim Fila (Queue Rear) é quase idêntica a função Inicio Fila (Queue Front), com a diferença de que repassa o endereço do dado no fim da fila a função de chamada.  Caso a fila tenha um ou mais elementos retorna true. Caso contrário, retorna false.  A fila não é modificada.</a:t>
            </a:r>
            <a:endParaRPr/>
          </a:p>
        </p:txBody>
      </p:sp>
      <p:pic>
        <p:nvPicPr>
          <p:cNvPr id="1427" name="Google Shape;14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4939506"/>
            <a:ext cx="4869656" cy="141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450" y="2489200"/>
            <a:ext cx="5512594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59"/>
          <p:cNvSpPr txBox="1"/>
          <p:nvPr/>
        </p:nvSpPr>
        <p:spPr>
          <a:xfrm>
            <a:off x="2408828" y="4684279"/>
            <a:ext cx="52418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false; </a:t>
            </a:r>
            <a:endParaRPr/>
          </a:p>
        </p:txBody>
      </p:sp>
      <p:sp>
        <p:nvSpPr>
          <p:cNvPr id="1430" name="Google Shape;1430;p59"/>
          <p:cNvSpPr txBox="1"/>
          <p:nvPr/>
        </p:nvSpPr>
        <p:spPr>
          <a:xfrm>
            <a:off x="2430862" y="5536281"/>
            <a:ext cx="55303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true;  </a:t>
            </a:r>
            <a:endParaRPr/>
          </a:p>
        </p:txBody>
      </p:sp>
      <p:sp>
        <p:nvSpPr>
          <p:cNvPr id="1431" name="Google Shape;1431;p59"/>
          <p:cNvSpPr txBox="1"/>
          <p:nvPr/>
        </p:nvSpPr>
        <p:spPr>
          <a:xfrm>
            <a:off x="1148763" y="2547977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P4-06.h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Fim Fila (Queue Rear)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37" name="Google Shape;1437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8" name="Google Shape;1438;p6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9" name="Google Shape;1439;p6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0" name="Google Shape;1440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1" name="Google Shape;1441;p60"/>
          <p:cNvSpPr txBox="1"/>
          <p:nvPr/>
        </p:nvSpPr>
        <p:spPr>
          <a:xfrm>
            <a:off x="739775" y="1244599"/>
            <a:ext cx="7772400" cy="76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recupera o ponteiro ao dado associado ao fim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Copia esse ponteiro e repassa à função de chamada.</a:t>
            </a:r>
            <a:endParaRPr sz="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42" name="Google Shape;1442;p60"/>
          <p:cNvGrpSpPr/>
          <p:nvPr/>
        </p:nvGrpSpPr>
        <p:grpSpPr>
          <a:xfrm>
            <a:off x="1506334" y="3929186"/>
            <a:ext cx="5447934" cy="2513019"/>
            <a:chOff x="2587485" y="2859208"/>
            <a:chExt cx="5447934" cy="2513019"/>
          </a:xfrm>
        </p:grpSpPr>
        <p:grpSp>
          <p:nvGrpSpPr>
            <p:cNvPr id="1443" name="Google Shape;1443;p60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444" name="Google Shape;1444;p60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445" name="Google Shape;1445;p60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446" name="Google Shape;1446;p60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7" name="Google Shape;1447;p60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8" name="Google Shape;1448;p60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9" name="Google Shape;1449;p60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0" name="Google Shape;1450;p60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2" name="Google Shape;1452;p60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4" name="Google Shape;1454;p60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55" name="Google Shape;1455;p60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6" name="Google Shape;1456;p60"/>
              <p:cNvCxnSpPr>
                <a:stCxn id="1457" idx="0"/>
                <a:endCxn id="1458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57" name="Google Shape;1457;p60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60" name="Google Shape;1460;p60"/>
              <p:cNvCxnSpPr>
                <a:stCxn id="1459" idx="6"/>
                <a:endCxn id="1461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62" name="Google Shape;1462;p60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463" name="Google Shape;1463;p60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464" name="Google Shape;1464;p60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458" name="Google Shape;1458;p60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5" name="Google Shape;1465;p60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6" name="Google Shape;1466;p60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7" name="Google Shape;1467;p60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8" name="Google Shape;1468;p60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469" name="Google Shape;1469;p60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470" name="Google Shape;1470;p60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471" name="Google Shape;1471;p60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2" name="Google Shape;1472;p60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473" name="Google Shape;1473;p60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461" name="Google Shape;1461;p60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60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5" name="Google Shape;1475;p60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6" name="Google Shape;1476;p60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60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478" name="Google Shape;1478;p60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9" name="Google Shape;1479;p60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480" name="Google Shape;1480;p60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1" name="Google Shape;1481;p60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3" name="Google Shape;1483;p60"/>
          <p:cNvSpPr/>
          <p:nvPr/>
        </p:nvSpPr>
        <p:spPr>
          <a:xfrm>
            <a:off x="4845435" y="21979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484" name="Google Shape;1484;p60"/>
          <p:cNvGrpSpPr/>
          <p:nvPr/>
        </p:nvGrpSpPr>
        <p:grpSpPr>
          <a:xfrm>
            <a:off x="6377936" y="2655171"/>
            <a:ext cx="1391796" cy="614988"/>
            <a:chOff x="5286802" y="4003999"/>
            <a:chExt cx="1391796" cy="614988"/>
          </a:xfrm>
        </p:grpSpPr>
        <p:grpSp>
          <p:nvGrpSpPr>
            <p:cNvPr id="1485" name="Google Shape;1485;p60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486" name="Google Shape;1486;p60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7" name="Google Shape;1487;p60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8" name="Google Shape;1488;p60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9" name="Google Shape;1489;p60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0" name="Google Shape;1490;p60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1" name="Google Shape;1491;p60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2" name="Google Shape;1492;p60"/>
          <p:cNvSpPr txBox="1"/>
          <p:nvPr/>
        </p:nvSpPr>
        <p:spPr>
          <a:xfrm>
            <a:off x="5104769" y="212760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*itemPtr:=queue-&gt;rear-&gt;dataPtr;</a:t>
            </a:r>
            <a:endParaRPr/>
          </a:p>
        </p:txBody>
      </p:sp>
      <p:cxnSp>
        <p:nvCxnSpPr>
          <p:cNvPr id="1493" name="Google Shape;1493;p60"/>
          <p:cNvCxnSpPr>
            <a:stCxn id="1487" idx="4"/>
            <a:endCxn id="1479" idx="0"/>
          </p:cNvCxnSpPr>
          <p:nvPr/>
        </p:nvCxnSpPr>
        <p:spPr>
          <a:xfrm rot="5400000">
            <a:off x="6356323" y="2702324"/>
            <a:ext cx="1036800" cy="1417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Vazia (Empty Queue)</a:t>
            </a:r>
            <a:endParaRPr/>
          </a:p>
        </p:txBody>
      </p:sp>
      <p:sp>
        <p:nvSpPr>
          <p:cNvPr id="1499" name="Google Shape;1499;p6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0" name="Google Shape;1500;p6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6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2" name="Google Shape;1502;p6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3" name="Google Shape;15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44" y="2511760"/>
            <a:ext cx="5453063" cy="225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61"/>
          <p:cNvSpPr txBox="1"/>
          <p:nvPr/>
        </p:nvSpPr>
        <p:spPr>
          <a:xfrm>
            <a:off x="739775" y="1244600"/>
            <a:ext cx="7772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Fila Vazia (Empty Queue) verifica se a fila está vazia.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o contador do número de elementos está zerado, retorna true.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false.</a:t>
            </a:r>
            <a:endParaRPr/>
          </a:p>
        </p:txBody>
      </p:sp>
      <p:sp>
        <p:nvSpPr>
          <p:cNvPr id="1505" name="Google Shape;1505;p61"/>
          <p:cNvSpPr txBox="1"/>
          <p:nvPr/>
        </p:nvSpPr>
        <p:spPr>
          <a:xfrm>
            <a:off x="1078321" y="253181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P4-07.h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Básicas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749300" y="1460500"/>
            <a:ext cx="777240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quatro operações básicas de filas: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 (Inserir Fila)  	  (enqueue)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(Remover Fila)	  (dequeue)	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Inicio Fila              (queue front)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Fim Fila                 (queue rear)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Vazia (Empty Queue)</a:t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2" name="Google Shape;1512;p6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3" name="Google Shape;1513;p6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5" name="Google Shape;1515;p62"/>
          <p:cNvSpPr txBox="1"/>
          <p:nvPr/>
        </p:nvSpPr>
        <p:spPr>
          <a:xfrm>
            <a:off x="739775" y="12446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 possíveis para a função Fila Vazia (Empty Queue). </a:t>
            </a:r>
            <a:endParaRPr/>
          </a:p>
        </p:txBody>
      </p:sp>
      <p:grpSp>
        <p:nvGrpSpPr>
          <p:cNvPr id="1516" name="Google Shape;1516;p62"/>
          <p:cNvGrpSpPr/>
          <p:nvPr/>
        </p:nvGrpSpPr>
        <p:grpSpPr>
          <a:xfrm>
            <a:off x="253526" y="2208112"/>
            <a:ext cx="2565170" cy="1059222"/>
            <a:chOff x="2536949" y="3922752"/>
            <a:chExt cx="2565170" cy="1059222"/>
          </a:xfrm>
        </p:grpSpPr>
        <p:sp>
          <p:nvSpPr>
            <p:cNvPr id="1517" name="Google Shape;1517;p62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9" name="Google Shape;1519;p62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1" name="Google Shape;1521;p62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4" name="Google Shape;1524;p62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6" name="Google Shape;1526;p62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7" name="Google Shape;1527;p62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8" name="Google Shape;1528;p62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1" name="Google Shape;1531;p62"/>
          <p:cNvGrpSpPr/>
          <p:nvPr/>
        </p:nvGrpSpPr>
        <p:grpSpPr>
          <a:xfrm>
            <a:off x="207131" y="3576010"/>
            <a:ext cx="6816875" cy="1712912"/>
            <a:chOff x="118231" y="3368464"/>
            <a:chExt cx="6816875" cy="1712912"/>
          </a:xfrm>
        </p:grpSpPr>
        <p:grpSp>
          <p:nvGrpSpPr>
            <p:cNvPr id="1532" name="Google Shape;1532;p62"/>
            <p:cNvGrpSpPr/>
            <p:nvPr/>
          </p:nvGrpSpPr>
          <p:grpSpPr>
            <a:xfrm>
              <a:off x="1068450" y="4034854"/>
              <a:ext cx="1614951" cy="1046522"/>
              <a:chOff x="4430249" y="4485368"/>
              <a:chExt cx="1614951" cy="1046522"/>
            </a:xfrm>
          </p:grpSpPr>
          <p:sp>
            <p:nvSpPr>
              <p:cNvPr id="1533" name="Google Shape;1533;p62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534" name="Google Shape;1534;p62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5" name="Google Shape;1535;p62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6" name="Google Shape;1536;p62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7" name="Google Shape;1537;p62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8" name="Google Shape;1538;p62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539" name="Google Shape;1539;p62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0" name="Google Shape;1540;p62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1541" name="Google Shape;1541;p62"/>
            <p:cNvSpPr/>
            <p:nvPr/>
          </p:nvSpPr>
          <p:spPr>
            <a:xfrm>
              <a:off x="227327" y="411179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2" name="Google Shape;1542;p62"/>
            <p:cNvSpPr txBox="1"/>
            <p:nvPr/>
          </p:nvSpPr>
          <p:spPr>
            <a:xfrm>
              <a:off x="118231" y="4431706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3" name="Google Shape;1543;p62"/>
            <p:cNvCxnSpPr/>
            <p:nvPr/>
          </p:nvCxnSpPr>
          <p:spPr>
            <a:xfrm>
              <a:off x="417827" y="4284534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4" name="Google Shape;1544;p62"/>
            <p:cNvCxnSpPr>
              <a:stCxn id="1545" idx="0"/>
              <a:endCxn id="1546" idx="1"/>
            </p:cNvCxnSpPr>
            <p:nvPr/>
          </p:nvCxnSpPr>
          <p:spPr>
            <a:xfrm flipH="1" rot="-5400000">
              <a:off x="2136268" y="3468692"/>
              <a:ext cx="144900" cy="1671300"/>
            </a:xfrm>
            <a:prstGeom prst="bentConnector4">
              <a:avLst>
                <a:gd fmla="val -450007" name="adj1"/>
                <a:gd fmla="val 81977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5" name="Google Shape;1545;p62"/>
            <p:cNvSpPr/>
            <p:nvPr/>
          </p:nvSpPr>
          <p:spPr>
            <a:xfrm>
              <a:off x="13201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23234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48" name="Google Shape;1548;p62"/>
            <p:cNvGrpSpPr/>
            <p:nvPr/>
          </p:nvGrpSpPr>
          <p:grpSpPr>
            <a:xfrm>
              <a:off x="4453344" y="4026795"/>
              <a:ext cx="1096354" cy="699988"/>
              <a:chOff x="3813507" y="3076536"/>
              <a:chExt cx="1096354" cy="699988"/>
            </a:xfrm>
          </p:grpSpPr>
          <p:sp>
            <p:nvSpPr>
              <p:cNvPr id="1549" name="Google Shape;1549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0" name="Google Shape;1550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1" name="Google Shape;1551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2" name="Google Shape;1552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3" name="Google Shape;1553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54" name="Google Shape;1554;p62"/>
            <p:cNvCxnSpPr/>
            <p:nvPr/>
          </p:nvCxnSpPr>
          <p:spPr>
            <a:xfrm rot="10800000">
              <a:off x="47616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5" name="Google Shape;1555;p62"/>
            <p:cNvSpPr/>
            <p:nvPr/>
          </p:nvSpPr>
          <p:spPr>
            <a:xfrm>
              <a:off x="45711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1556" name="Google Shape;1556;p62"/>
            <p:cNvGrpSpPr/>
            <p:nvPr/>
          </p:nvGrpSpPr>
          <p:grpSpPr>
            <a:xfrm>
              <a:off x="3030944" y="4026795"/>
              <a:ext cx="1096354" cy="699988"/>
              <a:chOff x="3813507" y="3076536"/>
              <a:chExt cx="1096354" cy="699988"/>
            </a:xfrm>
          </p:grpSpPr>
          <p:sp>
            <p:nvSpPr>
              <p:cNvPr id="1546" name="Google Shape;1546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7" name="Google Shape;1557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8" name="Google Shape;1558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9" name="Google Shape;1559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0" name="Google Shape;1560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61" name="Google Shape;1561;p62"/>
            <p:cNvCxnSpPr/>
            <p:nvPr/>
          </p:nvCxnSpPr>
          <p:spPr>
            <a:xfrm rot="10800000">
              <a:off x="33392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2" name="Google Shape;1562;p62"/>
            <p:cNvSpPr/>
            <p:nvPr/>
          </p:nvSpPr>
          <p:spPr>
            <a:xfrm>
              <a:off x="31487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563" name="Google Shape;1563;p62"/>
            <p:cNvCxnSpPr>
              <a:stCxn id="1547" idx="4"/>
              <a:endCxn id="1564" idx="2"/>
            </p:cNvCxnSpPr>
            <p:nvPr/>
          </p:nvCxnSpPr>
          <p:spPr>
            <a:xfrm flipH="1" rot="-5400000">
              <a:off x="4194218" y="2521521"/>
              <a:ext cx="372600" cy="4008300"/>
            </a:xfrm>
            <a:prstGeom prst="bentConnector3">
              <a:avLst>
                <a:gd fmla="val 13632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5" name="Google Shape;1565;p62"/>
            <p:cNvCxnSpPr/>
            <p:nvPr/>
          </p:nvCxnSpPr>
          <p:spPr>
            <a:xfrm>
              <a:off x="3865046" y="428393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66" name="Google Shape;1566;p62"/>
            <p:cNvGrpSpPr/>
            <p:nvPr/>
          </p:nvGrpSpPr>
          <p:grpSpPr>
            <a:xfrm>
              <a:off x="5838752" y="4011971"/>
              <a:ext cx="1096354" cy="699988"/>
              <a:chOff x="3813507" y="3076536"/>
              <a:chExt cx="1096354" cy="699988"/>
            </a:xfrm>
          </p:grpSpPr>
          <p:sp>
            <p:nvSpPr>
              <p:cNvPr id="1564" name="Google Shape;1564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7" name="Google Shape;1567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8" name="Google Shape;1568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9" name="Google Shape;1569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0" name="Google Shape;1570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71" name="Google Shape;1571;p62"/>
            <p:cNvCxnSpPr/>
            <p:nvPr/>
          </p:nvCxnSpPr>
          <p:spPr>
            <a:xfrm rot="10800000">
              <a:off x="6147061" y="3736189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2" name="Google Shape;1572;p62"/>
            <p:cNvSpPr/>
            <p:nvPr/>
          </p:nvSpPr>
          <p:spPr>
            <a:xfrm>
              <a:off x="5956561" y="3368464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573" name="Google Shape;1573;p62"/>
            <p:cNvCxnSpPr/>
            <p:nvPr/>
          </p:nvCxnSpPr>
          <p:spPr>
            <a:xfrm>
              <a:off x="5250454" y="4269111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4" name="Google Shape;1574;p62"/>
            <p:cNvSpPr/>
            <p:nvPr/>
          </p:nvSpPr>
          <p:spPr>
            <a:xfrm>
              <a:off x="6596126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3803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32886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3809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47110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5206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6095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81" name="Google Shape;1581;p62"/>
          <p:cNvSpPr txBox="1"/>
          <p:nvPr/>
        </p:nvSpPr>
        <p:spPr>
          <a:xfrm>
            <a:off x="3346286" y="2310453"/>
            <a:ext cx="17852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True!!!</a:t>
            </a:r>
            <a:endParaRPr/>
          </a:p>
        </p:txBody>
      </p:sp>
      <p:sp>
        <p:nvSpPr>
          <p:cNvPr id="1582" name="Google Shape;1582;p62"/>
          <p:cNvSpPr txBox="1"/>
          <p:nvPr/>
        </p:nvSpPr>
        <p:spPr>
          <a:xfrm>
            <a:off x="7134105" y="4369456"/>
            <a:ext cx="1854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False!!!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588" name="Google Shape;1588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6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6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63"/>
          <p:cNvSpPr txBox="1"/>
          <p:nvPr/>
        </p:nvSpPr>
        <p:spPr>
          <a:xfrm>
            <a:off x="739775" y="1244600"/>
            <a:ext cx="7772400" cy="2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Fila Cheia (Full Queue) verifica se a fila está cheia.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linguagem C não fornece uma maneira de testar se existe espaço disponível na memória dinâmica.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forma de fazer isso é realizando uma tentativa de alocação de um nó e verificar se a tentativa foi bem sucedida ou não.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o nó for alocado, esse nó deve ser liberado e retorna-se false. A fila não está cheia.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retorna-se true.  A fila está cheia.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6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598" name="Google Shape;1598;p6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9" name="Google Shape;1599;p6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0" name="Google Shape;1600;p6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6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64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da função Fila Cheia (Full Queue) é mostrado a seguir:</a:t>
            </a:r>
            <a:endParaRPr/>
          </a:p>
        </p:txBody>
      </p:sp>
      <p:pic>
        <p:nvPicPr>
          <p:cNvPr id="1603" name="Google Shape;160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667" y="1874843"/>
            <a:ext cx="5400199" cy="158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266" y="3429000"/>
            <a:ext cx="5312569" cy="253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64"/>
          <p:cNvSpPr txBox="1"/>
          <p:nvPr/>
        </p:nvSpPr>
        <p:spPr>
          <a:xfrm>
            <a:off x="3426738" y="4894183"/>
            <a:ext cx="52418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false; </a:t>
            </a:r>
            <a:endParaRPr/>
          </a:p>
        </p:txBody>
      </p:sp>
      <p:sp>
        <p:nvSpPr>
          <p:cNvPr id="1606" name="Google Shape;1606;p64"/>
          <p:cNvSpPr txBox="1"/>
          <p:nvPr/>
        </p:nvSpPr>
        <p:spPr>
          <a:xfrm>
            <a:off x="3105335" y="5426749"/>
            <a:ext cx="55303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true;  </a:t>
            </a:r>
            <a:endParaRPr/>
          </a:p>
        </p:txBody>
      </p:sp>
      <p:sp>
        <p:nvSpPr>
          <p:cNvPr id="1607" name="Google Shape;1607;p64"/>
          <p:cNvSpPr txBox="1"/>
          <p:nvPr/>
        </p:nvSpPr>
        <p:spPr>
          <a:xfrm>
            <a:off x="694152" y="187484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P4-08.h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613" name="Google Shape;1613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4" name="Google Shape;1614;p6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6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7" name="Google Shape;1617;p65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função Fila Cheia (Full Queue):</a:t>
            </a:r>
            <a:endParaRPr/>
          </a:p>
        </p:txBody>
      </p:sp>
      <p:sp>
        <p:nvSpPr>
          <p:cNvPr id="1618" name="Google Shape;1618;p65"/>
          <p:cNvSpPr/>
          <p:nvPr/>
        </p:nvSpPr>
        <p:spPr>
          <a:xfrm>
            <a:off x="5973513" y="1901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9" name="Google Shape;1619;p65"/>
          <p:cNvSpPr txBox="1"/>
          <p:nvPr/>
        </p:nvSpPr>
        <p:spPr>
          <a:xfrm>
            <a:off x="5902517" y="222105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0" name="Google Shape;1620;p65"/>
          <p:cNvSpPr/>
          <p:nvPr/>
        </p:nvSpPr>
        <p:spPr>
          <a:xfrm>
            <a:off x="6115208" y="2031016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1" name="Google Shape;1621;p65"/>
          <p:cNvCxnSpPr>
            <a:stCxn id="1620" idx="5"/>
          </p:cNvCxnSpPr>
          <p:nvPr/>
        </p:nvCxnSpPr>
        <p:spPr>
          <a:xfrm>
            <a:off x="6205506" y="2122755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2" name="Google Shape;1622;p65"/>
          <p:cNvGrpSpPr/>
          <p:nvPr/>
        </p:nvGrpSpPr>
        <p:grpSpPr>
          <a:xfrm>
            <a:off x="1068450" y="4873054"/>
            <a:ext cx="1614951" cy="1046522"/>
            <a:chOff x="4430249" y="4485368"/>
            <a:chExt cx="1614951" cy="1046522"/>
          </a:xfrm>
        </p:grpSpPr>
        <p:sp>
          <p:nvSpPr>
            <p:cNvPr id="1623" name="Google Shape;1623;p65"/>
            <p:cNvSpPr txBox="1"/>
            <p:nvPr/>
          </p:nvSpPr>
          <p:spPr>
            <a:xfrm>
              <a:off x="4797804" y="5193336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4430249" y="4485368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5" name="Google Shape;1625;p65"/>
            <p:cNvSpPr txBox="1"/>
            <p:nvPr/>
          </p:nvSpPr>
          <p:spPr>
            <a:xfrm>
              <a:off x="4937796" y="4884678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6" name="Google Shape;1626;p65"/>
            <p:cNvSpPr/>
            <p:nvPr/>
          </p:nvSpPr>
          <p:spPr>
            <a:xfrm>
              <a:off x="5547600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7" name="Google Shape;1627;p65"/>
            <p:cNvSpPr txBox="1"/>
            <p:nvPr/>
          </p:nvSpPr>
          <p:spPr>
            <a:xfrm>
              <a:off x="5540104" y="4884678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4994134" y="4561217"/>
              <a:ext cx="502665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500000</a:t>
              </a: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4542271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0" name="Google Shape;1630;p65"/>
            <p:cNvSpPr txBox="1"/>
            <p:nvPr/>
          </p:nvSpPr>
          <p:spPr>
            <a:xfrm>
              <a:off x="4445875" y="4884678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sp>
        <p:nvSpPr>
          <p:cNvPr id="1631" name="Google Shape;1631;p65"/>
          <p:cNvSpPr/>
          <p:nvPr/>
        </p:nvSpPr>
        <p:spPr>
          <a:xfrm>
            <a:off x="227327" y="49499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2" name="Google Shape;1632;p65"/>
          <p:cNvSpPr txBox="1"/>
          <p:nvPr/>
        </p:nvSpPr>
        <p:spPr>
          <a:xfrm>
            <a:off x="118231" y="526990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3" name="Google Shape;1633;p65"/>
          <p:cNvCxnSpPr/>
          <p:nvPr/>
        </p:nvCxnSpPr>
        <p:spPr>
          <a:xfrm>
            <a:off x="417827" y="5122734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65"/>
          <p:cNvCxnSpPr>
            <a:stCxn id="1635" idx="0"/>
            <a:endCxn id="1636" idx="1"/>
          </p:cNvCxnSpPr>
          <p:nvPr/>
        </p:nvCxnSpPr>
        <p:spPr>
          <a:xfrm flipH="1" rot="-5400000">
            <a:off x="2136268" y="4306892"/>
            <a:ext cx="144900" cy="1671300"/>
          </a:xfrm>
          <a:prstGeom prst="bentConnector4">
            <a:avLst>
              <a:gd fmla="val -306764" name="adj1"/>
              <a:gd fmla="val 8729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65"/>
          <p:cNvSpPr/>
          <p:nvPr/>
        </p:nvSpPr>
        <p:spPr>
          <a:xfrm>
            <a:off x="13201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7" name="Google Shape;1637;p65"/>
          <p:cNvSpPr/>
          <p:nvPr/>
        </p:nvSpPr>
        <p:spPr>
          <a:xfrm>
            <a:off x="23234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38" name="Google Shape;1638;p65"/>
          <p:cNvGrpSpPr/>
          <p:nvPr/>
        </p:nvGrpSpPr>
        <p:grpSpPr>
          <a:xfrm>
            <a:off x="3030944" y="4864995"/>
            <a:ext cx="1096354" cy="699988"/>
            <a:chOff x="3813507" y="3076536"/>
            <a:chExt cx="1096354" cy="699988"/>
          </a:xfrm>
        </p:grpSpPr>
        <p:sp>
          <p:nvSpPr>
            <p:cNvPr id="1636" name="Google Shape;1636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9" name="Google Shape;163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1" name="Google Shape;164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43" name="Google Shape;1643;p65"/>
          <p:cNvCxnSpPr/>
          <p:nvPr/>
        </p:nvCxnSpPr>
        <p:spPr>
          <a:xfrm rot="10800000">
            <a:off x="3339253" y="45892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Google Shape;1644;p65"/>
          <p:cNvSpPr/>
          <p:nvPr/>
        </p:nvSpPr>
        <p:spPr>
          <a:xfrm>
            <a:off x="3148753" y="42214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645" name="Google Shape;1645;p65"/>
          <p:cNvCxnSpPr>
            <a:stCxn id="1637" idx="4"/>
            <a:endCxn id="1646" idx="2"/>
          </p:cNvCxnSpPr>
          <p:nvPr/>
        </p:nvCxnSpPr>
        <p:spPr>
          <a:xfrm flipH="1" rot="-5400000">
            <a:off x="4194218" y="3359721"/>
            <a:ext cx="372600" cy="4008300"/>
          </a:xfrm>
          <a:prstGeom prst="bentConnector3">
            <a:avLst>
              <a:gd fmla="val 20225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7" name="Google Shape;1647;p65"/>
          <p:cNvCxnSpPr/>
          <p:nvPr/>
        </p:nvCxnSpPr>
        <p:spPr>
          <a:xfrm>
            <a:off x="3865046" y="512213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8" name="Google Shape;1648;p65"/>
          <p:cNvGrpSpPr/>
          <p:nvPr/>
        </p:nvGrpSpPr>
        <p:grpSpPr>
          <a:xfrm>
            <a:off x="5838752" y="4850171"/>
            <a:ext cx="1096354" cy="699988"/>
            <a:chOff x="3813507" y="3076536"/>
            <a:chExt cx="1096354" cy="699988"/>
          </a:xfrm>
        </p:grpSpPr>
        <p:sp>
          <p:nvSpPr>
            <p:cNvPr id="1646" name="Google Shape;1646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9" name="Google Shape;164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1" name="Google Shape;165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53" name="Google Shape;1653;p65"/>
          <p:cNvCxnSpPr/>
          <p:nvPr/>
        </p:nvCxnSpPr>
        <p:spPr>
          <a:xfrm rot="10800000">
            <a:off x="6147061" y="457438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4" name="Google Shape;1654;p65"/>
          <p:cNvSpPr/>
          <p:nvPr/>
        </p:nvSpPr>
        <p:spPr>
          <a:xfrm>
            <a:off x="5956561" y="420666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655" name="Google Shape;1655;p65"/>
          <p:cNvCxnSpPr/>
          <p:nvPr/>
        </p:nvCxnSpPr>
        <p:spPr>
          <a:xfrm>
            <a:off x="5250454" y="510731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6" name="Google Shape;1656;p65"/>
          <p:cNvSpPr txBox="1"/>
          <p:nvPr/>
        </p:nvSpPr>
        <p:spPr>
          <a:xfrm>
            <a:off x="6629264" y="3376320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1657" name="Google Shape;1657;p65"/>
          <p:cNvGrpSpPr/>
          <p:nvPr/>
        </p:nvGrpSpPr>
        <p:grpSpPr>
          <a:xfrm>
            <a:off x="6881898" y="2674395"/>
            <a:ext cx="1096354" cy="699988"/>
            <a:chOff x="3813507" y="3076536"/>
            <a:chExt cx="1096354" cy="699988"/>
          </a:xfrm>
        </p:grpSpPr>
        <p:sp>
          <p:nvSpPr>
            <p:cNvPr id="1658" name="Google Shape;1658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9" name="Google Shape;165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0" name="Google Shape;166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1" name="Google Shape;166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63" name="Google Shape;1663;p65"/>
          <p:cNvSpPr/>
          <p:nvPr/>
        </p:nvSpPr>
        <p:spPr>
          <a:xfrm>
            <a:off x="6596126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4" name="Google Shape;1664;p65"/>
          <p:cNvSpPr/>
          <p:nvPr/>
        </p:nvSpPr>
        <p:spPr>
          <a:xfrm>
            <a:off x="3803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5" name="Google Shape;1665;p65"/>
          <p:cNvSpPr/>
          <p:nvPr/>
        </p:nvSpPr>
        <p:spPr>
          <a:xfrm>
            <a:off x="32886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6" name="Google Shape;1666;p65"/>
          <p:cNvSpPr/>
          <p:nvPr/>
        </p:nvSpPr>
        <p:spPr>
          <a:xfrm>
            <a:off x="3809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7" name="Google Shape;1667;p65"/>
          <p:cNvSpPr/>
          <p:nvPr/>
        </p:nvSpPr>
        <p:spPr>
          <a:xfrm>
            <a:off x="5206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8" name="Google Shape;1668;p65"/>
          <p:cNvSpPr/>
          <p:nvPr/>
        </p:nvSpPr>
        <p:spPr>
          <a:xfrm>
            <a:off x="6095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9" name="Google Shape;1669;p65"/>
          <p:cNvSpPr txBox="1"/>
          <p:nvPr/>
        </p:nvSpPr>
        <p:spPr>
          <a:xfrm>
            <a:off x="4625975" y="4958011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1670" name="Google Shape;1670;p65"/>
          <p:cNvSpPr txBox="1"/>
          <p:nvPr/>
        </p:nvSpPr>
        <p:spPr>
          <a:xfrm>
            <a:off x="1037536" y="3980385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500.000 nós!!!</a:t>
            </a:r>
            <a:endParaRPr/>
          </a:p>
        </p:txBody>
      </p:sp>
      <p:sp>
        <p:nvSpPr>
          <p:cNvPr id="1671" name="Google Shape;1671;p65"/>
          <p:cNvSpPr txBox="1"/>
          <p:nvPr/>
        </p:nvSpPr>
        <p:spPr>
          <a:xfrm>
            <a:off x="49751" y="1887289"/>
            <a:ext cx="601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temp:=(QUEUE_NODE*)malloc(sizeof(QUEUE_NODE));</a:t>
            </a:r>
            <a:endParaRPr/>
          </a:p>
        </p:txBody>
      </p:sp>
      <p:sp>
        <p:nvSpPr>
          <p:cNvPr id="1672" name="Google Shape;1672;p65"/>
          <p:cNvSpPr txBox="1"/>
          <p:nvPr/>
        </p:nvSpPr>
        <p:spPr>
          <a:xfrm>
            <a:off x="75151" y="2834483"/>
            <a:ext cx="5904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temp:=(QUEUE_NODE*)malloc(sizeof(*(queue-&gt;rear)));</a:t>
            </a:r>
            <a:endParaRPr/>
          </a:p>
        </p:txBody>
      </p:sp>
      <p:sp>
        <p:nvSpPr>
          <p:cNvPr id="1673" name="Google Shape;1673;p65"/>
          <p:cNvSpPr txBox="1"/>
          <p:nvPr/>
        </p:nvSpPr>
        <p:spPr>
          <a:xfrm>
            <a:off x="2641893" y="2371978"/>
            <a:ext cx="516961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endParaRPr/>
          </a:p>
        </p:txBody>
      </p:sp>
      <p:sp>
        <p:nvSpPr>
          <p:cNvPr id="1674" name="Google Shape;1674;p65"/>
          <p:cNvSpPr txBox="1"/>
          <p:nvPr/>
        </p:nvSpPr>
        <p:spPr>
          <a:xfrm>
            <a:off x="7182076" y="4380495"/>
            <a:ext cx="15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temp==NULL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Fila Cheia!!!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Fila (Queue Count)</a:t>
            </a:r>
            <a:endParaRPr/>
          </a:p>
        </p:txBody>
      </p:sp>
      <p:sp>
        <p:nvSpPr>
          <p:cNvPr id="1680" name="Google Shape;1680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6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2" name="Google Shape;1682;p6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3" name="Google Shape;1683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4" name="Google Shape;1684;p66"/>
          <p:cNvSpPr txBox="1"/>
          <p:nvPr/>
        </p:nvSpPr>
        <p:spPr>
          <a:xfrm>
            <a:off x="739775" y="1244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Contador Fila (Queue Count) simplesmente retorna o valor do contador que se encontra no nó cabeça-lho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da função é o seguinte:</a:t>
            </a:r>
            <a:endParaRPr/>
          </a:p>
        </p:txBody>
      </p:sp>
      <p:pic>
        <p:nvPicPr>
          <p:cNvPr id="1685" name="Google Shape;168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172" y="2459036"/>
            <a:ext cx="5631656" cy="222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66"/>
          <p:cNvSpPr txBox="1"/>
          <p:nvPr/>
        </p:nvSpPr>
        <p:spPr>
          <a:xfrm>
            <a:off x="739775" y="24743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P4-09.h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Fila (Queue Count)</a:t>
            </a:r>
            <a:endParaRPr/>
          </a:p>
        </p:txBody>
      </p:sp>
      <p:sp>
        <p:nvSpPr>
          <p:cNvPr id="1692" name="Google Shape;1692;p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3" name="Google Shape;1693;p6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4" name="Google Shape;1694;p6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5" name="Google Shape;1695;p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6" name="Google Shape;1696;p67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função Contador Fila (Queue Count).</a:t>
            </a:r>
            <a:endParaRPr/>
          </a:p>
        </p:txBody>
      </p:sp>
      <p:grpSp>
        <p:nvGrpSpPr>
          <p:cNvPr id="1697" name="Google Shape;1697;p67"/>
          <p:cNvGrpSpPr/>
          <p:nvPr/>
        </p:nvGrpSpPr>
        <p:grpSpPr>
          <a:xfrm>
            <a:off x="1729916" y="2668716"/>
            <a:ext cx="5447934" cy="2513019"/>
            <a:chOff x="2587485" y="2859208"/>
            <a:chExt cx="5447934" cy="2513019"/>
          </a:xfrm>
        </p:grpSpPr>
        <p:grpSp>
          <p:nvGrpSpPr>
            <p:cNvPr id="1698" name="Google Shape;1698;p67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699" name="Google Shape;1699;p67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700" name="Google Shape;1700;p67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701" name="Google Shape;1701;p67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2" name="Google Shape;1702;p67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3" name="Google Shape;1703;p67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4" name="Google Shape;1704;p67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5" name="Google Shape;1705;p67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706" name="Google Shape;1706;p67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7" name="Google Shape;1707;p67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708" name="Google Shape;1708;p67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9" name="Google Shape;1709;p67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10" name="Google Shape;1710;p67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11" name="Google Shape;1711;p67"/>
              <p:cNvCxnSpPr>
                <a:stCxn id="1712" idx="0"/>
                <a:endCxn id="1713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2" name="Google Shape;1712;p67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4" name="Google Shape;1714;p67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15" name="Google Shape;1715;p67"/>
              <p:cNvCxnSpPr>
                <a:stCxn id="1714" idx="6"/>
                <a:endCxn id="1716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7" name="Google Shape;1717;p67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18" name="Google Shape;1718;p67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719" name="Google Shape;1719;p67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713" name="Google Shape;1713;p67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0" name="Google Shape;1720;p67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1" name="Google Shape;1721;p67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2" name="Google Shape;1722;p67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3" name="Google Shape;1723;p67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724" name="Google Shape;1724;p67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725" name="Google Shape;1725;p67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726" name="Google Shape;1726;p67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7" name="Google Shape;1727;p67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728" name="Google Shape;1728;p67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716" name="Google Shape;1716;p67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9" name="Google Shape;1729;p67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0" name="Google Shape;1730;p67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1" name="Google Shape;1731;p67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2" name="Google Shape;1732;p67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33" name="Google Shape;1733;p67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4" name="Google Shape;1734;p67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735" name="Google Shape;1735;p67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6" name="Google Shape;1736;p67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67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38" name="Google Shape;1738;p67"/>
          <p:cNvSpPr txBox="1"/>
          <p:nvPr/>
        </p:nvSpPr>
        <p:spPr>
          <a:xfrm>
            <a:off x="993133" y="1887289"/>
            <a:ext cx="2460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  queue-&gt;count;</a:t>
            </a:r>
            <a:endParaRPr/>
          </a:p>
        </p:txBody>
      </p:sp>
      <p:sp>
        <p:nvSpPr>
          <p:cNvPr id="1739" name="Google Shape;1739;p67"/>
          <p:cNvSpPr txBox="1"/>
          <p:nvPr/>
        </p:nvSpPr>
        <p:spPr>
          <a:xfrm>
            <a:off x="1305637" y="246039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Retorna 2!!!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45" name="Google Shape;1745;p6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6" name="Google Shape;1746;p6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7" name="Google Shape;1747;p6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8" name="Google Shape;1748;p6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9" name="Google Shape;1749;p68"/>
          <p:cNvSpPr txBox="1"/>
          <p:nvPr/>
        </p:nvSpPr>
        <p:spPr>
          <a:xfrm>
            <a:off x="739775" y="1244600"/>
            <a:ext cx="77724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Destruir Fila (Destroy Count) considera dois casos.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mais simples acontece se a fila está vazia. Neste caso, libera-se a memória alocada ao cabeçalho da fila e retorna-se um ponteiro nulo.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outro caso acontece se a fila contém elementos.  Neste caso, precisamos liberar tanto a memória alocada aos dados de cada nó quanto a memória alocada a estrutura de cada nó.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Começando pelo primeiro nó, liberamos primeiro o dado e depois a estrutura.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processar todos os nós, libera-se a memória alocada ao cabeçalho da fila e retorna-se um ponteiro nulo.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55" name="Google Shape;1755;p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6" name="Google Shape;1756;p6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6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9" name="Google Shape;17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368099"/>
            <a:ext cx="5345430" cy="83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476" y="2149784"/>
            <a:ext cx="5192078" cy="409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p69"/>
          <p:cNvSpPr txBox="1"/>
          <p:nvPr/>
        </p:nvSpPr>
        <p:spPr>
          <a:xfrm>
            <a:off x="945563" y="141500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P4-10.h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67" name="Google Shape;1767;p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8" name="Google Shape;1768;p7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9" name="Google Shape;1769;p7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1" name="Google Shape;1771;p70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primeiro caso para a função Destruir Fila (Destroy Count).</a:t>
            </a:r>
            <a:endParaRPr/>
          </a:p>
        </p:txBody>
      </p:sp>
      <p:grpSp>
        <p:nvGrpSpPr>
          <p:cNvPr id="1772" name="Google Shape;1772;p70"/>
          <p:cNvGrpSpPr/>
          <p:nvPr/>
        </p:nvGrpSpPr>
        <p:grpSpPr>
          <a:xfrm>
            <a:off x="1099982" y="2264189"/>
            <a:ext cx="2565170" cy="1059222"/>
            <a:chOff x="2536949" y="3922752"/>
            <a:chExt cx="2565170" cy="1059222"/>
          </a:xfrm>
        </p:grpSpPr>
        <p:sp>
          <p:nvSpPr>
            <p:cNvPr id="1773" name="Google Shape;1773;p7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774" name="Google Shape;1774;p7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5" name="Google Shape;1775;p7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6" name="Google Shape;1776;p7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7" name="Google Shape;1777;p7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8" name="Google Shape;1778;p7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79" name="Google Shape;1779;p7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0" name="Google Shape;1780;p7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781" name="Google Shape;1781;p7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2" name="Google Shape;1782;p7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83" name="Google Shape;1783;p7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4" name="Google Shape;1784;p7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5" name="Google Shape;1785;p7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6" name="Google Shape;1786;p7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87" name="Google Shape;1787;p70"/>
          <p:cNvSpPr txBox="1"/>
          <p:nvPr/>
        </p:nvSpPr>
        <p:spPr>
          <a:xfrm>
            <a:off x="4679998" y="2264189"/>
            <a:ext cx="1505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grpSp>
        <p:nvGrpSpPr>
          <p:cNvPr id="1788" name="Google Shape;1788;p70"/>
          <p:cNvGrpSpPr/>
          <p:nvPr/>
        </p:nvGrpSpPr>
        <p:grpSpPr>
          <a:xfrm>
            <a:off x="1105897" y="3948438"/>
            <a:ext cx="2565170" cy="1059222"/>
            <a:chOff x="2536949" y="3922752"/>
            <a:chExt cx="2565170" cy="1059222"/>
          </a:xfrm>
        </p:grpSpPr>
        <p:sp>
          <p:nvSpPr>
            <p:cNvPr id="1789" name="Google Shape;1789;p7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790" name="Google Shape;1790;p7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1" name="Google Shape;1791;p7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2" name="Google Shape;1792;p7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3" name="Google Shape;1793;p7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4" name="Google Shape;1794;p7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95" name="Google Shape;1795;p7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6" name="Google Shape;1796;p7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797" name="Google Shape;1797;p7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Google Shape;1798;p7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9" name="Google Shape;1799;p7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0" name="Google Shape;1800;p7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1" name="Google Shape;1801;p7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2" name="Google Shape;1802;p7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03" name="Google Shape;1803;p70"/>
          <p:cNvSpPr/>
          <p:nvPr/>
        </p:nvSpPr>
        <p:spPr>
          <a:xfrm>
            <a:off x="2300969" y="38486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7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809" name="Google Shape;1809;p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0" name="Google Shape;1810;p7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1" name="Google Shape;1811;p7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2" name="Google Shape;1812;p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3" name="Google Shape;1813;p71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1814" name="Google Shape;1814;p71"/>
          <p:cNvGrpSpPr/>
          <p:nvPr/>
        </p:nvGrpSpPr>
        <p:grpSpPr>
          <a:xfrm>
            <a:off x="112264" y="2102184"/>
            <a:ext cx="5447934" cy="2513019"/>
            <a:chOff x="2587485" y="2859208"/>
            <a:chExt cx="5447934" cy="2513019"/>
          </a:xfrm>
        </p:grpSpPr>
        <p:grpSp>
          <p:nvGrpSpPr>
            <p:cNvPr id="1815" name="Google Shape;1815;p71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816" name="Google Shape;1816;p71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817" name="Google Shape;1817;p71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9" name="Google Shape;1819;p71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1" name="Google Shape;1821;p71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4" name="Google Shape;1824;p71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6" name="Google Shape;1826;p71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27" name="Google Shape;1827;p71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28" name="Google Shape;1828;p71"/>
              <p:cNvCxnSpPr>
                <a:stCxn id="1829" idx="0"/>
                <a:endCxn id="1830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29" name="Google Shape;1829;p71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32" name="Google Shape;1832;p71"/>
              <p:cNvCxnSpPr>
                <a:stCxn id="1831" idx="6"/>
                <a:endCxn id="1833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34" name="Google Shape;1834;p71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835" name="Google Shape;1835;p71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836" name="Google Shape;1836;p71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830" name="Google Shape;1830;p71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7" name="Google Shape;1837;p71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8" name="Google Shape;1838;p71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9" name="Google Shape;1839;p71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40" name="Google Shape;1840;p71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841" name="Google Shape;1841;p71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842" name="Google Shape;1842;p71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843" name="Google Shape;1843;p71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44" name="Google Shape;1844;p71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845" name="Google Shape;1845;p71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833" name="Google Shape;1833;p71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6" name="Google Shape;1846;p71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8" name="Google Shape;1848;p71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850" name="Google Shape;1850;p71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1" name="Google Shape;1851;p71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852" name="Google Shape;1852;p71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3" name="Google Shape;1853;p71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4" name="Google Shape;1854;p71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Enfileirar (Enqueue)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enfileirar é o único mecanismo de inserção de elementos em uma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inserção de um elemento, esse elemento se torna o último da fila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819" y="3006719"/>
            <a:ext cx="4548188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860" name="Google Shape;1860;p7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1" name="Google Shape;1861;p7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2" name="Google Shape;1862;p7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3" name="Google Shape;1863;p7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4" name="Google Shape;1864;p72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1865" name="Google Shape;1865;p72"/>
          <p:cNvGrpSpPr/>
          <p:nvPr/>
        </p:nvGrpSpPr>
        <p:grpSpPr>
          <a:xfrm>
            <a:off x="112264" y="2102184"/>
            <a:ext cx="5447934" cy="2513019"/>
            <a:chOff x="2587485" y="2859208"/>
            <a:chExt cx="5447934" cy="2513019"/>
          </a:xfrm>
        </p:grpSpPr>
        <p:grpSp>
          <p:nvGrpSpPr>
            <p:cNvPr id="1866" name="Google Shape;1866;p72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867" name="Google Shape;1867;p72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868" name="Google Shape;1868;p72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869" name="Google Shape;1869;p72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0" name="Google Shape;1870;p72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1" name="Google Shape;1871;p72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2" name="Google Shape;1872;p72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3" name="Google Shape;1873;p72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874" name="Google Shape;1874;p72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5" name="Google Shape;1875;p72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876" name="Google Shape;1876;p72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7" name="Google Shape;1877;p72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78" name="Google Shape;1878;p72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79" name="Google Shape;1879;p72"/>
              <p:cNvCxnSpPr>
                <a:stCxn id="1880" idx="0"/>
                <a:endCxn id="1881" idx="1"/>
              </p:cNvCxnSpPr>
              <p:nvPr/>
            </p:nvCxnSpPr>
            <p:spPr>
              <a:xfrm rot="-5400000">
                <a:off x="4312586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0" name="Google Shape;1880;p72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2" name="Google Shape;1882;p72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83" name="Google Shape;1883;p72"/>
              <p:cNvCxnSpPr>
                <a:stCxn id="1882" idx="6"/>
                <a:endCxn id="1884" idx="2"/>
              </p:cNvCxnSpPr>
              <p:nvPr/>
            </p:nvCxnSpPr>
            <p:spPr>
              <a:xfrm flipH="1" rot="10800000">
                <a:off x="4847981" y="3812330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5" name="Google Shape;1885;p72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886" name="Google Shape;1886;p72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887" name="Google Shape;1887;p72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881" name="Google Shape;1881;p72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88" name="Google Shape;1888;p72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89" name="Google Shape;1889;p72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90" name="Google Shape;1890;p72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91" name="Google Shape;1891;p72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892" name="Google Shape;1892;p72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893" name="Google Shape;1893;p72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894" name="Google Shape;1894;p72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95" name="Google Shape;1895;p72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896" name="Google Shape;1896;p72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884" name="Google Shape;1884;p7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7" name="Google Shape;1897;p7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8" name="Google Shape;1898;p7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9" name="Google Shape;1899;p7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0" name="Google Shape;1900;p7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01" name="Google Shape;1901;p72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2" name="Google Shape;1902;p72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903" name="Google Shape;1903;p72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4" name="Google Shape;1904;p72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06" name="Google Shape;1906;p72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1907" name="Google Shape;1907;p72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8" name="Google Shape;1908;p72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9" name="Google Shape;1909;p72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0" name="Google Shape;1910;p72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1" name="Google Shape;1911;p72"/>
          <p:cNvCxnSpPr>
            <a:stCxn id="1910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2" name="Google Shape;1912;p72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13" name="Google Shape;1913;p72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14" name="Google Shape;1914;p72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15" name="Google Shape;1915;p72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7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921" name="Google Shape;1921;p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2" name="Google Shape;1922;p7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3" name="Google Shape;1923;p7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4" name="Google Shape;1924;p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5" name="Google Shape;1925;p73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cxnSp>
        <p:nvCxnSpPr>
          <p:cNvPr id="1926" name="Google Shape;1926;p73"/>
          <p:cNvCxnSpPr>
            <a:stCxn id="1927" idx="6"/>
            <a:endCxn id="1928" idx="2"/>
          </p:cNvCxnSpPr>
          <p:nvPr/>
        </p:nvCxnSpPr>
        <p:spPr>
          <a:xfrm flipH="1" rot="10800000">
            <a:off x="2423296" y="3445659"/>
            <a:ext cx="2586600" cy="831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29" name="Google Shape;1929;p73"/>
          <p:cNvGrpSpPr/>
          <p:nvPr/>
        </p:nvGrpSpPr>
        <p:grpSpPr>
          <a:xfrm>
            <a:off x="112264" y="4025881"/>
            <a:ext cx="2565170" cy="1059222"/>
            <a:chOff x="112264" y="3555981"/>
            <a:chExt cx="2565170" cy="1059222"/>
          </a:xfrm>
        </p:grpSpPr>
        <p:sp>
          <p:nvSpPr>
            <p:cNvPr id="1930" name="Google Shape;1930;p73"/>
            <p:cNvSpPr txBox="1"/>
            <p:nvPr/>
          </p:nvSpPr>
          <p:spPr>
            <a:xfrm>
              <a:off x="1458096" y="427664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931" name="Google Shape;1931;p73"/>
            <p:cNvSpPr/>
            <p:nvPr/>
          </p:nvSpPr>
          <p:spPr>
            <a:xfrm>
              <a:off x="1062483" y="355598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2" name="Google Shape;1932;p73"/>
            <p:cNvSpPr txBox="1"/>
            <p:nvPr/>
          </p:nvSpPr>
          <p:spPr>
            <a:xfrm>
              <a:off x="1570030" y="395529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3" name="Google Shape;1933;p73"/>
            <p:cNvSpPr/>
            <p:nvPr/>
          </p:nvSpPr>
          <p:spPr>
            <a:xfrm>
              <a:off x="2179834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73"/>
            <p:cNvSpPr txBox="1"/>
            <p:nvPr/>
          </p:nvSpPr>
          <p:spPr>
            <a:xfrm>
              <a:off x="2172338" y="395529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Google Shape;1935;p73"/>
            <p:cNvSpPr/>
            <p:nvPr/>
          </p:nvSpPr>
          <p:spPr>
            <a:xfrm>
              <a:off x="1677169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36" name="Google Shape;1936;p73"/>
            <p:cNvSpPr/>
            <p:nvPr/>
          </p:nvSpPr>
          <p:spPr>
            <a:xfrm>
              <a:off x="1174505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73"/>
            <p:cNvSpPr txBox="1"/>
            <p:nvPr/>
          </p:nvSpPr>
          <p:spPr>
            <a:xfrm>
              <a:off x="1078109" y="395529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938" name="Google Shape;1938;p73"/>
            <p:cNvSpPr/>
            <p:nvPr/>
          </p:nvSpPr>
          <p:spPr>
            <a:xfrm>
              <a:off x="221360" y="363292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9" name="Google Shape;1939;p73"/>
            <p:cNvSpPr txBox="1"/>
            <p:nvPr/>
          </p:nvSpPr>
          <p:spPr>
            <a:xfrm>
              <a:off x="112264" y="395283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0" name="Google Shape;1940;p73"/>
            <p:cNvCxnSpPr/>
            <p:nvPr/>
          </p:nvCxnSpPr>
          <p:spPr>
            <a:xfrm>
              <a:off x="411860" y="380566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1" name="Google Shape;1941;p73"/>
            <p:cNvSpPr/>
            <p:nvPr/>
          </p:nvSpPr>
          <p:spPr>
            <a:xfrm>
              <a:off x="13142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23175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2" name="Google Shape;1942;p73"/>
            <p:cNvSpPr/>
            <p:nvPr/>
          </p:nvSpPr>
          <p:spPr>
            <a:xfrm>
              <a:off x="3617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43" name="Google Shape;1943;p73"/>
          <p:cNvGrpSpPr/>
          <p:nvPr/>
        </p:nvGrpSpPr>
        <p:grpSpPr>
          <a:xfrm>
            <a:off x="3050377" y="2104315"/>
            <a:ext cx="1096354" cy="1343495"/>
            <a:chOff x="5475062" y="2471086"/>
            <a:chExt cx="1096354" cy="1343495"/>
          </a:xfrm>
        </p:grpSpPr>
        <p:grpSp>
          <p:nvGrpSpPr>
            <p:cNvPr id="1944" name="Google Shape;1944;p73"/>
            <p:cNvGrpSpPr/>
            <p:nvPr/>
          </p:nvGrpSpPr>
          <p:grpSpPr>
            <a:xfrm>
              <a:off x="5475062" y="3114593"/>
              <a:ext cx="1096354" cy="699988"/>
              <a:chOff x="3813507" y="3076536"/>
              <a:chExt cx="1096354" cy="699988"/>
            </a:xfrm>
          </p:grpSpPr>
          <p:sp>
            <p:nvSpPr>
              <p:cNvPr id="1945" name="Google Shape;1945;p7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6" name="Google Shape;1946;p7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7" name="Google Shape;1947;p7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8" name="Google Shape;1948;p7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9" name="Google Shape;1949;p7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50" name="Google Shape;1950;p73"/>
            <p:cNvCxnSpPr/>
            <p:nvPr/>
          </p:nvCxnSpPr>
          <p:spPr>
            <a:xfrm rot="10800000">
              <a:off x="5796071" y="2826111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1" name="Google Shape;1951;p73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952" name="Google Shape;1952;p73"/>
            <p:cNvSpPr/>
            <p:nvPr/>
          </p:nvSpPr>
          <p:spPr>
            <a:xfrm>
              <a:off x="623517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3" name="Google Shape;1953;p73"/>
            <p:cNvSpPr/>
            <p:nvPr/>
          </p:nvSpPr>
          <p:spPr>
            <a:xfrm>
              <a:off x="573279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54" name="Google Shape;1954;p73"/>
          <p:cNvCxnSpPr>
            <a:stCxn id="1941" idx="0"/>
            <a:endCxn id="1955" idx="2"/>
          </p:cNvCxnSpPr>
          <p:nvPr/>
        </p:nvCxnSpPr>
        <p:spPr>
          <a:xfrm rot="-5400000">
            <a:off x="2700000" y="2112719"/>
            <a:ext cx="777300" cy="344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6" name="Google Shape;1956;p73"/>
          <p:cNvGrpSpPr/>
          <p:nvPr/>
        </p:nvGrpSpPr>
        <p:grpSpPr>
          <a:xfrm>
            <a:off x="4463844" y="2745691"/>
            <a:ext cx="1096354" cy="699988"/>
            <a:chOff x="3813507" y="3076536"/>
            <a:chExt cx="1096354" cy="699988"/>
          </a:xfrm>
        </p:grpSpPr>
        <p:sp>
          <p:nvSpPr>
            <p:cNvPr id="1928" name="Google Shape;1928;p7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Google Shape;1955;p7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Google Shape;1957;p7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8" name="Google Shape;1958;p7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7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60" name="Google Shape;1960;p73"/>
          <p:cNvCxnSpPr/>
          <p:nvPr/>
        </p:nvCxnSpPr>
        <p:spPr>
          <a:xfrm rot="10800000">
            <a:off x="4772153" y="246990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1" name="Google Shape;1961;p73"/>
          <p:cNvSpPr/>
          <p:nvPr/>
        </p:nvSpPr>
        <p:spPr>
          <a:xfrm>
            <a:off x="4581653" y="21021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962" name="Google Shape;1962;p73"/>
          <p:cNvCxnSpPr/>
          <p:nvPr/>
        </p:nvCxnSpPr>
        <p:spPr>
          <a:xfrm>
            <a:off x="3875546" y="300283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3" name="Google Shape;1963;p73"/>
          <p:cNvSpPr/>
          <p:nvPr/>
        </p:nvSpPr>
        <p:spPr>
          <a:xfrm>
            <a:off x="5221218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4" name="Google Shape;1964;p73"/>
          <p:cNvSpPr/>
          <p:nvPr/>
        </p:nvSpPr>
        <p:spPr>
          <a:xfrm>
            <a:off x="4720464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5" name="Google Shape;1965;p73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1966" name="Google Shape;1966;p73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7" name="Google Shape;1967;p73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8" name="Google Shape;1968;p73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Google Shape;1969;p73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0" name="Google Shape;1970;p73"/>
          <p:cNvCxnSpPr>
            <a:stCxn id="1969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1" name="Google Shape;1971;p73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72" name="Google Shape;1972;p73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73" name="Google Shape;1973;p73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74" name="Google Shape;1974;p73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75" name="Google Shape;1975;p73"/>
          <p:cNvSpPr/>
          <p:nvPr/>
        </p:nvSpPr>
        <p:spPr>
          <a:xfrm>
            <a:off x="5227794" y="49710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976" name="Google Shape;1976;p73"/>
          <p:cNvSpPr/>
          <p:nvPr/>
        </p:nvSpPr>
        <p:spPr>
          <a:xfrm>
            <a:off x="1415390" y="35282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7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982" name="Google Shape;1982;p7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3" name="Google Shape;1983;p7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4" name="Google Shape;1984;p7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5" name="Google Shape;1985;p7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74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cxnSp>
        <p:nvCxnSpPr>
          <p:cNvPr id="1987" name="Google Shape;1987;p74"/>
          <p:cNvCxnSpPr>
            <a:stCxn id="1988" idx="6"/>
            <a:endCxn id="1989" idx="2"/>
          </p:cNvCxnSpPr>
          <p:nvPr/>
        </p:nvCxnSpPr>
        <p:spPr>
          <a:xfrm flipH="1" rot="10800000">
            <a:off x="2423296" y="3445659"/>
            <a:ext cx="2586600" cy="831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0" name="Google Shape;1990;p74"/>
          <p:cNvGrpSpPr/>
          <p:nvPr/>
        </p:nvGrpSpPr>
        <p:grpSpPr>
          <a:xfrm>
            <a:off x="112264" y="4025881"/>
            <a:ext cx="2565170" cy="1059222"/>
            <a:chOff x="112264" y="3555981"/>
            <a:chExt cx="2565170" cy="1059222"/>
          </a:xfrm>
        </p:grpSpPr>
        <p:sp>
          <p:nvSpPr>
            <p:cNvPr id="1991" name="Google Shape;1991;p74"/>
            <p:cNvSpPr txBox="1"/>
            <p:nvPr/>
          </p:nvSpPr>
          <p:spPr>
            <a:xfrm>
              <a:off x="1458096" y="427664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992" name="Google Shape;1992;p74"/>
            <p:cNvSpPr/>
            <p:nvPr/>
          </p:nvSpPr>
          <p:spPr>
            <a:xfrm>
              <a:off x="1062483" y="355598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3" name="Google Shape;1993;p74"/>
            <p:cNvSpPr txBox="1"/>
            <p:nvPr/>
          </p:nvSpPr>
          <p:spPr>
            <a:xfrm>
              <a:off x="1570030" y="395529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4" name="Google Shape;1994;p74"/>
            <p:cNvSpPr/>
            <p:nvPr/>
          </p:nvSpPr>
          <p:spPr>
            <a:xfrm>
              <a:off x="2179834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5" name="Google Shape;1995;p74"/>
            <p:cNvSpPr txBox="1"/>
            <p:nvPr/>
          </p:nvSpPr>
          <p:spPr>
            <a:xfrm>
              <a:off x="2172338" y="395529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6" name="Google Shape;1996;p74"/>
            <p:cNvSpPr/>
            <p:nvPr/>
          </p:nvSpPr>
          <p:spPr>
            <a:xfrm>
              <a:off x="1677169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97" name="Google Shape;1997;p74"/>
            <p:cNvSpPr/>
            <p:nvPr/>
          </p:nvSpPr>
          <p:spPr>
            <a:xfrm>
              <a:off x="1174505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8" name="Google Shape;1998;p74"/>
            <p:cNvSpPr txBox="1"/>
            <p:nvPr/>
          </p:nvSpPr>
          <p:spPr>
            <a:xfrm>
              <a:off x="1078109" y="395529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999" name="Google Shape;1999;p74"/>
            <p:cNvSpPr/>
            <p:nvPr/>
          </p:nvSpPr>
          <p:spPr>
            <a:xfrm>
              <a:off x="221360" y="363292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74"/>
            <p:cNvSpPr txBox="1"/>
            <p:nvPr/>
          </p:nvSpPr>
          <p:spPr>
            <a:xfrm>
              <a:off x="112264" y="395283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1" name="Google Shape;2001;p74"/>
            <p:cNvCxnSpPr/>
            <p:nvPr/>
          </p:nvCxnSpPr>
          <p:spPr>
            <a:xfrm>
              <a:off x="411860" y="380566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2" name="Google Shape;2002;p74"/>
            <p:cNvSpPr/>
            <p:nvPr/>
          </p:nvSpPr>
          <p:spPr>
            <a:xfrm>
              <a:off x="13142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8" name="Google Shape;1988;p74"/>
            <p:cNvSpPr/>
            <p:nvPr/>
          </p:nvSpPr>
          <p:spPr>
            <a:xfrm>
              <a:off x="23175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3" name="Google Shape;2003;p74"/>
            <p:cNvSpPr/>
            <p:nvPr/>
          </p:nvSpPr>
          <p:spPr>
            <a:xfrm>
              <a:off x="3617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4" name="Google Shape;2004;p74"/>
          <p:cNvGrpSpPr/>
          <p:nvPr/>
        </p:nvGrpSpPr>
        <p:grpSpPr>
          <a:xfrm>
            <a:off x="3050377" y="2104315"/>
            <a:ext cx="1096354" cy="1343495"/>
            <a:chOff x="5475062" y="2471086"/>
            <a:chExt cx="1096354" cy="1343495"/>
          </a:xfrm>
        </p:grpSpPr>
        <p:grpSp>
          <p:nvGrpSpPr>
            <p:cNvPr id="2005" name="Google Shape;2005;p74"/>
            <p:cNvGrpSpPr/>
            <p:nvPr/>
          </p:nvGrpSpPr>
          <p:grpSpPr>
            <a:xfrm>
              <a:off x="5475062" y="3114593"/>
              <a:ext cx="1096354" cy="699988"/>
              <a:chOff x="3813507" y="3076536"/>
              <a:chExt cx="1096354" cy="699988"/>
            </a:xfrm>
          </p:grpSpPr>
          <p:sp>
            <p:nvSpPr>
              <p:cNvPr id="2006" name="Google Shape;2006;p74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7" name="Google Shape;2007;p74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8" name="Google Shape;2008;p74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9" name="Google Shape;2009;p74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0" name="Google Shape;2010;p74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11" name="Google Shape;2011;p74"/>
            <p:cNvCxnSpPr/>
            <p:nvPr/>
          </p:nvCxnSpPr>
          <p:spPr>
            <a:xfrm rot="10800000">
              <a:off x="5796071" y="2826111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2" name="Google Shape;2012;p74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013" name="Google Shape;2013;p74"/>
            <p:cNvSpPr/>
            <p:nvPr/>
          </p:nvSpPr>
          <p:spPr>
            <a:xfrm>
              <a:off x="623517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4" name="Google Shape;2014;p74"/>
            <p:cNvSpPr/>
            <p:nvPr/>
          </p:nvSpPr>
          <p:spPr>
            <a:xfrm>
              <a:off x="573279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15" name="Google Shape;2015;p74"/>
          <p:cNvCxnSpPr>
            <a:stCxn id="2002" idx="0"/>
            <a:endCxn id="2016" idx="2"/>
          </p:cNvCxnSpPr>
          <p:nvPr/>
        </p:nvCxnSpPr>
        <p:spPr>
          <a:xfrm rot="-5400000">
            <a:off x="2700000" y="2112719"/>
            <a:ext cx="777300" cy="344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7" name="Google Shape;2017;p74"/>
          <p:cNvGrpSpPr/>
          <p:nvPr/>
        </p:nvGrpSpPr>
        <p:grpSpPr>
          <a:xfrm>
            <a:off x="4463844" y="2745691"/>
            <a:ext cx="1096354" cy="699988"/>
            <a:chOff x="3813507" y="3076536"/>
            <a:chExt cx="1096354" cy="699988"/>
          </a:xfrm>
        </p:grpSpPr>
        <p:sp>
          <p:nvSpPr>
            <p:cNvPr id="1989" name="Google Shape;1989;p7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6" name="Google Shape;2016;p7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8" name="Google Shape;2018;p7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9" name="Google Shape;2019;p74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0" name="Google Shape;2020;p7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21" name="Google Shape;2021;p74"/>
          <p:cNvCxnSpPr/>
          <p:nvPr/>
        </p:nvCxnSpPr>
        <p:spPr>
          <a:xfrm rot="10800000">
            <a:off x="4772153" y="246990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74"/>
          <p:cNvSpPr/>
          <p:nvPr/>
        </p:nvSpPr>
        <p:spPr>
          <a:xfrm>
            <a:off x="4581653" y="21021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023" name="Google Shape;2023;p74"/>
          <p:cNvCxnSpPr/>
          <p:nvPr/>
        </p:nvCxnSpPr>
        <p:spPr>
          <a:xfrm>
            <a:off x="3875546" y="300283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4" name="Google Shape;2024;p74"/>
          <p:cNvSpPr/>
          <p:nvPr/>
        </p:nvSpPr>
        <p:spPr>
          <a:xfrm>
            <a:off x="5221218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5" name="Google Shape;2025;p74"/>
          <p:cNvSpPr/>
          <p:nvPr/>
        </p:nvSpPr>
        <p:spPr>
          <a:xfrm>
            <a:off x="4720464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74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2027" name="Google Shape;2027;p74"/>
          <p:cNvSpPr/>
          <p:nvPr/>
        </p:nvSpPr>
        <p:spPr>
          <a:xfrm>
            <a:off x="2995016" y="2638485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8" name="Google Shape;2028;p74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9" name="Google Shape;2029;p74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0" name="Google Shape;2030;p74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1" name="Google Shape;2031;p74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2" name="Google Shape;2032;p74"/>
          <p:cNvCxnSpPr>
            <a:stCxn id="2031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3" name="Google Shape;2033;p74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34" name="Google Shape;2034;p74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35" name="Google Shape;2035;p74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36" name="Google Shape;2036;p74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37" name="Google Shape;2037;p74"/>
          <p:cNvSpPr/>
          <p:nvPr/>
        </p:nvSpPr>
        <p:spPr>
          <a:xfrm>
            <a:off x="5227794" y="49710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8" name="Google Shape;2038;p74"/>
          <p:cNvSpPr/>
          <p:nvPr/>
        </p:nvSpPr>
        <p:spPr>
          <a:xfrm>
            <a:off x="1415390" y="35282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9" name="Google Shape;2039;p74"/>
          <p:cNvSpPr/>
          <p:nvPr/>
        </p:nvSpPr>
        <p:spPr>
          <a:xfrm>
            <a:off x="5227794" y="52504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40" name="Google Shape;2040;p74"/>
          <p:cNvSpPr/>
          <p:nvPr/>
        </p:nvSpPr>
        <p:spPr>
          <a:xfrm>
            <a:off x="2766416" y="317962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7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2046" name="Google Shape;2046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7" name="Google Shape;2047;p7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8" name="Google Shape;2048;p7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9" name="Google Shape;2049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0" name="Google Shape;2050;p75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2051" name="Google Shape;2051;p75"/>
          <p:cNvGrpSpPr/>
          <p:nvPr/>
        </p:nvGrpSpPr>
        <p:grpSpPr>
          <a:xfrm>
            <a:off x="1099982" y="2264189"/>
            <a:ext cx="2565170" cy="1059222"/>
            <a:chOff x="2536949" y="3922752"/>
            <a:chExt cx="2565170" cy="1059222"/>
          </a:xfrm>
        </p:grpSpPr>
        <p:sp>
          <p:nvSpPr>
            <p:cNvPr id="2052" name="Google Shape;2052;p75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2053" name="Google Shape;2053;p75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4" name="Google Shape;2054;p75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75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6" name="Google Shape;2056;p75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7" name="Google Shape;2057;p75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58" name="Google Shape;2058;p75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9" name="Google Shape;2059;p75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2060" name="Google Shape;2060;p75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1" name="Google Shape;2061;p75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62" name="Google Shape;2062;p75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3" name="Google Shape;2063;p75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4" name="Google Shape;2064;p75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5" name="Google Shape;2065;p75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66" name="Google Shape;2066;p75"/>
          <p:cNvSpPr txBox="1"/>
          <p:nvPr/>
        </p:nvSpPr>
        <p:spPr>
          <a:xfrm>
            <a:off x="4679998" y="2264189"/>
            <a:ext cx="1595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grpSp>
        <p:nvGrpSpPr>
          <p:cNvPr id="2067" name="Google Shape;2067;p75"/>
          <p:cNvGrpSpPr/>
          <p:nvPr/>
        </p:nvGrpSpPr>
        <p:grpSpPr>
          <a:xfrm>
            <a:off x="1105897" y="3948438"/>
            <a:ext cx="2565170" cy="1059222"/>
            <a:chOff x="2536949" y="3922752"/>
            <a:chExt cx="2565170" cy="1059222"/>
          </a:xfrm>
        </p:grpSpPr>
        <p:sp>
          <p:nvSpPr>
            <p:cNvPr id="2068" name="Google Shape;2068;p75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2069" name="Google Shape;2069;p75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0" name="Google Shape;2070;p75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1" name="Google Shape;2071;p75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75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75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74" name="Google Shape;2074;p75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5" name="Google Shape;2075;p75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2076" name="Google Shape;2076;p75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7" name="Google Shape;2077;p75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8" name="Google Shape;2078;p75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9" name="Google Shape;2079;p75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0" name="Google Shape;2080;p75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75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82" name="Google Shape;2082;p75"/>
          <p:cNvSpPr/>
          <p:nvPr/>
        </p:nvSpPr>
        <p:spPr>
          <a:xfrm>
            <a:off x="2300969" y="38486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7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2088" name="Google Shape;2088;p7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7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0" name="Google Shape;2090;p7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1" name="Google Shape;2091;p7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2" name="Google Shape;2092;p76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4. Queues.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Desenfileirar (Dequeue)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50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desenfileirar é o único mecanismo de remoção de elementos em uma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inicio da fila (front) é recuperado e removido da fila.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390" y="2647937"/>
            <a:ext cx="441721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Inicio Fila (Queue Front)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749300" y="14605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inicio da fila (front) é recuperado, no entanto, o conteúdo da fila permanece inalterado.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031" y="2716209"/>
            <a:ext cx="4452938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Fim Fila (Queue Rear)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749300" y="1460500"/>
            <a:ext cx="77724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fim da fila (rear) é recuperado, no entanto, o conteúdo da fila permanece inalterado.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90" y="2432038"/>
            <a:ext cx="441721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