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797675" cy="9926625"/>
  <p:embeddedFontLst>
    <p:embeddedFont>
      <p:font typeface="Gill Sans"/>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GillSans-regular.fnt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GillSans-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p:nvPr>
            <p:ph idx="3"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51275" y="0"/>
            <a:ext cx="294640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1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1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1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1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1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1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1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1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8" name="Google Shape;418;p2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2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2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2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p2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2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1" name="Google Shape;591;p2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3" name="Google Shape;643;p2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9" name="Google Shape;739;p2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2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6" name="Google Shape;826;p2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3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9" name="Google Shape;919;p3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8" name="Google Shape;998;p3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3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7" name="Google Shape;1077;p3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3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4" name="Google Shape;1164;p3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3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1" name="Google Shape;1261;p3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3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9" name="Google Shape;1349;p3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3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7" name="Google Shape;1447;p3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3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7" name="Google Shape;1457;p3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3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9" name="Google Shape;1469;p3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3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1" name="Google Shape;1481;p3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4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3" name="Google Shape;1493;p4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4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6" name="Google Shape;1506;p4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4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8" name="Google Shape;1518;p4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4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0" name="Google Shape;1530;p4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4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2" name="Google Shape;1542;p4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4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7" name="Google Shape;1637;p4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4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7" name="Google Shape;1647;p4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4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0" name="Google Shape;1660;p4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p4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5" name="Google Shape;1735;p4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4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7" name="Google Shape;1747;p4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5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6" name="Google Shape;1806;p5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5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6" name="Google Shape;1816;p5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p5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1" name="Google Shape;1831;p5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5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2" name="Google Shape;1842;p5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5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4" name="Google Shape;1944;p5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p5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7" name="Google Shape;2037;p5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p5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8" name="Google Shape;2088;p5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p5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6" name="Google Shape;2176;p5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p5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4" name="Google Shape;2264;p5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p5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7" name="Google Shape;2357;p5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p6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7" name="Google Shape;2367;p6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p6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9" name="Google Shape;2379;p6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p6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5" name="Google Shape;2435;p6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6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2" name="Google Shape;2492;p6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p6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9" name="Google Shape;2559;p6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p6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7" name="Google Shape;2627;p6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p6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0" name="Google Shape;2700;p6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p6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6" name="Google Shape;2756;p6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0" name="Google Shape;20;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1" name="Google Shape;21;p2"/>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2" name="Google Shape;22;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3" name="Google Shape;23;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5" name="Google Shape;25;p2"/>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showMasterSp="0" type="vertTitleAndTx">
  <p:cSld name="VERTICAL_TITLE_AND_VERTICAL_TEXT">
    <p:spTree>
      <p:nvGrpSpPr>
        <p:cNvPr id="96" name="Shape 96"/>
        <p:cNvGrpSpPr/>
        <p:nvPr/>
      </p:nvGrpSpPr>
      <p:grpSpPr>
        <a:xfrm>
          <a:off x="0" y="0"/>
          <a:ext cx="0" cy="0"/>
          <a:chOff x="0" y="0"/>
          <a:chExt cx="0" cy="0"/>
        </a:xfrm>
      </p:grpSpPr>
      <p:cxnSp>
        <p:nvCxnSpPr>
          <p:cNvPr id="97" name="Google Shape;97;p1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98" name="Google Shape;98;p1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cxnSp>
        <p:nvCxnSpPr>
          <p:cNvPr id="99" name="Google Shape;99;p12"/>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00" name="Google Shape;100;p1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2" name="Google Shape;102;p1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30" name="Google Shape;30;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5"/>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2" name="Google Shape;42;p5"/>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3" name="Google Shape;43;p5"/>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5"/>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6"/>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0" name="Google Shape;60;p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4" name="Shape 64"/>
        <p:cNvGrpSpPr/>
        <p:nvPr/>
      </p:nvGrpSpPr>
      <p:grpSpPr>
        <a:xfrm>
          <a:off x="0" y="0"/>
          <a:ext cx="0" cy="0"/>
          <a:chOff x="0" y="0"/>
          <a:chExt cx="0" cy="0"/>
        </a:xfrm>
      </p:grpSpPr>
      <p:cxnSp>
        <p:nvCxnSpPr>
          <p:cNvPr id="65" name="Google Shape;65;p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6" name="Google Shape;66;p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67" name="Google Shape;67;p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70" name="Shape 70"/>
        <p:cNvGrpSpPr/>
        <p:nvPr/>
      </p:nvGrpSpPr>
      <p:grpSpPr>
        <a:xfrm>
          <a:off x="0" y="0"/>
          <a:ext cx="0" cy="0"/>
          <a:chOff x="0" y="0"/>
          <a:chExt cx="0" cy="0"/>
        </a:xfrm>
      </p:grpSpPr>
      <p:cxnSp>
        <p:nvCxnSpPr>
          <p:cNvPr id="71" name="Google Shape;71;p9"/>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2" name="Google Shape;72;p9"/>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73" name="Google Shape;73;p9"/>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74" name="Google Shape;74;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bg>
      <p:bgPr>
        <a:solidFill>
          <a:schemeClr val="dk2"/>
        </a:solidFill>
      </p:bgPr>
    </p:bg>
    <p:spTree>
      <p:nvGrpSpPr>
        <p:cNvPr id="80" name="Shape 80"/>
        <p:cNvGrpSpPr/>
        <p:nvPr/>
      </p:nvGrpSpPr>
      <p:grpSpPr>
        <a:xfrm>
          <a:off x="0" y="0"/>
          <a:ext cx="0" cy="0"/>
          <a:chOff x="0" y="0"/>
          <a:chExt cx="0" cy="0"/>
        </a:xfrm>
      </p:grpSpPr>
      <p:cxnSp>
        <p:nvCxnSpPr>
          <p:cNvPr id="81" name="Google Shape;81;p10"/>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2" name="Google Shape;82;p1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3" name="Google Shape;83;p10"/>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4" name="Google Shape;84;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457200" y="1905000"/>
            <a:ext cx="8229600" cy="4270248"/>
          </a:xfrm>
          <a:prstGeom prst="rect">
            <a:avLst/>
          </a:prstGeom>
          <a:solidFill>
            <a:srgbClr val="BABABA"/>
          </a:solidFill>
          <a:ln>
            <a:noFill/>
          </a:ln>
        </p:spPr>
      </p:sp>
      <p:sp>
        <p:nvSpPr>
          <p:cNvPr id="86" name="Google Shape;86;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1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1" name="Google Shape;11;p1"/>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Google Shape;17;p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2192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pt-BR">
                <a:solidFill>
                  <a:srgbClr val="C00000"/>
                </a:solidFill>
              </a:rPr>
              <a:t>Listas Genéricas</a:t>
            </a:r>
            <a:br>
              <a:rPr b="1" lang="pt-BR">
                <a:solidFill>
                  <a:srgbClr val="C00000"/>
                </a:solidFill>
              </a:rPr>
            </a:br>
            <a:r>
              <a:rPr b="1" lang="pt-BR">
                <a:solidFill>
                  <a:srgbClr val="C00000"/>
                </a:solidFill>
              </a:rPr>
              <a:t>e Implementação TAD</a:t>
            </a:r>
            <a:endParaRPr b="1" sz="2400">
              <a:solidFill>
                <a:srgbClr val="C00000"/>
              </a:solidFill>
            </a:endParaRPr>
          </a:p>
        </p:txBody>
      </p:sp>
      <p:sp>
        <p:nvSpPr>
          <p:cNvPr id="111" name="Google Shape;111;p13"/>
          <p:cNvSpPr txBox="1"/>
          <p:nvPr>
            <p:ph idx="1" type="subTitle"/>
          </p:nvPr>
        </p:nvSpPr>
        <p:spPr>
          <a:xfrm>
            <a:off x="1341438" y="4233863"/>
            <a:ext cx="6400800" cy="68897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76"/>
              <a:buNone/>
            </a:pPr>
            <a:r>
              <a:rPr b="1" lang="pt-BR" sz="2600">
                <a:solidFill>
                  <a:srgbClr val="0000FF"/>
                </a:solidFill>
              </a:rPr>
              <a:t>Prof. Fermín Alfredo Tang Montané</a:t>
            </a:r>
            <a:endParaRPr b="1" sz="1900">
              <a:solidFill>
                <a:srgbClr val="0000FF"/>
              </a:solidFill>
              <a:latin typeface="Arial"/>
              <a:ea typeface="Arial"/>
              <a:cs typeface="Arial"/>
              <a:sym typeface="Arial"/>
            </a:endParaRPr>
          </a:p>
        </p:txBody>
      </p:sp>
      <p:sp>
        <p:nvSpPr>
          <p:cNvPr id="112" name="Google Shape;112;p13"/>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 name="Google Shape;113;p13"/>
          <p:cNvSpPr txBox="1"/>
          <p:nvPr/>
        </p:nvSpPr>
        <p:spPr>
          <a:xfrm>
            <a:off x="1693863" y="369888"/>
            <a:ext cx="3929062" cy="638175"/>
          </a:xfrm>
          <a:prstGeom prst="rect">
            <a:avLst/>
          </a:prstGeom>
          <a:noFill/>
          <a:ln>
            <a:noFill/>
          </a:ln>
        </p:spPr>
        <p:txBody>
          <a:bodyPr anchorCtr="0" anchor="b" bIns="45700" lIns="91425" spcFirstLastPara="1" rIns="91425" wrap="square" tIns="45700">
            <a:normAutofit fontScale="92500"/>
          </a:bodyPr>
          <a:lstStyle/>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CENTRO DE CIÊNCIA E TECNOLOGIA</a:t>
            </a:r>
            <a:endParaRPr/>
          </a:p>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LABORATÓRIO DE CIÊNCIAS MATEMÁTICAS</a:t>
            </a:r>
            <a:br>
              <a:rPr b="1" i="0" lang="pt-BR" sz="1100" u="none" cap="small" strike="noStrike">
                <a:solidFill>
                  <a:schemeClr val="dk1"/>
                </a:solidFill>
                <a:latin typeface="Bookman Old Style"/>
                <a:ea typeface="Bookman Old Style"/>
                <a:cs typeface="Bookman Old Style"/>
                <a:sym typeface="Bookman Old Style"/>
              </a:rPr>
            </a:br>
            <a:r>
              <a:rPr b="1" i="0" lang="pt-BR" sz="1100" u="none" cap="small" strike="noStrike">
                <a:solidFill>
                  <a:schemeClr val="dk1"/>
                </a:solidFill>
                <a:latin typeface="Bookman Old Style"/>
                <a:ea typeface="Bookman Old Style"/>
                <a:cs typeface="Bookman Old Style"/>
                <a:sym typeface="Bookman Old Style"/>
              </a:rPr>
              <a:t>UNIVERSIDADE ESTADUAL DO NORTE FLUMINENSE  </a:t>
            </a:r>
            <a:endParaRPr/>
          </a:p>
        </p:txBody>
      </p:sp>
      <p:pic>
        <p:nvPicPr>
          <p:cNvPr id="114" name="Google Shape;114;p13"/>
          <p:cNvPicPr preferRelativeResize="0"/>
          <p:nvPr/>
        </p:nvPicPr>
        <p:blipFill rotWithShape="1">
          <a:blip r:embed="rId3">
            <a:alphaModFix/>
          </a:blip>
          <a:srcRect b="0" l="0" r="0" t="0"/>
          <a:stretch/>
        </p:blipFill>
        <p:spPr>
          <a:xfrm>
            <a:off x="50800" y="50800"/>
            <a:ext cx="1619250" cy="1276350"/>
          </a:xfrm>
          <a:prstGeom prst="rect">
            <a:avLst/>
          </a:prstGeom>
          <a:noFill/>
          <a:ln>
            <a:noFill/>
          </a:ln>
        </p:spPr>
      </p:pic>
      <p:sp>
        <p:nvSpPr>
          <p:cNvPr id="115" name="Google Shape;115;p13"/>
          <p:cNvSpPr/>
          <p:nvPr/>
        </p:nvSpPr>
        <p:spPr>
          <a:xfrm>
            <a:off x="1370013" y="3190875"/>
            <a:ext cx="6400800" cy="44767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accent2"/>
              </a:buClr>
              <a:buSzPts val="1920"/>
              <a:buFont typeface="Noto Sans Symbols"/>
              <a:buNone/>
            </a:pPr>
            <a:r>
              <a:rPr b="1" i="1" lang="pt-BR" sz="2400" u="none" cap="none" strike="noStrike">
                <a:solidFill>
                  <a:srgbClr val="00B050"/>
                </a:solidFill>
                <a:latin typeface="Arial"/>
                <a:ea typeface="Arial"/>
                <a:cs typeface="Arial"/>
                <a:sym typeface="Arial"/>
              </a:rPr>
              <a:t>Disciplina: Estrutura de Dados I</a:t>
            </a:r>
            <a:endParaRPr/>
          </a:p>
        </p:txBody>
      </p:sp>
      <p:sp>
        <p:nvSpPr>
          <p:cNvPr id="116" name="Google Shape;116;p13"/>
          <p:cNvSpPr/>
          <p:nvPr/>
        </p:nvSpPr>
        <p:spPr>
          <a:xfrm>
            <a:off x="1423988" y="5184775"/>
            <a:ext cx="6400800" cy="46672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993300"/>
              </a:buClr>
              <a:buSzPts val="2000"/>
              <a:buFont typeface="Arimo"/>
              <a:buNone/>
            </a:pPr>
            <a:r>
              <a:rPr b="1" i="0" lang="pt-BR" sz="2000" u="none" cap="none" strike="noStrike">
                <a:solidFill>
                  <a:schemeClr val="dk1"/>
                </a:solidFill>
                <a:latin typeface="Arial"/>
                <a:ea typeface="Arial"/>
                <a:cs typeface="Arial"/>
                <a:sym typeface="Arial"/>
              </a:rPr>
              <a:t>Curso: Ciência da Computação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Implementação como Listas Encadeadas</a:t>
            </a:r>
            <a:endParaRPr/>
          </a:p>
        </p:txBody>
      </p:sp>
      <p:sp>
        <p:nvSpPr>
          <p:cNvPr id="209" name="Google Shape;209;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0" name="Google Shape;210;p2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12" name="Google Shape;212;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13" name="Google Shape;213;p22"/>
          <p:cNvPicPr preferRelativeResize="0"/>
          <p:nvPr/>
        </p:nvPicPr>
        <p:blipFill rotWithShape="1">
          <a:blip r:embed="rId3">
            <a:alphaModFix/>
          </a:blip>
          <a:srcRect b="0" l="0" r="34716" t="0"/>
          <a:stretch/>
        </p:blipFill>
        <p:spPr>
          <a:xfrm>
            <a:off x="457200" y="1727195"/>
            <a:ext cx="4367630" cy="3947160"/>
          </a:xfrm>
          <a:prstGeom prst="rect">
            <a:avLst/>
          </a:prstGeom>
          <a:noFill/>
          <a:ln>
            <a:noFill/>
          </a:ln>
        </p:spPr>
      </p:pic>
      <p:pic>
        <p:nvPicPr>
          <p:cNvPr id="214" name="Google Shape;214;p22"/>
          <p:cNvPicPr preferRelativeResize="0"/>
          <p:nvPr/>
        </p:nvPicPr>
        <p:blipFill rotWithShape="1">
          <a:blip r:embed="rId3">
            <a:alphaModFix/>
          </a:blip>
          <a:srcRect b="0" l="63764" r="0" t="0"/>
          <a:stretch/>
        </p:blipFill>
        <p:spPr>
          <a:xfrm>
            <a:off x="6507864" y="1727195"/>
            <a:ext cx="2424330" cy="3947160"/>
          </a:xfrm>
          <a:prstGeom prst="rect">
            <a:avLst/>
          </a:prstGeom>
          <a:noFill/>
          <a:ln>
            <a:noFill/>
          </a:ln>
        </p:spPr>
      </p:pic>
      <p:sp>
        <p:nvSpPr>
          <p:cNvPr id="215" name="Google Shape;215;p22"/>
          <p:cNvSpPr txBox="1"/>
          <p:nvPr/>
        </p:nvSpPr>
        <p:spPr>
          <a:xfrm>
            <a:off x="714375" y="2192887"/>
            <a:ext cx="74612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pt-BR" sz="1800" u="none" cap="none" strike="noStrike">
                <a:solidFill>
                  <a:schemeClr val="dk1"/>
                </a:solidFill>
                <a:latin typeface="Times New Roman"/>
                <a:ea typeface="Times New Roman"/>
                <a:cs typeface="Times New Roman"/>
                <a:sym typeface="Times New Roman"/>
              </a:rPr>
              <a:t>pList</a:t>
            </a:r>
            <a:endParaRPr b="0" i="0" sz="1800" u="none" cap="none" strike="noStrike">
              <a:solidFill>
                <a:schemeClr val="dk1"/>
              </a:solidFill>
              <a:latin typeface="Times New Roman"/>
              <a:ea typeface="Times New Roman"/>
              <a:cs typeface="Times New Roman"/>
              <a:sym typeface="Times New Roman"/>
            </a:endParaRPr>
          </a:p>
        </p:txBody>
      </p:sp>
      <p:grpSp>
        <p:nvGrpSpPr>
          <p:cNvPr id="216" name="Google Shape;216;p22"/>
          <p:cNvGrpSpPr/>
          <p:nvPr/>
        </p:nvGrpSpPr>
        <p:grpSpPr>
          <a:xfrm>
            <a:off x="3515393" y="2206782"/>
            <a:ext cx="2617740" cy="710874"/>
            <a:chOff x="1937053" y="5569967"/>
            <a:chExt cx="2617740" cy="710874"/>
          </a:xfrm>
        </p:grpSpPr>
        <p:sp>
          <p:nvSpPr>
            <p:cNvPr id="217" name="Google Shape;217;p22"/>
            <p:cNvSpPr/>
            <p:nvPr/>
          </p:nvSpPr>
          <p:spPr>
            <a:xfrm>
              <a:off x="1943726" y="5569967"/>
              <a:ext cx="2530303" cy="699988"/>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8" name="Google Shape;218;p22"/>
            <p:cNvSpPr txBox="1"/>
            <p:nvPr/>
          </p:nvSpPr>
          <p:spPr>
            <a:xfrm>
              <a:off x="1937053" y="5973064"/>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219" name="Google Shape;219;p22"/>
            <p:cNvSpPr/>
            <p:nvPr/>
          </p:nvSpPr>
          <p:spPr>
            <a:xfrm>
              <a:off x="2492363"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0" name="Google Shape;220;p22"/>
            <p:cNvSpPr txBox="1"/>
            <p:nvPr/>
          </p:nvSpPr>
          <p:spPr>
            <a:xfrm>
              <a:off x="2474045" y="5962178"/>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221" name="Google Shape;221;p22"/>
            <p:cNvSpPr/>
            <p:nvPr/>
          </p:nvSpPr>
          <p:spPr>
            <a:xfrm>
              <a:off x="2028394" y="5660481"/>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dk1"/>
                  </a:solidFill>
                  <a:latin typeface="Times New Roman"/>
                  <a:ea typeface="Times New Roman"/>
                  <a:cs typeface="Times New Roman"/>
                  <a:sym typeface="Times New Roman"/>
                </a:rPr>
                <a:t>0</a:t>
              </a:r>
              <a:endParaRPr/>
            </a:p>
          </p:txBody>
        </p:sp>
        <p:sp>
          <p:nvSpPr>
            <p:cNvPr id="222" name="Google Shape;222;p22"/>
            <p:cNvSpPr/>
            <p:nvPr/>
          </p:nvSpPr>
          <p:spPr>
            <a:xfrm>
              <a:off x="3934852"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3" name="Google Shape;223;p22"/>
            <p:cNvSpPr txBox="1"/>
            <p:nvPr/>
          </p:nvSpPr>
          <p:spPr>
            <a:xfrm>
              <a:off x="3751368" y="5973064"/>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224" name="Google Shape;224;p22"/>
            <p:cNvSpPr txBox="1"/>
            <p:nvPr/>
          </p:nvSpPr>
          <p:spPr>
            <a:xfrm>
              <a:off x="3437266" y="5973060"/>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225" name="Google Shape;225;p22"/>
            <p:cNvSpPr/>
            <p:nvPr/>
          </p:nvSpPr>
          <p:spPr>
            <a:xfrm>
              <a:off x="3454021"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6" name="Google Shape;226;p22"/>
            <p:cNvSpPr txBox="1"/>
            <p:nvPr/>
          </p:nvSpPr>
          <p:spPr>
            <a:xfrm>
              <a:off x="2925620" y="5973056"/>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227" name="Google Shape;227;p22"/>
            <p:cNvSpPr/>
            <p:nvPr/>
          </p:nvSpPr>
          <p:spPr>
            <a:xfrm>
              <a:off x="4071491"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8" name="Google Shape;228;p22"/>
            <p:cNvSpPr/>
            <p:nvPr/>
          </p:nvSpPr>
          <p:spPr>
            <a:xfrm>
              <a:off x="2630031"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9" name="Google Shape;229;p22"/>
            <p:cNvSpPr/>
            <p:nvPr/>
          </p:nvSpPr>
          <p:spPr>
            <a:xfrm>
              <a:off x="2973192"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30" name="Google Shape;230;p22"/>
            <p:cNvSpPr/>
            <p:nvPr/>
          </p:nvSpPr>
          <p:spPr>
            <a:xfrm>
              <a:off x="3114146"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1" name="Google Shape;231;p22"/>
            <p:cNvSpPr/>
            <p:nvPr/>
          </p:nvSpPr>
          <p:spPr>
            <a:xfrm>
              <a:off x="3592503" y="577880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232" name="Google Shape;232;p22"/>
          <p:cNvCxnSpPr>
            <a:stCxn id="231" idx="4"/>
          </p:cNvCxnSpPr>
          <p:nvPr/>
        </p:nvCxnSpPr>
        <p:spPr>
          <a:xfrm>
            <a:off x="5223738" y="2523102"/>
            <a:ext cx="1754100" cy="2571300"/>
          </a:xfrm>
          <a:prstGeom prst="straightConnector1">
            <a:avLst/>
          </a:prstGeom>
          <a:noFill/>
          <a:ln cap="flat" cmpd="sng" w="28575">
            <a:solidFill>
              <a:srgbClr val="518592"/>
            </a:solidFill>
            <a:prstDash val="solid"/>
            <a:round/>
            <a:headEnd len="sm" w="sm" type="none"/>
            <a:tailEnd len="lg" w="lg" type="triangle"/>
          </a:ln>
        </p:spPr>
      </p:cxnSp>
      <p:cxnSp>
        <p:nvCxnSpPr>
          <p:cNvPr id="233" name="Google Shape;233;p22"/>
          <p:cNvCxnSpPr>
            <a:stCxn id="230" idx="1"/>
          </p:cNvCxnSpPr>
          <p:nvPr/>
        </p:nvCxnSpPr>
        <p:spPr>
          <a:xfrm flipH="1" rot="-5400000">
            <a:off x="5780179" y="1359167"/>
            <a:ext cx="125400" cy="2269800"/>
          </a:xfrm>
          <a:prstGeom prst="bentConnector4">
            <a:avLst>
              <a:gd fmla="val -295148" name="adj1"/>
              <a:gd fmla="val 75009" name="adj2"/>
            </a:avLst>
          </a:prstGeom>
          <a:noFill/>
          <a:ln cap="flat" cmpd="sng" w="28575">
            <a:solidFill>
              <a:srgbClr val="518592"/>
            </a:solidFill>
            <a:prstDash val="solid"/>
            <a:round/>
            <a:headEnd len="sm" w="sm"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Estrutura</a:t>
            </a:r>
            <a:endParaRPr/>
          </a:p>
        </p:txBody>
      </p:sp>
      <p:sp>
        <p:nvSpPr>
          <p:cNvPr id="239" name="Google Shape;239;p23"/>
          <p:cNvSpPr txBox="1"/>
          <p:nvPr/>
        </p:nvSpPr>
        <p:spPr>
          <a:xfrm>
            <a:off x="749300" y="1460500"/>
            <a:ext cx="7772400" cy="13208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Em vez de armazenar um dado em cada nó, se armazena um ponteiro a esse dado.</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O programa de aplicação terá a responsabilidade de alocar memória para o dado e de passar o seu endereço ao TAD lista.</a:t>
            </a:r>
            <a:endParaRPr/>
          </a:p>
        </p:txBody>
      </p:sp>
      <p:sp>
        <p:nvSpPr>
          <p:cNvPr id="240" name="Google Shape;240;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2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2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43" name="Google Shape;243;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249" name="Google Shape;249;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2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52" name="Google Shape;252;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24"/>
          <p:cNvSpPr txBox="1"/>
          <p:nvPr/>
        </p:nvSpPr>
        <p:spPr>
          <a:xfrm>
            <a:off x="542828" y="1174261"/>
            <a:ext cx="7772400" cy="393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definições de tipos para a lista é mostrada no código:</a:t>
            </a:r>
            <a:endParaRPr/>
          </a:p>
        </p:txBody>
      </p:sp>
      <p:grpSp>
        <p:nvGrpSpPr>
          <p:cNvPr id="254" name="Google Shape;254;p24"/>
          <p:cNvGrpSpPr/>
          <p:nvPr/>
        </p:nvGrpSpPr>
        <p:grpSpPr>
          <a:xfrm>
            <a:off x="1609533" y="5000963"/>
            <a:ext cx="1080533" cy="1692376"/>
            <a:chOff x="5444776" y="3730945"/>
            <a:chExt cx="1080533" cy="1692376"/>
          </a:xfrm>
        </p:grpSpPr>
        <p:sp>
          <p:nvSpPr>
            <p:cNvPr id="255" name="Google Shape;255;p24"/>
            <p:cNvSpPr txBox="1"/>
            <p:nvPr/>
          </p:nvSpPr>
          <p:spPr>
            <a:xfrm>
              <a:off x="5645776"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256" name="Google Shape;256;p24"/>
            <p:cNvGrpSpPr/>
            <p:nvPr/>
          </p:nvGrpSpPr>
          <p:grpSpPr>
            <a:xfrm>
              <a:off x="5446713" y="4374452"/>
              <a:ext cx="1078596" cy="699988"/>
              <a:chOff x="3813507" y="3076536"/>
              <a:chExt cx="1078596" cy="699988"/>
            </a:xfrm>
          </p:grpSpPr>
          <p:sp>
            <p:nvSpPr>
              <p:cNvPr id="257" name="Google Shape;257;p2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8" name="Google Shape;258;p2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259" name="Google Shape;259;p2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60" name="Google Shape;260;p2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261" name="Google Shape;261;p2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262" name="Google Shape;262;p24"/>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3" name="Google Shape;263;p24"/>
            <p:cNvSpPr/>
            <p:nvPr/>
          </p:nvSpPr>
          <p:spPr>
            <a:xfrm>
              <a:off x="5444776" y="3730945"/>
              <a:ext cx="64229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dado</a:t>
              </a:r>
              <a:endParaRPr/>
            </a:p>
          </p:txBody>
        </p:sp>
        <p:sp>
          <p:nvSpPr>
            <p:cNvPr id="264" name="Google Shape;264;p24"/>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5" name="Google Shape;265;p24"/>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pic>
        <p:nvPicPr>
          <p:cNvPr id="266" name="Google Shape;266;p24"/>
          <p:cNvPicPr preferRelativeResize="0"/>
          <p:nvPr/>
        </p:nvPicPr>
        <p:blipFill rotWithShape="1">
          <a:blip r:embed="rId3">
            <a:alphaModFix/>
          </a:blip>
          <a:srcRect b="0" l="0" r="0" t="0"/>
          <a:stretch/>
        </p:blipFill>
        <p:spPr>
          <a:xfrm>
            <a:off x="143154" y="1862041"/>
            <a:ext cx="5852160" cy="3120390"/>
          </a:xfrm>
          <a:prstGeom prst="rect">
            <a:avLst/>
          </a:prstGeom>
          <a:noFill/>
          <a:ln>
            <a:noFill/>
          </a:ln>
        </p:spPr>
      </p:pic>
      <p:sp>
        <p:nvSpPr>
          <p:cNvPr id="267" name="Google Shape;267;p24"/>
          <p:cNvSpPr txBox="1"/>
          <p:nvPr/>
        </p:nvSpPr>
        <p:spPr>
          <a:xfrm>
            <a:off x="5391166" y="2036208"/>
            <a:ext cx="3752830" cy="2946223"/>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t" bIns="45700" lIns="91425" spcFirstLastPara="1" rIns="90000" wrap="square" tIns="45700">
            <a:noAutofit/>
          </a:bodyPr>
          <a:lstStyle/>
          <a:p>
            <a:pPr indent="0" lvl="0" marL="0" marR="0" rtl="0" algn="l">
              <a:spcBef>
                <a:spcPts val="0"/>
              </a:spcBef>
              <a:spcAft>
                <a:spcPts val="0"/>
              </a:spcAft>
              <a:buNone/>
            </a:pPr>
            <a:r>
              <a:rPr b="0" i="0" lang="pt-BR" sz="1400" u="none" cap="none" strike="noStrike">
                <a:solidFill>
                  <a:srgbClr val="0000FF"/>
                </a:solidFill>
                <a:latin typeface="Georgia"/>
                <a:ea typeface="Georgia"/>
                <a:cs typeface="Georgia"/>
                <a:sym typeface="Georgia"/>
              </a:rPr>
              <a:t>// Definição do tipo nó da lista (NODE)</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genérico</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de ligação</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0000FF"/>
                </a:solidFill>
                <a:latin typeface="Georgia"/>
                <a:ea typeface="Georgia"/>
                <a:cs typeface="Georgia"/>
                <a:sym typeface="Georgia"/>
              </a:rPr>
              <a:t>//  Definição do tipo (cabeçalho) lista (LIST)</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Contador de elementos</a:t>
            </a:r>
            <a:endParaRPr b="0" i="0" sz="1400" u="none" cap="none" strike="noStrike">
              <a:solidFill>
                <a:srgbClr val="C00000"/>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nó corrente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primeiro nó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último nó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 uma função de comparação escrita pelo programa de aplicação</a:t>
            </a:r>
            <a:endParaRPr/>
          </a:p>
        </p:txBody>
      </p:sp>
      <p:grpSp>
        <p:nvGrpSpPr>
          <p:cNvPr id="268" name="Google Shape;268;p24"/>
          <p:cNvGrpSpPr/>
          <p:nvPr/>
        </p:nvGrpSpPr>
        <p:grpSpPr>
          <a:xfrm>
            <a:off x="3499817" y="5645262"/>
            <a:ext cx="2929339" cy="1046522"/>
            <a:chOff x="4087661" y="5258230"/>
            <a:chExt cx="2929339" cy="1046522"/>
          </a:xfrm>
        </p:grpSpPr>
        <p:sp>
          <p:nvSpPr>
            <p:cNvPr id="269" name="Google Shape;269;p24"/>
            <p:cNvSpPr txBox="1"/>
            <p:nvPr/>
          </p:nvSpPr>
          <p:spPr>
            <a:xfrm>
              <a:off x="5228122" y="5966198"/>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grpSp>
          <p:nvGrpSpPr>
            <p:cNvPr id="270" name="Google Shape;270;p24"/>
            <p:cNvGrpSpPr/>
            <p:nvPr/>
          </p:nvGrpSpPr>
          <p:grpSpPr>
            <a:xfrm>
              <a:off x="4087661" y="5258230"/>
              <a:ext cx="2929339" cy="707087"/>
              <a:chOff x="4087661" y="5258230"/>
              <a:chExt cx="2929339" cy="707087"/>
            </a:xfrm>
          </p:grpSpPr>
          <p:sp>
            <p:nvSpPr>
              <p:cNvPr id="271" name="Google Shape;271;p24"/>
              <p:cNvSpPr/>
              <p:nvPr/>
            </p:nvSpPr>
            <p:spPr>
              <a:xfrm>
                <a:off x="4087661" y="5258230"/>
                <a:ext cx="2846539"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2" name="Google Shape;272;p24"/>
              <p:cNvSpPr txBox="1"/>
              <p:nvPr/>
            </p:nvSpPr>
            <p:spPr>
              <a:xfrm>
                <a:off x="4105338" y="5657540"/>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273" name="Google Shape;273;p24"/>
              <p:cNvSpPr/>
              <p:nvPr/>
            </p:nvSpPr>
            <p:spPr>
              <a:xfrm>
                <a:off x="4834824"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74" name="Google Shape;274;p24"/>
              <p:cNvSpPr txBox="1"/>
              <p:nvPr/>
            </p:nvSpPr>
            <p:spPr>
              <a:xfrm>
                <a:off x="4816506" y="5646654"/>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275" name="Google Shape;275;p24"/>
              <p:cNvSpPr/>
              <p:nvPr/>
            </p:nvSpPr>
            <p:spPr>
              <a:xfrm>
                <a:off x="4212477"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276" name="Google Shape;276;p24"/>
              <p:cNvSpPr/>
              <p:nvPr/>
            </p:nvSpPr>
            <p:spPr>
              <a:xfrm>
                <a:off x="6397059"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77" name="Google Shape;277;p24"/>
              <p:cNvSpPr txBox="1"/>
              <p:nvPr/>
            </p:nvSpPr>
            <p:spPr>
              <a:xfrm>
                <a:off x="6213575" y="5657540"/>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278" name="Google Shape;278;p24"/>
              <p:cNvSpPr txBox="1"/>
              <p:nvPr/>
            </p:nvSpPr>
            <p:spPr>
              <a:xfrm>
                <a:off x="5779727" y="5657536"/>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279" name="Google Shape;279;p24"/>
              <p:cNvSpPr/>
              <p:nvPr/>
            </p:nvSpPr>
            <p:spPr>
              <a:xfrm>
                <a:off x="5796482"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80" name="Google Shape;280;p24"/>
              <p:cNvSpPr txBox="1"/>
              <p:nvPr/>
            </p:nvSpPr>
            <p:spPr>
              <a:xfrm>
                <a:off x="5268081" y="5657532"/>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281" name="Google Shape;281;p24"/>
              <p:cNvSpPr/>
              <p:nvPr/>
            </p:nvSpPr>
            <p:spPr>
              <a:xfrm>
                <a:off x="6544584"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2" name="Google Shape;282;p24"/>
              <p:cNvSpPr/>
              <p:nvPr/>
            </p:nvSpPr>
            <p:spPr>
              <a:xfrm>
                <a:off x="4972492"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3" name="Google Shape;283;p24"/>
              <p:cNvSpPr/>
              <p:nvPr/>
            </p:nvSpPr>
            <p:spPr>
              <a:xfrm>
                <a:off x="5315653"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84" name="Google Shape;284;p24"/>
              <p:cNvSpPr/>
              <p:nvPr/>
            </p:nvSpPr>
            <p:spPr>
              <a:xfrm>
                <a:off x="5456607"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5" name="Google Shape;285;p24"/>
              <p:cNvSpPr/>
              <p:nvPr/>
            </p:nvSpPr>
            <p:spPr>
              <a:xfrm>
                <a:off x="5934964" y="546328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286" name="Google Shape;286;p24"/>
          <p:cNvSpPr txBox="1"/>
          <p:nvPr/>
        </p:nvSpPr>
        <p:spPr>
          <a:xfrm>
            <a:off x="165728" y="1520014"/>
            <a:ext cx="20377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P5-01.h - Estruturas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292" name="Google Shape;292;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2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95" name="Google Shape;295;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25"/>
          <p:cNvSpPr txBox="1"/>
          <p:nvPr/>
        </p:nvSpPr>
        <p:spPr>
          <a:xfrm>
            <a:off x="164979" y="1272246"/>
            <a:ext cx="2732415" cy="35661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Junto as definições de tipos devemos incluir os protótipos das funções.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Estas definições devem ser incluídas em um arquivo cabeçalho (header file) de maneira que qualquer aplicação que precise definir uma lista possa fazê-lo facilmente.</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297" name="Google Shape;297;p25"/>
          <p:cNvPicPr preferRelativeResize="0"/>
          <p:nvPr/>
        </p:nvPicPr>
        <p:blipFill rotWithShape="1">
          <a:blip r:embed="rId3">
            <a:alphaModFix/>
          </a:blip>
          <a:srcRect b="0" l="0" r="0" t="0"/>
          <a:stretch/>
        </p:blipFill>
        <p:spPr>
          <a:xfrm>
            <a:off x="3012281" y="2378417"/>
            <a:ext cx="6131719" cy="2905125"/>
          </a:xfrm>
          <a:prstGeom prst="rect">
            <a:avLst/>
          </a:prstGeom>
          <a:noFill/>
          <a:ln>
            <a:noFill/>
          </a:ln>
        </p:spPr>
      </p:pic>
      <p:pic>
        <p:nvPicPr>
          <p:cNvPr id="298" name="Google Shape;298;p25"/>
          <p:cNvPicPr preferRelativeResize="0"/>
          <p:nvPr/>
        </p:nvPicPr>
        <p:blipFill rotWithShape="1">
          <a:blip r:embed="rId4">
            <a:alphaModFix/>
          </a:blip>
          <a:srcRect b="0" l="0" r="0" t="0"/>
          <a:stretch/>
        </p:blipFill>
        <p:spPr>
          <a:xfrm>
            <a:off x="3038134" y="5272656"/>
            <a:ext cx="6084094" cy="988219"/>
          </a:xfrm>
          <a:prstGeom prst="rect">
            <a:avLst/>
          </a:prstGeom>
          <a:noFill/>
          <a:ln>
            <a:noFill/>
          </a:ln>
        </p:spPr>
      </p:pic>
      <p:sp>
        <p:nvSpPr>
          <p:cNvPr id="299" name="Google Shape;299;p25"/>
          <p:cNvSpPr txBox="1"/>
          <p:nvPr/>
        </p:nvSpPr>
        <p:spPr>
          <a:xfrm>
            <a:off x="3014501" y="2009567"/>
            <a:ext cx="33970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P5-02.h – Protótipos das Funções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05" name="Google Shape;305;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2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08" name="Google Shape;308;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26"/>
          <p:cNvSpPr txBox="1"/>
          <p:nvPr/>
        </p:nvSpPr>
        <p:spPr>
          <a:xfrm>
            <a:off x="0" y="1409401"/>
            <a:ext cx="2963178" cy="291904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Além das funções usadas para manipular a lista são definidas três funções internas que não são de acesso público aos programas de aplicação, mas apenas para uso interno do TAD lista.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funções são definidas como </a:t>
            </a:r>
            <a:r>
              <a:rPr b="1" i="0" lang="pt-BR" sz="1800" u="none" cap="none" strike="noStrike">
                <a:solidFill>
                  <a:srgbClr val="002060"/>
                </a:solidFill>
                <a:latin typeface="Gill Sans"/>
                <a:ea typeface="Gill Sans"/>
                <a:cs typeface="Gill Sans"/>
                <a:sym typeface="Gill Sans"/>
              </a:rPr>
              <a:t>static</a:t>
            </a:r>
            <a:r>
              <a:rPr b="0" i="0" lang="pt-BR" sz="1800" u="none" cap="none" strike="noStrike">
                <a:solidFill>
                  <a:srgbClr val="002060"/>
                </a:solidFill>
                <a:latin typeface="Gill Sans"/>
                <a:ea typeface="Gill Sans"/>
                <a:cs typeface="Gill Sans"/>
                <a:sym typeface="Gill Sans"/>
              </a:rPr>
              <a:t>.</a:t>
            </a:r>
            <a:endParaRPr/>
          </a:p>
        </p:txBody>
      </p:sp>
      <p:pic>
        <p:nvPicPr>
          <p:cNvPr id="310" name="Google Shape;310;p26"/>
          <p:cNvPicPr preferRelativeResize="0"/>
          <p:nvPr/>
        </p:nvPicPr>
        <p:blipFill rotWithShape="1">
          <a:blip r:embed="rId3">
            <a:alphaModFix/>
          </a:blip>
          <a:srcRect b="0" l="0" r="0" t="0"/>
          <a:stretch/>
        </p:blipFill>
        <p:spPr>
          <a:xfrm>
            <a:off x="3048000" y="2153444"/>
            <a:ext cx="6096000" cy="4202906"/>
          </a:xfrm>
          <a:prstGeom prst="rect">
            <a:avLst/>
          </a:prstGeom>
          <a:noFill/>
          <a:ln>
            <a:noFill/>
          </a:ln>
        </p:spPr>
      </p:pic>
      <p:sp>
        <p:nvSpPr>
          <p:cNvPr id="311" name="Google Shape;311;p26"/>
          <p:cNvSpPr txBox="1"/>
          <p:nvPr/>
        </p:nvSpPr>
        <p:spPr>
          <a:xfrm>
            <a:off x="3048000" y="1755976"/>
            <a:ext cx="48205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P5-03.h – Protótipos das Funções, continuação...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17" name="Google Shape;317;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2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20" name="Google Shape;320;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27"/>
          <p:cNvSpPr txBox="1"/>
          <p:nvPr/>
        </p:nvSpPr>
        <p:spPr>
          <a:xfrm>
            <a:off x="598365" y="1418328"/>
            <a:ext cx="7772400" cy="210094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C as funções são todas globais. A palavra reservada </a:t>
            </a:r>
            <a:r>
              <a:rPr b="1" i="0" lang="pt-BR" sz="1800" u="none" cap="none" strike="noStrike">
                <a:solidFill>
                  <a:srgbClr val="002060"/>
                </a:solidFill>
                <a:latin typeface="Gill Sans"/>
                <a:ea typeface="Gill Sans"/>
                <a:cs typeface="Gill Sans"/>
                <a:sym typeface="Gill Sans"/>
              </a:rPr>
              <a:t>static </a:t>
            </a:r>
            <a:r>
              <a:rPr b="0" i="0" lang="pt-BR" sz="1800" u="none" cap="none" strike="noStrike">
                <a:solidFill>
                  <a:srgbClr val="002060"/>
                </a:solidFill>
                <a:latin typeface="Gill Sans"/>
                <a:ea typeface="Gill Sans"/>
                <a:cs typeface="Gill Sans"/>
                <a:sym typeface="Gill Sans"/>
              </a:rPr>
              <a:t>antes do nome de uma função a torna estática.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acesso as funções estáticas fica restrito ao arquivo no qual elas foram declaradas. Assim, fazer as funções estáticas é uma maneira de restringir o acesso as funções.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Outro motivo para fazer as funções estáticas é reutilizar o mesmo nome da função em outros arquivos.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27" name="Google Shape;327;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2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30" name="Google Shape;330;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28"/>
          <p:cNvSpPr txBox="1"/>
          <p:nvPr/>
        </p:nvSpPr>
        <p:spPr>
          <a:xfrm>
            <a:off x="254330" y="1328517"/>
            <a:ext cx="3799114" cy="295572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classifica as funções que fazem parte da TAD em duas categorias, as funções públicas que podem ser acessas pelo programa de aplicação e as funções internas ou privadas que somente podem ser acessadas pelo TAD.</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dependência entre funções publicas e privadas é mostrada mediante as setas.</a:t>
            </a:r>
            <a:endParaRPr/>
          </a:p>
        </p:txBody>
      </p:sp>
      <p:pic>
        <p:nvPicPr>
          <p:cNvPr id="332" name="Google Shape;332;p28"/>
          <p:cNvPicPr preferRelativeResize="0"/>
          <p:nvPr/>
        </p:nvPicPr>
        <p:blipFill rotWithShape="1">
          <a:blip r:embed="rId3">
            <a:alphaModFix/>
          </a:blip>
          <a:srcRect b="0" l="0" r="0" t="0"/>
          <a:stretch/>
        </p:blipFill>
        <p:spPr>
          <a:xfrm>
            <a:off x="4288972" y="1170396"/>
            <a:ext cx="4662488" cy="5196840"/>
          </a:xfrm>
          <a:prstGeom prst="rect">
            <a:avLst/>
          </a:prstGeom>
          <a:noFill/>
          <a:ln>
            <a:noFill/>
          </a:ln>
        </p:spPr>
      </p:pic>
      <p:sp>
        <p:nvSpPr>
          <p:cNvPr id="333" name="Google Shape;333;p28"/>
          <p:cNvSpPr/>
          <p:nvPr/>
        </p:nvSpPr>
        <p:spPr>
          <a:xfrm flipH="1" rot="-5400000">
            <a:off x="5827895" y="4342727"/>
            <a:ext cx="2569039" cy="306158"/>
          </a:xfrm>
          <a:prstGeom prst="bentUpArrow">
            <a:avLst>
              <a:gd fmla="val 38314" name="adj1"/>
              <a:gd fmla="val 50000" name="adj2"/>
              <a:gd fmla="val 50000" name="adj3"/>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Operações de suporte do TAD Lista</a:t>
            </a:r>
            <a:endParaRPr/>
          </a:p>
        </p:txBody>
      </p:sp>
      <p:sp>
        <p:nvSpPr>
          <p:cNvPr id="339" name="Google Shape;339;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2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42" name="Google Shape;342;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29"/>
          <p:cNvSpPr txBox="1"/>
          <p:nvPr/>
        </p:nvSpPr>
        <p:spPr>
          <a:xfrm>
            <a:off x="739775" y="1406377"/>
            <a:ext cx="7772400" cy="4470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Devemos ter operações de suporte ao funcionamento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Serão apresentadas as seguintes operações:</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Criar Lista 		(create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Adicionar No	(add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Remover No 	(remove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Procurar Lista 	(search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Recuperar No	(retrieve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Posicionar		(traverse);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Lista Vazia 		(empty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Lista Cheia		(full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Contador Lista	(list Count);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Destruir Lista	(destroy List).</a:t>
            </a:r>
            <a:endParaRPr/>
          </a:p>
        </p:txBody>
      </p:sp>
      <p:sp>
        <p:nvSpPr>
          <p:cNvPr id="344" name="Google Shape;344;p29"/>
          <p:cNvSpPr txBox="1"/>
          <p:nvPr/>
        </p:nvSpPr>
        <p:spPr>
          <a:xfrm>
            <a:off x="685800" y="5495777"/>
            <a:ext cx="7772400" cy="3810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Essas operações serão implementadas em 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Criar Lista (Create List)</a:t>
            </a:r>
            <a:endParaRPr/>
          </a:p>
        </p:txBody>
      </p:sp>
      <p:sp>
        <p:nvSpPr>
          <p:cNvPr id="350" name="Google Shape;350;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1" name="Google Shape;351;p3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2" name="Google Shape;352;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53" name="Google Shape;353;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4" name="Google Shape;354;p30"/>
          <p:cNvSpPr txBox="1"/>
          <p:nvPr/>
        </p:nvSpPr>
        <p:spPr>
          <a:xfrm>
            <a:off x="175504" y="1511075"/>
            <a:ext cx="2855742" cy="21605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Criar Lista (</a:t>
            </a:r>
            <a:r>
              <a:rPr b="0" i="0" lang="pt-BR" sz="1800" u="none" cap="none" strike="noStrike">
                <a:solidFill>
                  <a:srgbClr val="0070C0"/>
                </a:solidFill>
                <a:latin typeface="Gill Sans"/>
                <a:ea typeface="Gill Sans"/>
                <a:cs typeface="Gill Sans"/>
                <a:sym typeface="Gill Sans"/>
              </a:rPr>
              <a:t>createList()</a:t>
            </a:r>
            <a:r>
              <a:rPr b="0" i="0" lang="pt-BR" sz="1800" u="none" cap="none" strike="noStrike">
                <a:solidFill>
                  <a:srgbClr val="002060"/>
                </a:solidFill>
                <a:latin typeface="Gill Sans"/>
                <a:ea typeface="Gill Sans"/>
                <a:cs typeface="Gill Sans"/>
                <a:sym typeface="Gill Sans"/>
              </a:rPr>
              <a:t>) é o seguinte: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a função recebe um ponteiro a função de comparação definida pelo usuário.</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pic>
        <p:nvPicPr>
          <p:cNvPr id="355" name="Google Shape;355;p30"/>
          <p:cNvPicPr preferRelativeResize="0"/>
          <p:nvPr/>
        </p:nvPicPr>
        <p:blipFill rotWithShape="1">
          <a:blip r:embed="rId3">
            <a:alphaModFix/>
          </a:blip>
          <a:srcRect b="0" l="0" r="0" t="0"/>
          <a:stretch/>
        </p:blipFill>
        <p:spPr>
          <a:xfrm>
            <a:off x="3280954" y="1514928"/>
            <a:ext cx="5852160" cy="1474470"/>
          </a:xfrm>
          <a:prstGeom prst="rect">
            <a:avLst/>
          </a:prstGeom>
          <a:noFill/>
          <a:ln>
            <a:noFill/>
          </a:ln>
        </p:spPr>
      </p:pic>
      <p:pic>
        <p:nvPicPr>
          <p:cNvPr id="356" name="Google Shape;356;p30"/>
          <p:cNvPicPr preferRelativeResize="0"/>
          <p:nvPr/>
        </p:nvPicPr>
        <p:blipFill rotWithShape="1">
          <a:blip r:embed="rId4">
            <a:alphaModFix/>
          </a:blip>
          <a:srcRect b="0" l="0" r="0" t="0"/>
          <a:stretch/>
        </p:blipFill>
        <p:spPr>
          <a:xfrm>
            <a:off x="3291840" y="2978504"/>
            <a:ext cx="5852160" cy="3829050"/>
          </a:xfrm>
          <a:prstGeom prst="rect">
            <a:avLst/>
          </a:prstGeom>
          <a:noFill/>
          <a:ln>
            <a:noFill/>
          </a:ln>
        </p:spPr>
      </p:pic>
      <p:sp>
        <p:nvSpPr>
          <p:cNvPr id="357" name="Google Shape;357;p30"/>
          <p:cNvSpPr txBox="1"/>
          <p:nvPr/>
        </p:nvSpPr>
        <p:spPr>
          <a:xfrm>
            <a:off x="3291840" y="1150806"/>
            <a:ext cx="3736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P5-03.h – Função pública Criar Lista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Criar Lista (Create List)</a:t>
            </a:r>
            <a:endParaRPr/>
          </a:p>
        </p:txBody>
      </p:sp>
      <p:sp>
        <p:nvSpPr>
          <p:cNvPr id="363" name="Google Shape;363;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4" name="Google Shape;364;p3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5" name="Google Shape;365;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66" name="Google Shape;366;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7" name="Google Shape;367;p31"/>
          <p:cNvSpPr txBox="1"/>
          <p:nvPr/>
        </p:nvSpPr>
        <p:spPr>
          <a:xfrm>
            <a:off x="739775" y="1244600"/>
            <a:ext cx="7772400" cy="171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Criar lista aloca memória para o nó cabeçalho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Inicializa os ponteiros inicio, fim e pos com nulo e fixa o contador em zero.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caso de overflow, na tentativa de alocação de memória, a função retorna um ponteiro nulo.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figuras ilustram este processo.</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368" name="Google Shape;368;p31"/>
          <p:cNvSpPr/>
          <p:nvPr/>
        </p:nvSpPr>
        <p:spPr>
          <a:xfrm>
            <a:off x="1278494" y="36177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69" name="Google Shape;369;p31"/>
          <p:cNvSpPr txBox="1"/>
          <p:nvPr/>
        </p:nvSpPr>
        <p:spPr>
          <a:xfrm>
            <a:off x="1278258" y="3937618"/>
            <a:ext cx="4042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list</a:t>
            </a:r>
            <a:endParaRPr b="0" i="0" sz="1400" u="none" cap="none" strike="noStrike">
              <a:solidFill>
                <a:schemeClr val="dk1"/>
              </a:solidFill>
              <a:latin typeface="Times New Roman"/>
              <a:ea typeface="Times New Roman"/>
              <a:cs typeface="Times New Roman"/>
              <a:sym typeface="Times New Roman"/>
            </a:endParaRPr>
          </a:p>
        </p:txBody>
      </p:sp>
      <p:sp>
        <p:nvSpPr>
          <p:cNvPr id="370" name="Google Shape;370;p31"/>
          <p:cNvSpPr txBox="1"/>
          <p:nvPr/>
        </p:nvSpPr>
        <p:spPr>
          <a:xfrm>
            <a:off x="409575" y="3021407"/>
            <a:ext cx="1710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	    list;</a:t>
            </a:r>
            <a:endParaRPr/>
          </a:p>
        </p:txBody>
      </p:sp>
      <p:sp>
        <p:nvSpPr>
          <p:cNvPr id="371" name="Google Shape;371;p31"/>
          <p:cNvSpPr txBox="1"/>
          <p:nvPr/>
        </p:nvSpPr>
        <p:spPr>
          <a:xfrm>
            <a:off x="4025049" y="2996007"/>
            <a:ext cx="35253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list:=(LIST*)malloc(sizeof(LIST));</a:t>
            </a:r>
            <a:endParaRPr/>
          </a:p>
        </p:txBody>
      </p:sp>
      <p:sp>
        <p:nvSpPr>
          <p:cNvPr id="372" name="Google Shape;372;p31"/>
          <p:cNvSpPr txBox="1"/>
          <p:nvPr/>
        </p:nvSpPr>
        <p:spPr>
          <a:xfrm>
            <a:off x="1166331" y="4846102"/>
            <a:ext cx="267252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list-&gt;head=NULL;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list-&gt;pos=NULL;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list-&gt;rear=NULL;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list-&gt;count=0;</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list-&gt;compare=compare;</a:t>
            </a:r>
            <a:endParaRPr/>
          </a:p>
        </p:txBody>
      </p:sp>
      <p:sp>
        <p:nvSpPr>
          <p:cNvPr id="373" name="Google Shape;373;p31"/>
          <p:cNvSpPr/>
          <p:nvPr/>
        </p:nvSpPr>
        <p:spPr>
          <a:xfrm>
            <a:off x="180975" y="30845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374" name="Google Shape;374;p31"/>
          <p:cNvSpPr/>
          <p:nvPr/>
        </p:nvSpPr>
        <p:spPr>
          <a:xfrm>
            <a:off x="3693920" y="309177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375" name="Google Shape;375;p31"/>
          <p:cNvSpPr/>
          <p:nvPr/>
        </p:nvSpPr>
        <p:spPr>
          <a:xfrm>
            <a:off x="739735" y="4973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grpSp>
        <p:nvGrpSpPr>
          <p:cNvPr id="376" name="Google Shape;376;p31"/>
          <p:cNvGrpSpPr/>
          <p:nvPr/>
        </p:nvGrpSpPr>
        <p:grpSpPr>
          <a:xfrm>
            <a:off x="4554685" y="5227615"/>
            <a:ext cx="3318603" cy="1025517"/>
            <a:chOff x="-2510147" y="1958091"/>
            <a:chExt cx="3318603" cy="1025517"/>
          </a:xfrm>
        </p:grpSpPr>
        <p:sp>
          <p:nvSpPr>
            <p:cNvPr id="377" name="Google Shape;377;p3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78" name="Google Shape;378;p31"/>
            <p:cNvSpPr txBox="1"/>
            <p:nvPr/>
          </p:nvSpPr>
          <p:spPr>
            <a:xfrm>
              <a:off x="-2510147" y="2370876"/>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List</a:t>
              </a:r>
              <a:endParaRPr b="0" i="0" sz="1400" u="none" cap="none" strike="noStrike">
                <a:solidFill>
                  <a:schemeClr val="dk1"/>
                </a:solidFill>
                <a:latin typeface="Times New Roman"/>
                <a:ea typeface="Times New Roman"/>
                <a:cs typeface="Times New Roman"/>
                <a:sym typeface="Times New Roman"/>
              </a:endParaRPr>
            </a:p>
          </p:txBody>
        </p:sp>
        <p:cxnSp>
          <p:nvCxnSpPr>
            <p:cNvPr id="379" name="Google Shape;379;p3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380" name="Google Shape;380;p3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381" name="Google Shape;381;p31"/>
            <p:cNvGrpSpPr/>
            <p:nvPr/>
          </p:nvGrpSpPr>
          <p:grpSpPr>
            <a:xfrm>
              <a:off x="-1841942" y="1958091"/>
              <a:ext cx="2650398" cy="1025517"/>
              <a:chOff x="4099626" y="4919617"/>
              <a:chExt cx="2650398" cy="1025517"/>
            </a:xfrm>
          </p:grpSpPr>
          <p:sp>
            <p:nvSpPr>
              <p:cNvPr id="382" name="Google Shape;382;p3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383" name="Google Shape;383;p3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4" name="Google Shape;384;p3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385" name="Google Shape;385;p3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86" name="Google Shape;386;p3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387" name="Google Shape;387;p3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388" name="Google Shape;388;p3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89" name="Google Shape;389;p3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390" name="Google Shape;390;p3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391" name="Google Shape;391;p3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92" name="Google Shape;392;p3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393" name="Google Shape;393;p3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4" name="Google Shape;394;p3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5" name="Google Shape;395;p3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96" name="Google Shape;396;p3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7" name="Google Shape;397;p3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398" name="Google Shape;398;p31"/>
          <p:cNvGrpSpPr/>
          <p:nvPr/>
        </p:nvGrpSpPr>
        <p:grpSpPr>
          <a:xfrm>
            <a:off x="4554685" y="3617707"/>
            <a:ext cx="3318603" cy="1025517"/>
            <a:chOff x="-2510147" y="1958091"/>
            <a:chExt cx="3318603" cy="1025517"/>
          </a:xfrm>
        </p:grpSpPr>
        <p:sp>
          <p:nvSpPr>
            <p:cNvPr id="399" name="Google Shape;399;p3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00" name="Google Shape;400;p31"/>
            <p:cNvSpPr txBox="1"/>
            <p:nvPr/>
          </p:nvSpPr>
          <p:spPr>
            <a:xfrm>
              <a:off x="-2510147" y="2370876"/>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List</a:t>
              </a:r>
              <a:endParaRPr b="0" i="0" sz="1400" u="none" cap="none" strike="noStrike">
                <a:solidFill>
                  <a:schemeClr val="dk1"/>
                </a:solidFill>
                <a:latin typeface="Times New Roman"/>
                <a:ea typeface="Times New Roman"/>
                <a:cs typeface="Times New Roman"/>
                <a:sym typeface="Times New Roman"/>
              </a:endParaRPr>
            </a:p>
          </p:txBody>
        </p:sp>
        <p:cxnSp>
          <p:nvCxnSpPr>
            <p:cNvPr id="401" name="Google Shape;401;p3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402" name="Google Shape;402;p3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403" name="Google Shape;403;p31"/>
            <p:cNvGrpSpPr/>
            <p:nvPr/>
          </p:nvGrpSpPr>
          <p:grpSpPr>
            <a:xfrm>
              <a:off x="-1841942" y="1958091"/>
              <a:ext cx="2650398" cy="1025517"/>
              <a:chOff x="4099626" y="4919617"/>
              <a:chExt cx="2650398" cy="1025517"/>
            </a:xfrm>
          </p:grpSpPr>
          <p:sp>
            <p:nvSpPr>
              <p:cNvPr id="404" name="Google Shape;404;p3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405" name="Google Shape;405;p3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6" name="Google Shape;406;p3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407" name="Google Shape;407;p3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08" name="Google Shape;408;p3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409" name="Google Shape;409;p3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0" name="Google Shape;410;p3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1" name="Google Shape;411;p3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412" name="Google Shape;412;p3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413" name="Google Shape;413;p3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4" name="Google Shape;414;p3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415" name="Google Shape;415;p3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Definição</a:t>
            </a:r>
            <a:endParaRPr/>
          </a:p>
        </p:txBody>
      </p:sp>
      <p:sp>
        <p:nvSpPr>
          <p:cNvPr id="122" name="Google Shape;122;p14"/>
          <p:cNvSpPr txBox="1"/>
          <p:nvPr/>
        </p:nvSpPr>
        <p:spPr>
          <a:xfrm>
            <a:off x="749300" y="1242779"/>
            <a:ext cx="7772400" cy="490764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Uma lista é uma estrutura linear na qual operações como </a:t>
            </a:r>
            <a:r>
              <a:rPr b="1" i="0" lang="pt-BR" sz="2000" u="none" cap="none" strike="noStrike">
                <a:solidFill>
                  <a:srgbClr val="002060"/>
                </a:solidFill>
                <a:latin typeface="Gill Sans"/>
                <a:ea typeface="Gill Sans"/>
                <a:cs typeface="Gill Sans"/>
                <a:sym typeface="Gill Sans"/>
              </a:rPr>
              <a:t>recuperações, inserções e remoções</a:t>
            </a:r>
            <a:r>
              <a:rPr b="0" i="0" lang="pt-BR" sz="2000" u="none" cap="none" strike="noStrike">
                <a:solidFill>
                  <a:srgbClr val="002060"/>
                </a:solidFill>
                <a:latin typeface="Gill Sans"/>
                <a:ea typeface="Gill Sans"/>
                <a:cs typeface="Gill Sans"/>
                <a:sym typeface="Gill Sans"/>
              </a:rPr>
              <a:t> podem ser realizadas em qualquer lugar da lista, seja </a:t>
            </a:r>
            <a:r>
              <a:rPr b="1" i="0" lang="pt-BR" sz="2000" u="none" cap="none" strike="noStrike">
                <a:solidFill>
                  <a:srgbClr val="002060"/>
                </a:solidFill>
                <a:latin typeface="Gill Sans"/>
                <a:ea typeface="Gill Sans"/>
                <a:cs typeface="Gill Sans"/>
                <a:sym typeface="Gill Sans"/>
              </a:rPr>
              <a:t>no começo, no meio ou no fim da lista</a:t>
            </a:r>
            <a:r>
              <a:rPr b="0" i="0" lang="pt-BR" sz="2000" u="none" cap="none" strike="noStrike">
                <a:solidFill>
                  <a:srgbClr val="002060"/>
                </a:solidFill>
                <a:latin typeface="Gill Sans"/>
                <a:ea typeface="Gill Sans"/>
                <a:cs typeface="Gill Sans"/>
                <a:sym typeface="Gill Sans"/>
              </a:rPr>
              <a:t>.</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Utilizamos diferentes tipos de listas no dia-a-dia.</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Usamos listas de empregados, listas de estudantes ou listas de músicas preferidas. Quando processamos nossa lista de músicas favoritas, devemos ser capazes de procurar por uma música, adicionar uma nova música ou remover uma que não gostamos mais.</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Parte-se do suposto que a lista é uma </a:t>
            </a:r>
            <a:r>
              <a:rPr b="1" i="0" lang="pt-BR" sz="2000" u="none" cap="none" strike="noStrike">
                <a:solidFill>
                  <a:srgbClr val="002060"/>
                </a:solidFill>
                <a:latin typeface="Gill Sans"/>
                <a:ea typeface="Gill Sans"/>
                <a:cs typeface="Gill Sans"/>
                <a:sym typeface="Gill Sans"/>
              </a:rPr>
              <a:t>lista ordenada</a:t>
            </a:r>
            <a:r>
              <a:rPr b="0" i="0" lang="pt-BR" sz="2000" u="none" cap="none" strike="noStrike">
                <a:solidFill>
                  <a:srgbClr val="002060"/>
                </a:solidFill>
                <a:latin typeface="Gill Sans"/>
                <a:ea typeface="Gill Sans"/>
                <a:cs typeface="Gill Sans"/>
                <a:sym typeface="Gill Sans"/>
              </a:rPr>
              <a:t>. Uma sequência ordenada com base no seus dados ou com base em uma </a:t>
            </a:r>
            <a:r>
              <a:rPr b="1" i="0" lang="pt-BR" sz="2000" u="none" cap="none" strike="noStrike">
                <a:solidFill>
                  <a:srgbClr val="002060"/>
                </a:solidFill>
                <a:latin typeface="Gill Sans"/>
                <a:ea typeface="Gill Sans"/>
                <a:cs typeface="Gill Sans"/>
                <a:sym typeface="Gill Sans"/>
              </a:rPr>
              <a:t>chave</a:t>
            </a:r>
            <a:r>
              <a:rPr b="0" i="0" lang="pt-BR" sz="2000" u="none" cap="none" strike="noStrike">
                <a:solidFill>
                  <a:srgbClr val="002060"/>
                </a:solidFill>
                <a:latin typeface="Gill Sans"/>
                <a:ea typeface="Gill Sans"/>
                <a:cs typeface="Gill Sans"/>
                <a:sym typeface="Gill Sans"/>
              </a:rPr>
              <a:t> que identifica os dados.</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Existe também o conceito de </a:t>
            </a:r>
            <a:r>
              <a:rPr b="1" i="0" lang="pt-BR" sz="2000" u="none" cap="none" strike="noStrike">
                <a:solidFill>
                  <a:srgbClr val="002060"/>
                </a:solidFill>
                <a:latin typeface="Gill Sans"/>
                <a:ea typeface="Gill Sans"/>
                <a:cs typeface="Gill Sans"/>
                <a:sym typeface="Gill Sans"/>
              </a:rPr>
              <a:t>lista aleatória </a:t>
            </a:r>
            <a:r>
              <a:rPr b="0" i="0" lang="pt-BR" sz="2000" u="none" cap="none" strike="noStrike">
                <a:solidFill>
                  <a:srgbClr val="002060"/>
                </a:solidFill>
                <a:latin typeface="Gill Sans"/>
                <a:ea typeface="Gill Sans"/>
                <a:cs typeface="Gill Sans"/>
                <a:sym typeface="Gill Sans"/>
              </a:rPr>
              <a:t>(</a:t>
            </a:r>
            <a:r>
              <a:rPr b="1" i="0" lang="pt-BR" sz="2000" u="none" cap="none" strike="noStrike">
                <a:solidFill>
                  <a:srgbClr val="002060"/>
                </a:solidFill>
                <a:latin typeface="Gill Sans"/>
                <a:ea typeface="Gill Sans"/>
                <a:cs typeface="Gill Sans"/>
                <a:sym typeface="Gill Sans"/>
              </a:rPr>
              <a:t>random list</a:t>
            </a:r>
            <a:r>
              <a:rPr b="0" i="0" lang="pt-BR" sz="2000" u="none" cap="none" strike="noStrike">
                <a:solidFill>
                  <a:srgbClr val="002060"/>
                </a:solidFill>
                <a:latin typeface="Gill Sans"/>
                <a:ea typeface="Gill Sans"/>
                <a:cs typeface="Gill Sans"/>
                <a:sym typeface="Gill Sans"/>
              </a:rPr>
              <a:t>), em que não existe uma relação sequencial entre os dados. Neste caso as inserções são sempre realizadas no final da lista, </a:t>
            </a:r>
            <a:r>
              <a:rPr b="1" i="0" lang="pt-BR" sz="2000" u="none" cap="none" strike="noStrike">
                <a:solidFill>
                  <a:srgbClr val="002060"/>
                </a:solidFill>
                <a:latin typeface="Gill Sans"/>
                <a:ea typeface="Gill Sans"/>
                <a:cs typeface="Gill Sans"/>
                <a:sym typeface="Gill Sans"/>
              </a:rPr>
              <a:t>lista cronológica</a:t>
            </a:r>
            <a:r>
              <a:rPr b="0" i="0" lang="pt-BR" sz="2000" u="none" cap="none" strike="noStrike">
                <a:solidFill>
                  <a:srgbClr val="002060"/>
                </a:solidFill>
                <a:latin typeface="Gill Sans"/>
                <a:ea typeface="Gill Sans"/>
                <a:cs typeface="Gill Sans"/>
                <a:sym typeface="Gill Sans"/>
              </a:rPr>
              <a:t>.</a:t>
            </a:r>
            <a:endParaRPr/>
          </a:p>
        </p:txBody>
      </p:sp>
      <p:sp>
        <p:nvSpPr>
          <p:cNvPr id="123" name="Google Shape;123;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 name="Google Shape;124;p1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 name="Google Shape;126;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Adicionar Nó (addNode)</a:t>
            </a:r>
            <a:endParaRPr/>
          </a:p>
        </p:txBody>
      </p:sp>
      <p:sp>
        <p:nvSpPr>
          <p:cNvPr id="421" name="Google Shape;421;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2" name="Google Shape;422;p3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3" name="Google Shape;423;p3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24" name="Google Shape;424;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5" name="Google Shape;425;p32"/>
          <p:cNvSpPr txBox="1"/>
          <p:nvPr/>
        </p:nvSpPr>
        <p:spPr>
          <a:xfrm>
            <a:off x="739775" y="1244600"/>
            <a:ext cx="7772400" cy="37628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Adicionar 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é uma função pública que recebe os dados a serem inseridos na lista e realiza uma busca na lista para encontrar o ponto de inserção.  A busca é realizada por uma função privada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a busca seja bem sucedida, outra função privada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é chamada para realizar a inserção do novo dado na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Nesta implementação, evita-se a inserção de dados duplicados (ou dados com chaves duplicadas).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Adicionar 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pode retornar três valores possíveis: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-1: indica um overflow na memória dinâmica (não existe memória para inserir um novo elemento);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0: indica sucesso na inserção;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+1: indica um elemento duplicado (ou com chave duplicada).</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179458" y="162673"/>
            <a:ext cx="3334042"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Adicionar Nó (addNode)</a:t>
            </a:r>
            <a:endParaRPr/>
          </a:p>
        </p:txBody>
      </p:sp>
      <p:sp>
        <p:nvSpPr>
          <p:cNvPr id="431" name="Google Shape;431;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2" name="Google Shape;432;p3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3" name="Google Shape;433;p3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34" name="Google Shape;434;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5" name="Google Shape;435;p33"/>
          <p:cNvSpPr txBox="1"/>
          <p:nvPr/>
        </p:nvSpPr>
        <p:spPr>
          <a:xfrm>
            <a:off x="188006" y="1290703"/>
            <a:ext cx="3033496" cy="9216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AdicionarNó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pic>
        <p:nvPicPr>
          <p:cNvPr id="436" name="Google Shape;436;p33"/>
          <p:cNvPicPr preferRelativeResize="0"/>
          <p:nvPr/>
        </p:nvPicPr>
        <p:blipFill rotWithShape="1">
          <a:blip r:embed="rId3">
            <a:alphaModFix/>
          </a:blip>
          <a:srcRect b="0" l="0" r="0" t="0"/>
          <a:stretch/>
        </p:blipFill>
        <p:spPr>
          <a:xfrm>
            <a:off x="3546634" y="1138600"/>
            <a:ext cx="5597366" cy="5641181"/>
          </a:xfrm>
          <a:prstGeom prst="rect">
            <a:avLst/>
          </a:prstGeom>
          <a:noFill/>
          <a:ln>
            <a:noFill/>
          </a:ln>
        </p:spPr>
      </p:pic>
      <p:sp>
        <p:nvSpPr>
          <p:cNvPr id="437" name="Google Shape;437;p33"/>
          <p:cNvSpPr txBox="1"/>
          <p:nvPr/>
        </p:nvSpPr>
        <p:spPr>
          <a:xfrm>
            <a:off x="188006" y="2453960"/>
            <a:ext cx="3033496" cy="279258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realiza uma busca na lista para encontrar a posição de inserção que identificada pelo ponteiro ao predecessor  pPre.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pode retornar o ponteiro ao nó duplicado pLoc, que neste caso não interessa.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38" name="Google Shape;438;p33"/>
          <p:cNvSpPr txBox="1"/>
          <p:nvPr/>
        </p:nvSpPr>
        <p:spPr>
          <a:xfrm>
            <a:off x="3546634" y="753445"/>
            <a:ext cx="3993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P5-04.h – Função pública Adicionar Nó</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152290" y="146851"/>
            <a:ext cx="3298874"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Inserir (_insert)</a:t>
            </a:r>
            <a:endParaRPr/>
          </a:p>
        </p:txBody>
      </p:sp>
      <p:sp>
        <p:nvSpPr>
          <p:cNvPr id="444" name="Google Shape;444;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5" name="Google Shape;445;p3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6" name="Google Shape;446;p3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47" name="Google Shape;447;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8" name="Google Shape;448;p34"/>
          <p:cNvSpPr txBox="1"/>
          <p:nvPr/>
        </p:nvSpPr>
        <p:spPr>
          <a:xfrm>
            <a:off x="258399" y="1329020"/>
            <a:ext cx="3005306" cy="9216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interna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pic>
        <p:nvPicPr>
          <p:cNvPr id="449" name="Google Shape;449;p34"/>
          <p:cNvPicPr preferRelativeResize="0"/>
          <p:nvPr/>
        </p:nvPicPr>
        <p:blipFill rotWithShape="1">
          <a:blip r:embed="rId3">
            <a:alphaModFix/>
          </a:blip>
          <a:srcRect b="0" l="0" r="0" t="0"/>
          <a:stretch/>
        </p:blipFill>
        <p:spPr>
          <a:xfrm>
            <a:off x="3535680" y="2537530"/>
            <a:ext cx="5608320" cy="4271963"/>
          </a:xfrm>
          <a:prstGeom prst="rect">
            <a:avLst/>
          </a:prstGeom>
          <a:noFill/>
          <a:ln>
            <a:noFill/>
          </a:ln>
        </p:spPr>
      </p:pic>
      <p:pic>
        <p:nvPicPr>
          <p:cNvPr id="450" name="Google Shape;450;p34"/>
          <p:cNvPicPr preferRelativeResize="0"/>
          <p:nvPr/>
        </p:nvPicPr>
        <p:blipFill rotWithShape="1">
          <a:blip r:embed="rId4">
            <a:alphaModFix/>
          </a:blip>
          <a:srcRect b="0" l="0" r="0" t="5560"/>
          <a:stretch/>
        </p:blipFill>
        <p:spPr>
          <a:xfrm>
            <a:off x="3529149" y="1107875"/>
            <a:ext cx="5608320" cy="1479292"/>
          </a:xfrm>
          <a:prstGeom prst="rect">
            <a:avLst/>
          </a:prstGeom>
          <a:noFill/>
          <a:ln>
            <a:noFill/>
          </a:ln>
        </p:spPr>
      </p:pic>
      <p:sp>
        <p:nvSpPr>
          <p:cNvPr id="451" name="Google Shape;451;p34"/>
          <p:cNvSpPr txBox="1"/>
          <p:nvPr/>
        </p:nvSpPr>
        <p:spPr>
          <a:xfrm>
            <a:off x="209781" y="3146917"/>
            <a:ext cx="3053924" cy="239124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contempla dois casos:</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Inserir no inicio da lista  (inclusive em uma lista vazia);</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Inserir no meio ou no final da lista.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52" name="Google Shape;452;p34"/>
          <p:cNvSpPr txBox="1"/>
          <p:nvPr/>
        </p:nvSpPr>
        <p:spPr>
          <a:xfrm>
            <a:off x="3529149" y="707825"/>
            <a:ext cx="36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P5-05.h – Função privada de inserção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458" name="Google Shape;458;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9" name="Google Shape;459;p3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0" name="Google Shape;460;p3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61" name="Google Shape;461;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62" name="Google Shape;462;p35"/>
          <p:cNvPicPr preferRelativeResize="0"/>
          <p:nvPr/>
        </p:nvPicPr>
        <p:blipFill rotWithShape="1">
          <a:blip r:embed="rId3">
            <a:alphaModFix/>
          </a:blip>
          <a:srcRect b="0" l="0" r="0" t="0"/>
          <a:stretch/>
        </p:blipFill>
        <p:spPr>
          <a:xfrm>
            <a:off x="3524726" y="2076212"/>
            <a:ext cx="5619274" cy="2705576"/>
          </a:xfrm>
          <a:prstGeom prst="rect">
            <a:avLst/>
          </a:prstGeom>
          <a:noFill/>
          <a:ln>
            <a:noFill/>
          </a:ln>
        </p:spPr>
      </p:pic>
      <p:sp>
        <p:nvSpPr>
          <p:cNvPr id="463" name="Google Shape;463;p35"/>
          <p:cNvSpPr txBox="1"/>
          <p:nvPr/>
        </p:nvSpPr>
        <p:spPr>
          <a:xfrm>
            <a:off x="386358" y="2076212"/>
            <a:ext cx="2830738" cy="240231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contempla dois casos:</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Inserir no inicio da lista  (inclusive em uma lista vazia);</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Inserir no meio ou no final da lista.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64" name="Google Shape;464;p35"/>
          <p:cNvSpPr txBox="1"/>
          <p:nvPr/>
        </p:nvSpPr>
        <p:spPr>
          <a:xfrm>
            <a:off x="3524726" y="1611748"/>
            <a:ext cx="50770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P5-05.h – Função privada de inserção, continuação...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470" name="Google Shape;470;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1" name="Google Shape;471;p3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2" name="Google Shape;472;p3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73" name="Google Shape;473;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4" name="Google Shape;474;p36"/>
          <p:cNvSpPr txBox="1"/>
          <p:nvPr/>
        </p:nvSpPr>
        <p:spPr>
          <a:xfrm>
            <a:off x="739775" y="1244600"/>
            <a:ext cx="7772400" cy="92165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recebe como parâmetros um ponteiro a lista (pList), um ponteiro a posição de inserção (pPre) e um ponteiro ao dado a ser inserido (dataInPtr).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75" name="Google Shape;475;p36"/>
          <p:cNvSpPr/>
          <p:nvPr/>
        </p:nvSpPr>
        <p:spPr>
          <a:xfrm>
            <a:off x="783319" y="412896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476" name="Google Shape;476;p36"/>
          <p:cNvGrpSpPr/>
          <p:nvPr/>
        </p:nvGrpSpPr>
        <p:grpSpPr>
          <a:xfrm>
            <a:off x="1122425" y="5800980"/>
            <a:ext cx="1517808" cy="630039"/>
            <a:chOff x="4724938" y="5097783"/>
            <a:chExt cx="1517808" cy="630039"/>
          </a:xfrm>
        </p:grpSpPr>
        <p:sp>
          <p:nvSpPr>
            <p:cNvPr id="477" name="Google Shape;477;p3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78" name="Google Shape;478;p36"/>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479" name="Google Shape;479;p36"/>
            <p:cNvCxnSpPr>
              <a:stCxn id="480" idx="6"/>
              <a:endCxn id="481"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481" name="Google Shape;481;p36"/>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480" name="Google Shape;480;p3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482" name="Google Shape;482;p36"/>
          <p:cNvGrpSpPr/>
          <p:nvPr/>
        </p:nvGrpSpPr>
        <p:grpSpPr>
          <a:xfrm>
            <a:off x="1213733" y="3969145"/>
            <a:ext cx="3318603" cy="1025517"/>
            <a:chOff x="-2510147" y="1958091"/>
            <a:chExt cx="3318603" cy="1025517"/>
          </a:xfrm>
        </p:grpSpPr>
        <p:sp>
          <p:nvSpPr>
            <p:cNvPr id="483" name="Google Shape;483;p3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84" name="Google Shape;484;p3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485" name="Google Shape;485;p3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486" name="Google Shape;486;p3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487" name="Google Shape;487;p36"/>
            <p:cNvGrpSpPr/>
            <p:nvPr/>
          </p:nvGrpSpPr>
          <p:grpSpPr>
            <a:xfrm>
              <a:off x="-1841942" y="1958091"/>
              <a:ext cx="2650398" cy="1025517"/>
              <a:chOff x="4099626" y="4919617"/>
              <a:chExt cx="2650398" cy="1025517"/>
            </a:xfrm>
          </p:grpSpPr>
          <p:sp>
            <p:nvSpPr>
              <p:cNvPr id="488" name="Google Shape;488;p3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489" name="Google Shape;489;p3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0" name="Google Shape;490;p3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491" name="Google Shape;491;p3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2" name="Google Shape;492;p3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493" name="Google Shape;493;p3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494" name="Google Shape;494;p3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5" name="Google Shape;495;p3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496" name="Google Shape;496;p3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497" name="Google Shape;497;p3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8" name="Google Shape;498;p3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499" name="Google Shape;499;p3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0" name="Google Shape;500;p3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1" name="Google Shape;501;p3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02" name="Google Shape;502;p3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3" name="Google Shape;503;p3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504" name="Google Shape;504;p36"/>
          <p:cNvSpPr txBox="1"/>
          <p:nvPr/>
        </p:nvSpPr>
        <p:spPr>
          <a:xfrm>
            <a:off x="1627627" y="2329163"/>
            <a:ext cx="6422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static bool _insert (LIST* pList, NODE* pPre, void* dataInPtr)</a:t>
            </a:r>
            <a:endParaRPr/>
          </a:p>
        </p:txBody>
      </p:sp>
      <p:sp>
        <p:nvSpPr>
          <p:cNvPr id="505" name="Google Shape;505;p36"/>
          <p:cNvSpPr txBox="1"/>
          <p:nvPr/>
        </p:nvSpPr>
        <p:spPr>
          <a:xfrm>
            <a:off x="761547" y="2823027"/>
            <a:ext cx="7772400" cy="88918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acontece ao inserir no inicio da lista. Aqui temos duas situações: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é quando a lista está vazia.  Com isso, a posição de inserção será nula.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506" name="Google Shape;506;p36"/>
          <p:cNvGrpSpPr/>
          <p:nvPr/>
        </p:nvGrpSpPr>
        <p:grpSpPr>
          <a:xfrm>
            <a:off x="1206443" y="5023299"/>
            <a:ext cx="513282" cy="630039"/>
            <a:chOff x="4801140" y="5097783"/>
            <a:chExt cx="513282" cy="630039"/>
          </a:xfrm>
        </p:grpSpPr>
        <p:sp>
          <p:nvSpPr>
            <p:cNvPr id="507" name="Google Shape;507;p3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08" name="Google Shape;508;p36"/>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509" name="Google Shape;509;p3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515" name="Google Shape;515;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6" name="Google Shape;516;p3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7" name="Google Shape;517;p3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18" name="Google Shape;518;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9" name="Google Shape;519;p37"/>
          <p:cNvSpPr/>
          <p:nvPr/>
        </p:nvSpPr>
        <p:spPr>
          <a:xfrm>
            <a:off x="783319" y="390036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520" name="Google Shape;520;p37"/>
          <p:cNvGrpSpPr/>
          <p:nvPr/>
        </p:nvGrpSpPr>
        <p:grpSpPr>
          <a:xfrm>
            <a:off x="1122425" y="5572374"/>
            <a:ext cx="1517808" cy="630039"/>
            <a:chOff x="4724938" y="5097783"/>
            <a:chExt cx="1517808" cy="630039"/>
          </a:xfrm>
        </p:grpSpPr>
        <p:sp>
          <p:nvSpPr>
            <p:cNvPr id="521" name="Google Shape;521;p3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22" name="Google Shape;522;p37"/>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523" name="Google Shape;523;p37"/>
            <p:cNvCxnSpPr>
              <a:stCxn id="524" idx="6"/>
              <a:endCxn id="525"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525" name="Google Shape;525;p37"/>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524" name="Google Shape;524;p3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526" name="Google Shape;526;p37"/>
          <p:cNvGrpSpPr/>
          <p:nvPr/>
        </p:nvGrpSpPr>
        <p:grpSpPr>
          <a:xfrm>
            <a:off x="1213733" y="3740539"/>
            <a:ext cx="3318603" cy="1025517"/>
            <a:chOff x="-2510147" y="1958091"/>
            <a:chExt cx="3318603" cy="1025517"/>
          </a:xfrm>
        </p:grpSpPr>
        <p:sp>
          <p:nvSpPr>
            <p:cNvPr id="527" name="Google Shape;527;p37"/>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28" name="Google Shape;528;p37"/>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529" name="Google Shape;529;p37"/>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530" name="Google Shape;530;p37"/>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31" name="Google Shape;531;p37"/>
            <p:cNvGrpSpPr/>
            <p:nvPr/>
          </p:nvGrpSpPr>
          <p:grpSpPr>
            <a:xfrm>
              <a:off x="-1841942" y="1958091"/>
              <a:ext cx="2650398" cy="1025517"/>
              <a:chOff x="4099626" y="4919617"/>
              <a:chExt cx="2650398" cy="1025517"/>
            </a:xfrm>
          </p:grpSpPr>
          <p:sp>
            <p:nvSpPr>
              <p:cNvPr id="532" name="Google Shape;532;p3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533" name="Google Shape;533;p3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34" name="Google Shape;534;p3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535" name="Google Shape;535;p3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36" name="Google Shape;536;p3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537" name="Google Shape;537;p3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b="0" i="0" sz="1800" u="none" cap="none" strike="noStrike">
                  <a:solidFill>
                    <a:srgbClr val="C00000"/>
                  </a:solidFill>
                  <a:latin typeface="Times New Roman"/>
                  <a:ea typeface="Times New Roman"/>
                  <a:cs typeface="Times New Roman"/>
                  <a:sym typeface="Times New Roman"/>
                </a:endParaRPr>
              </a:p>
            </p:txBody>
          </p:sp>
          <p:sp>
            <p:nvSpPr>
              <p:cNvPr id="538" name="Google Shape;538;p3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39" name="Google Shape;539;p3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540" name="Google Shape;540;p3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541" name="Google Shape;541;p3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42" name="Google Shape;542;p3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543" name="Google Shape;543;p3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4" name="Google Shape;544;p3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5" name="Google Shape;545;p3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46" name="Google Shape;546;p3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7" name="Google Shape;547;p3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548" name="Google Shape;548;p37"/>
          <p:cNvSpPr txBox="1"/>
          <p:nvPr/>
        </p:nvSpPr>
        <p:spPr>
          <a:xfrm>
            <a:off x="685800" y="1266367"/>
            <a:ext cx="7772400" cy="93550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acontece ao inserir um elemento na primeira posição em uma lista que não está vazia.  Com isso, a posição de inserção também será nula.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549" name="Google Shape;549;p37"/>
          <p:cNvGrpSpPr/>
          <p:nvPr/>
        </p:nvGrpSpPr>
        <p:grpSpPr>
          <a:xfrm>
            <a:off x="1206443" y="4794693"/>
            <a:ext cx="513282" cy="630039"/>
            <a:chOff x="4801140" y="5097783"/>
            <a:chExt cx="513282" cy="630039"/>
          </a:xfrm>
        </p:grpSpPr>
        <p:sp>
          <p:nvSpPr>
            <p:cNvPr id="550" name="Google Shape;550;p3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51" name="Google Shape;551;p37"/>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552" name="Google Shape;552;p3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553" name="Google Shape;553;p37"/>
          <p:cNvGrpSpPr/>
          <p:nvPr/>
        </p:nvGrpSpPr>
        <p:grpSpPr>
          <a:xfrm>
            <a:off x="4891489" y="2161188"/>
            <a:ext cx="3882823" cy="1245521"/>
            <a:chOff x="4891489" y="2411566"/>
            <a:chExt cx="3882823" cy="1245521"/>
          </a:xfrm>
        </p:grpSpPr>
        <p:grpSp>
          <p:nvGrpSpPr>
            <p:cNvPr id="554" name="Google Shape;554;p37"/>
            <p:cNvGrpSpPr/>
            <p:nvPr/>
          </p:nvGrpSpPr>
          <p:grpSpPr>
            <a:xfrm>
              <a:off x="4891489" y="2957099"/>
              <a:ext cx="1078596" cy="699988"/>
              <a:chOff x="3813507" y="3076536"/>
              <a:chExt cx="1078596" cy="699988"/>
            </a:xfrm>
          </p:grpSpPr>
          <p:sp>
            <p:nvSpPr>
              <p:cNvPr id="555" name="Google Shape;555;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56" name="Google Shape;556;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57" name="Google Shape;557;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58" name="Google Shape;558;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59" name="Google Shape;559;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60" name="Google Shape;560;p37"/>
            <p:cNvCxnSpPr>
              <a:stCxn id="561" idx="0"/>
              <a:endCxn id="56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62" name="Google Shape;562;p37"/>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563" name="Google Shape;563;p37"/>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561" name="Google Shape;561;p37"/>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64" name="Google Shape;564;p37"/>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65" name="Google Shape;565;p37"/>
            <p:cNvGrpSpPr/>
            <p:nvPr/>
          </p:nvGrpSpPr>
          <p:grpSpPr>
            <a:xfrm>
              <a:off x="6283862" y="2957099"/>
              <a:ext cx="1078596" cy="699988"/>
              <a:chOff x="3813507" y="3076536"/>
              <a:chExt cx="1078596" cy="699988"/>
            </a:xfrm>
          </p:grpSpPr>
          <p:sp>
            <p:nvSpPr>
              <p:cNvPr id="566" name="Google Shape;566;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67" name="Google Shape;567;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68" name="Google Shape;568;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69" name="Google Shape;569;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70" name="Google Shape;570;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71" name="Google Shape;571;p37"/>
            <p:cNvCxnSpPr>
              <a:stCxn id="572" idx="0"/>
              <a:endCxn id="573"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73" name="Google Shape;573;p37"/>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574" name="Google Shape;574;p37"/>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572" name="Google Shape;572;p37"/>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75" name="Google Shape;575;p37"/>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76" name="Google Shape;576;p37"/>
            <p:cNvGrpSpPr/>
            <p:nvPr/>
          </p:nvGrpSpPr>
          <p:grpSpPr>
            <a:xfrm>
              <a:off x="7695716" y="2957099"/>
              <a:ext cx="1078596" cy="699988"/>
              <a:chOff x="3813507" y="3076536"/>
              <a:chExt cx="1078596" cy="699988"/>
            </a:xfrm>
          </p:grpSpPr>
          <p:sp>
            <p:nvSpPr>
              <p:cNvPr id="577" name="Google Shape;577;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78" name="Google Shape;578;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79" name="Google Shape;579;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80" name="Google Shape;580;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81" name="Google Shape;581;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82" name="Google Shape;582;p37"/>
            <p:cNvCxnSpPr>
              <a:stCxn id="583" idx="0"/>
              <a:endCxn id="584"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84" name="Google Shape;584;p37"/>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583" name="Google Shape;583;p37"/>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5" name="Google Shape;585;p37"/>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586" name="Google Shape;586;p37"/>
          <p:cNvCxnSpPr>
            <a:stCxn id="546" idx="0"/>
            <a:endCxn id="555" idx="1"/>
          </p:cNvCxnSpPr>
          <p:nvPr/>
        </p:nvCxnSpPr>
        <p:spPr>
          <a:xfrm rot="-5400000">
            <a:off x="3580335" y="2620947"/>
            <a:ext cx="888900" cy="1760400"/>
          </a:xfrm>
          <a:prstGeom prst="bentConnector2">
            <a:avLst/>
          </a:prstGeom>
          <a:noFill/>
          <a:ln cap="flat" cmpd="sng" w="19050">
            <a:solidFill>
              <a:schemeClr val="dk1"/>
            </a:solidFill>
            <a:prstDash val="solid"/>
            <a:round/>
            <a:headEnd len="med" w="med" type="none"/>
            <a:tailEnd len="med" w="med" type="triangle"/>
          </a:ln>
        </p:spPr>
      </p:cxnSp>
      <p:cxnSp>
        <p:nvCxnSpPr>
          <p:cNvPr id="587" name="Google Shape;587;p37"/>
          <p:cNvCxnSpPr>
            <a:stCxn id="547" idx="0"/>
            <a:endCxn id="577" idx="2"/>
          </p:cNvCxnSpPr>
          <p:nvPr/>
        </p:nvCxnSpPr>
        <p:spPr>
          <a:xfrm rot="-5400000">
            <a:off x="5657456" y="1361393"/>
            <a:ext cx="538800" cy="46296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588" name="Google Shape;588;p37"/>
          <p:cNvCxnSpPr>
            <a:stCxn id="544" idx="0"/>
            <a:endCxn id="567" idx="2"/>
          </p:cNvCxnSpPr>
          <p:nvPr/>
        </p:nvCxnSpPr>
        <p:spPr>
          <a:xfrm rot="-5400000">
            <a:off x="4376020" y="1691247"/>
            <a:ext cx="538800" cy="3969900"/>
          </a:xfrm>
          <a:prstGeom prst="bentConnector3">
            <a:avLst>
              <a:gd fmla="val 70211" name="adj1"/>
            </a:avLst>
          </a:prstGeom>
          <a:noFill/>
          <a:ln cap="flat" cmpd="sng" w="19050">
            <a:solidFill>
              <a:srgbClr val="C0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594" name="Google Shape;594;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5" name="Google Shape;595;p3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6" name="Google Shape;596;p3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97" name="Google Shape;597;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8" name="Google Shape;598;p38"/>
          <p:cNvSpPr txBox="1"/>
          <p:nvPr/>
        </p:nvSpPr>
        <p:spPr>
          <a:xfrm>
            <a:off x="4635986" y="2316807"/>
            <a:ext cx="43737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NODE*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 = (NODE*) malloc(sizeof(NODE));</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pNew-&gt;dataPtr = dataInPtr;</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pNew-&gt;link       = NULL;</a:t>
            </a:r>
            <a:endParaRPr/>
          </a:p>
        </p:txBody>
      </p:sp>
      <p:sp>
        <p:nvSpPr>
          <p:cNvPr id="599" name="Google Shape;599;p38"/>
          <p:cNvSpPr/>
          <p:nvPr/>
        </p:nvSpPr>
        <p:spPr>
          <a:xfrm>
            <a:off x="943591" y="241945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600" name="Google Shape;600;p38"/>
          <p:cNvSpPr/>
          <p:nvPr/>
        </p:nvSpPr>
        <p:spPr>
          <a:xfrm>
            <a:off x="939088" y="345590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601" name="Google Shape;601;p38"/>
          <p:cNvSpPr/>
          <p:nvPr/>
        </p:nvSpPr>
        <p:spPr>
          <a:xfrm>
            <a:off x="943591" y="465104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grpSp>
        <p:nvGrpSpPr>
          <p:cNvPr id="602" name="Google Shape;602;p38"/>
          <p:cNvGrpSpPr/>
          <p:nvPr/>
        </p:nvGrpSpPr>
        <p:grpSpPr>
          <a:xfrm>
            <a:off x="1473317" y="2412048"/>
            <a:ext cx="614271" cy="627688"/>
            <a:chOff x="797923" y="2169907"/>
            <a:chExt cx="614271" cy="627688"/>
          </a:xfrm>
        </p:grpSpPr>
        <p:sp>
          <p:nvSpPr>
            <p:cNvPr id="603" name="Google Shape;603;p38"/>
            <p:cNvSpPr/>
            <p:nvPr/>
          </p:nvSpPr>
          <p:spPr>
            <a:xfrm>
              <a:off x="907019" y="216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04" name="Google Shape;604;p38"/>
            <p:cNvSpPr txBox="1"/>
            <p:nvPr/>
          </p:nvSpPr>
          <p:spPr>
            <a:xfrm>
              <a:off x="797923" y="2489818"/>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grpSp>
        <p:nvGrpSpPr>
          <p:cNvPr id="605" name="Google Shape;605;p38"/>
          <p:cNvGrpSpPr/>
          <p:nvPr/>
        </p:nvGrpSpPr>
        <p:grpSpPr>
          <a:xfrm>
            <a:off x="1487185" y="3342646"/>
            <a:ext cx="2072729" cy="1046522"/>
            <a:chOff x="4756289" y="2100838"/>
            <a:chExt cx="2072729" cy="1046522"/>
          </a:xfrm>
        </p:grpSpPr>
        <p:sp>
          <p:nvSpPr>
            <p:cNvPr id="606" name="Google Shape;606;p38"/>
            <p:cNvSpPr/>
            <p:nvPr/>
          </p:nvSpPr>
          <p:spPr>
            <a:xfrm>
              <a:off x="4859941" y="21577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07" name="Google Shape;607;p38"/>
            <p:cNvSpPr txBox="1"/>
            <p:nvPr/>
          </p:nvSpPr>
          <p:spPr>
            <a:xfrm>
              <a:off x="4756289" y="2464961"/>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08" name="Google Shape;608;p38"/>
            <p:cNvCxnSpPr>
              <a:stCxn id="609" idx="2"/>
            </p:cNvCxnSpPr>
            <p:nvPr/>
          </p:nvCxnSpPr>
          <p:spPr>
            <a:xfrm flipH="1" rot="10800000">
              <a:off x="4996190" y="2330530"/>
              <a:ext cx="749700" cy="1500"/>
            </a:xfrm>
            <a:prstGeom prst="straightConnector1">
              <a:avLst/>
            </a:prstGeom>
            <a:noFill/>
            <a:ln cap="flat" cmpd="sng" w="19050">
              <a:solidFill>
                <a:schemeClr val="dk1"/>
              </a:solidFill>
              <a:prstDash val="solid"/>
              <a:round/>
              <a:headEnd len="med" w="med" type="none"/>
              <a:tailEnd len="med" w="med" type="triangle"/>
            </a:ln>
          </p:spPr>
        </p:cxnSp>
        <p:grpSp>
          <p:nvGrpSpPr>
            <p:cNvPr id="610" name="Google Shape;610;p38"/>
            <p:cNvGrpSpPr/>
            <p:nvPr/>
          </p:nvGrpSpPr>
          <p:grpSpPr>
            <a:xfrm>
              <a:off x="5750422" y="2100838"/>
              <a:ext cx="1078596" cy="699988"/>
              <a:chOff x="3813507" y="3076536"/>
              <a:chExt cx="1078596" cy="699988"/>
            </a:xfrm>
          </p:grpSpPr>
          <p:sp>
            <p:nvSpPr>
              <p:cNvPr id="611" name="Google Shape;611;p3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12" name="Google Shape;612;p3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13" name="Google Shape;613;p3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14" name="Google Shape;614;p3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15" name="Google Shape;615;p3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sp>
          <p:nvSpPr>
            <p:cNvPr id="616" name="Google Shape;616;p38"/>
            <p:cNvSpPr txBox="1"/>
            <p:nvPr/>
          </p:nvSpPr>
          <p:spPr>
            <a:xfrm>
              <a:off x="5948955" y="2808806"/>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sp>
          <p:nvSpPr>
            <p:cNvPr id="609" name="Google Shape;609;p38"/>
            <p:cNvSpPr/>
            <p:nvPr/>
          </p:nvSpPr>
          <p:spPr>
            <a:xfrm>
              <a:off x="4996190" y="227829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617" name="Google Shape;617;p38"/>
          <p:cNvGrpSpPr/>
          <p:nvPr/>
        </p:nvGrpSpPr>
        <p:grpSpPr>
          <a:xfrm>
            <a:off x="1590837" y="4586754"/>
            <a:ext cx="2097595" cy="1697138"/>
            <a:chOff x="4427714" y="3726183"/>
            <a:chExt cx="2097595" cy="1697138"/>
          </a:xfrm>
        </p:grpSpPr>
        <p:sp>
          <p:nvSpPr>
            <p:cNvPr id="618" name="Google Shape;618;p38"/>
            <p:cNvSpPr/>
            <p:nvPr/>
          </p:nvSpPr>
          <p:spPr>
            <a:xfrm>
              <a:off x="4580541" y="37261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19" name="Google Shape;619;p38"/>
            <p:cNvSpPr txBox="1"/>
            <p:nvPr/>
          </p:nvSpPr>
          <p:spPr>
            <a:xfrm>
              <a:off x="4427714" y="40484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620" name="Google Shape;620;p38"/>
            <p:cNvCxnSpPr>
              <a:stCxn id="621" idx="6"/>
              <a:endCxn id="622" idx="1"/>
            </p:cNvCxnSpPr>
            <p:nvPr/>
          </p:nvCxnSpPr>
          <p:spPr>
            <a:xfrm flipH="1" rot="10800000">
              <a:off x="4839412" y="39048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623" name="Google Shape;623;p38"/>
            <p:cNvSpPr txBox="1"/>
            <p:nvPr/>
          </p:nvSpPr>
          <p:spPr>
            <a:xfrm>
              <a:off x="5639737"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624" name="Google Shape;624;p38"/>
            <p:cNvGrpSpPr/>
            <p:nvPr/>
          </p:nvGrpSpPr>
          <p:grpSpPr>
            <a:xfrm>
              <a:off x="5446713" y="4374452"/>
              <a:ext cx="1078596" cy="699988"/>
              <a:chOff x="3813507" y="3076536"/>
              <a:chExt cx="1078596" cy="699988"/>
            </a:xfrm>
          </p:grpSpPr>
          <p:sp>
            <p:nvSpPr>
              <p:cNvPr id="625" name="Google Shape;625;p3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6" name="Google Shape;626;p3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27" name="Google Shape;627;p3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28" name="Google Shape;628;p3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29" name="Google Shape;629;p3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630" name="Google Shape;630;p38"/>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622" name="Google Shape;622;p38"/>
            <p:cNvSpPr/>
            <p:nvPr/>
          </p:nvSpPr>
          <p:spPr>
            <a:xfrm>
              <a:off x="5564522" y="37309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631" name="Google Shape;631;p38"/>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32" name="Google Shape;632;p38"/>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1" name="Google Shape;621;p38"/>
            <p:cNvSpPr/>
            <p:nvPr/>
          </p:nvSpPr>
          <p:spPr>
            <a:xfrm>
              <a:off x="4733621" y="38523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33" name="Google Shape;633;p38"/>
            <p:cNvSpPr/>
            <p:nvPr/>
          </p:nvSpPr>
          <p:spPr>
            <a:xfrm>
              <a:off x="4585176" y="4457079"/>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34" name="Google Shape;634;p38"/>
            <p:cNvSpPr txBox="1"/>
            <p:nvPr/>
          </p:nvSpPr>
          <p:spPr>
            <a:xfrm>
              <a:off x="4437980" y="476429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35" name="Google Shape;635;p38"/>
            <p:cNvCxnSpPr>
              <a:stCxn id="636" idx="2"/>
            </p:cNvCxnSpPr>
            <p:nvPr/>
          </p:nvCxnSpPr>
          <p:spPr>
            <a:xfrm flipH="1" rot="10800000">
              <a:off x="4721425" y="4629859"/>
              <a:ext cx="749700" cy="1500"/>
            </a:xfrm>
            <a:prstGeom prst="straightConnector1">
              <a:avLst/>
            </a:prstGeom>
            <a:noFill/>
            <a:ln cap="flat" cmpd="sng" w="19050">
              <a:solidFill>
                <a:schemeClr val="dk1"/>
              </a:solidFill>
              <a:prstDash val="solid"/>
              <a:round/>
              <a:headEnd len="med" w="med" type="none"/>
              <a:tailEnd len="med" w="med" type="triangle"/>
            </a:ln>
          </p:spPr>
        </p:cxnSp>
        <p:sp>
          <p:nvSpPr>
            <p:cNvPr id="636" name="Google Shape;636;p38"/>
            <p:cNvSpPr/>
            <p:nvPr/>
          </p:nvSpPr>
          <p:spPr>
            <a:xfrm>
              <a:off x="4721425" y="45776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637" name="Google Shape;637;p38"/>
          <p:cNvSpPr/>
          <p:nvPr/>
        </p:nvSpPr>
        <p:spPr>
          <a:xfrm>
            <a:off x="4423715" y="23790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638" name="Google Shape;638;p38"/>
          <p:cNvSpPr/>
          <p:nvPr/>
        </p:nvSpPr>
        <p:spPr>
          <a:xfrm>
            <a:off x="4423715" y="267748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639" name="Google Shape;639;p38"/>
          <p:cNvSpPr/>
          <p:nvPr/>
        </p:nvSpPr>
        <p:spPr>
          <a:xfrm>
            <a:off x="4423715" y="2985448"/>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640" name="Google Shape;640;p38"/>
          <p:cNvSpPr txBox="1"/>
          <p:nvPr/>
        </p:nvSpPr>
        <p:spPr>
          <a:xfrm>
            <a:off x="685800" y="1266367"/>
            <a:ext cx="7772400" cy="89498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inserir um novo dado, devemos: alocar memória para um novo nó e preencher esse novo nó com o dado correspondente.  Ou seja, </a:t>
            </a:r>
            <a:r>
              <a:rPr b="0" i="0" lang="pt-BR" sz="1800" u="sng" cap="none" strike="noStrike">
                <a:solidFill>
                  <a:srgbClr val="002060"/>
                </a:solidFill>
                <a:latin typeface="Gill Sans"/>
                <a:ea typeface="Gill Sans"/>
                <a:cs typeface="Gill Sans"/>
                <a:sym typeface="Gill Sans"/>
              </a:rPr>
              <a:t>preparar o nó que será inserido</a:t>
            </a:r>
            <a:r>
              <a:rPr b="0" i="0" lang="pt-BR" sz="1800" u="none" cap="none" strike="noStrike">
                <a:solidFill>
                  <a:srgbClr val="002060"/>
                </a:solidFill>
                <a:latin typeface="Gill Sans"/>
                <a:ea typeface="Gill Sans"/>
                <a:cs typeface="Gill Sans"/>
                <a:sym typeface="Gill Sans"/>
              </a:rPr>
              <a:t>.</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646" name="Google Shape;646;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7" name="Google Shape;647;p3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8" name="Google Shape;648;p3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49" name="Google Shape;649;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0" name="Google Shape;650;p39"/>
          <p:cNvSpPr txBox="1"/>
          <p:nvPr/>
        </p:nvSpPr>
        <p:spPr>
          <a:xfrm>
            <a:off x="739775" y="1244601"/>
            <a:ext cx="7772400" cy="66199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o novo nó é inserido em uma lista vazia da seguinte forma: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651" name="Google Shape;651;p39"/>
          <p:cNvGrpSpPr/>
          <p:nvPr/>
        </p:nvGrpSpPr>
        <p:grpSpPr>
          <a:xfrm>
            <a:off x="567775" y="2264596"/>
            <a:ext cx="3318603" cy="1025517"/>
            <a:chOff x="-2510147" y="1958091"/>
            <a:chExt cx="3318603" cy="1025517"/>
          </a:xfrm>
        </p:grpSpPr>
        <p:sp>
          <p:nvSpPr>
            <p:cNvPr id="652" name="Google Shape;652;p39"/>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53" name="Google Shape;653;p39"/>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654" name="Google Shape;654;p39"/>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655" name="Google Shape;655;p39"/>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656" name="Google Shape;656;p39"/>
            <p:cNvGrpSpPr/>
            <p:nvPr/>
          </p:nvGrpSpPr>
          <p:grpSpPr>
            <a:xfrm>
              <a:off x="-1841942" y="1958091"/>
              <a:ext cx="2650398" cy="1025517"/>
              <a:chOff x="4099626" y="4919617"/>
              <a:chExt cx="2650398" cy="1025517"/>
            </a:xfrm>
          </p:grpSpPr>
          <p:sp>
            <p:nvSpPr>
              <p:cNvPr id="657" name="Google Shape;657;p3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658" name="Google Shape;658;p39"/>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59" name="Google Shape;659;p3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660" name="Google Shape;660;p3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1" name="Google Shape;661;p3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662" name="Google Shape;662;p39"/>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663" name="Google Shape;663;p3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4" name="Google Shape;664;p3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665" name="Google Shape;665;p3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666" name="Google Shape;666;p3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7" name="Google Shape;667;p3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668" name="Google Shape;668;p3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69" name="Google Shape;669;p3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0" name="Google Shape;670;p3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71" name="Google Shape;671;p3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2" name="Google Shape;672;p3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673" name="Google Shape;673;p39"/>
          <p:cNvGrpSpPr/>
          <p:nvPr/>
        </p:nvGrpSpPr>
        <p:grpSpPr>
          <a:xfrm>
            <a:off x="4267839" y="1648613"/>
            <a:ext cx="2087329" cy="1692376"/>
            <a:chOff x="4437980" y="3730945"/>
            <a:chExt cx="2087329" cy="1692376"/>
          </a:xfrm>
        </p:grpSpPr>
        <p:sp>
          <p:nvSpPr>
            <p:cNvPr id="674" name="Google Shape;674;p39"/>
            <p:cNvSpPr txBox="1"/>
            <p:nvPr/>
          </p:nvSpPr>
          <p:spPr>
            <a:xfrm>
              <a:off x="5639737"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675" name="Google Shape;675;p39"/>
            <p:cNvGrpSpPr/>
            <p:nvPr/>
          </p:nvGrpSpPr>
          <p:grpSpPr>
            <a:xfrm>
              <a:off x="5446713" y="4374452"/>
              <a:ext cx="1078596" cy="699988"/>
              <a:chOff x="3813507" y="3076536"/>
              <a:chExt cx="1078596" cy="699988"/>
            </a:xfrm>
          </p:grpSpPr>
          <p:sp>
            <p:nvSpPr>
              <p:cNvPr id="676" name="Google Shape;676;p3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7" name="Google Shape;677;p3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78" name="Google Shape;678;p3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79" name="Google Shape;679;p3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80" name="Google Shape;680;p3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681" name="Google Shape;681;p39"/>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682" name="Google Shape;682;p39"/>
            <p:cNvSpPr/>
            <p:nvPr/>
          </p:nvSpPr>
          <p:spPr>
            <a:xfrm>
              <a:off x="5564522" y="37309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683" name="Google Shape;683;p39"/>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84" name="Google Shape;684;p39"/>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85" name="Google Shape;685;p39"/>
            <p:cNvSpPr/>
            <p:nvPr/>
          </p:nvSpPr>
          <p:spPr>
            <a:xfrm>
              <a:off x="4585176" y="4457079"/>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86" name="Google Shape;686;p39"/>
            <p:cNvSpPr txBox="1"/>
            <p:nvPr/>
          </p:nvSpPr>
          <p:spPr>
            <a:xfrm>
              <a:off x="4437980" y="476429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87" name="Google Shape;687;p39"/>
            <p:cNvCxnSpPr>
              <a:stCxn id="688" idx="2"/>
            </p:cNvCxnSpPr>
            <p:nvPr/>
          </p:nvCxnSpPr>
          <p:spPr>
            <a:xfrm flipH="1" rot="10800000">
              <a:off x="4721425" y="4629859"/>
              <a:ext cx="749700" cy="1500"/>
            </a:xfrm>
            <a:prstGeom prst="straightConnector1">
              <a:avLst/>
            </a:prstGeom>
            <a:noFill/>
            <a:ln cap="flat" cmpd="sng" w="19050">
              <a:solidFill>
                <a:schemeClr val="dk1"/>
              </a:solidFill>
              <a:prstDash val="solid"/>
              <a:round/>
              <a:headEnd len="med" w="med" type="none"/>
              <a:tailEnd len="med" w="med" type="triangle"/>
            </a:ln>
          </p:spPr>
        </p:cxnSp>
        <p:sp>
          <p:nvSpPr>
            <p:cNvPr id="688" name="Google Shape;688;p39"/>
            <p:cNvSpPr/>
            <p:nvPr/>
          </p:nvSpPr>
          <p:spPr>
            <a:xfrm>
              <a:off x="4721425" y="45776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689" name="Google Shape;689;p39"/>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690" name="Google Shape;690;p39"/>
          <p:cNvGrpSpPr/>
          <p:nvPr/>
        </p:nvGrpSpPr>
        <p:grpSpPr>
          <a:xfrm>
            <a:off x="500961" y="5397904"/>
            <a:ext cx="3318603" cy="1025517"/>
            <a:chOff x="-2510147" y="1958091"/>
            <a:chExt cx="3318603" cy="1025517"/>
          </a:xfrm>
        </p:grpSpPr>
        <p:sp>
          <p:nvSpPr>
            <p:cNvPr id="691" name="Google Shape;691;p39"/>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92" name="Google Shape;692;p39"/>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693" name="Google Shape;693;p39"/>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694" name="Google Shape;694;p39"/>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695" name="Google Shape;695;p39"/>
            <p:cNvGrpSpPr/>
            <p:nvPr/>
          </p:nvGrpSpPr>
          <p:grpSpPr>
            <a:xfrm>
              <a:off x="-1841942" y="1958091"/>
              <a:ext cx="2650398" cy="1025517"/>
              <a:chOff x="4099626" y="4919617"/>
              <a:chExt cx="2650398" cy="1025517"/>
            </a:xfrm>
          </p:grpSpPr>
          <p:sp>
            <p:nvSpPr>
              <p:cNvPr id="696" name="Google Shape;696;p3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697" name="Google Shape;697;p39"/>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98" name="Google Shape;698;p3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699" name="Google Shape;699;p3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0" name="Google Shape;700;p3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701" name="Google Shape;701;p39"/>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1</a:t>
                </a:r>
                <a:endParaRPr/>
              </a:p>
            </p:txBody>
          </p:sp>
          <p:sp>
            <p:nvSpPr>
              <p:cNvPr id="702" name="Google Shape;702;p3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3" name="Google Shape;703;p3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704" name="Google Shape;704;p3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705" name="Google Shape;705;p3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6" name="Google Shape;706;p3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707" name="Google Shape;707;p3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08" name="Google Shape;708;p3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09" name="Google Shape;709;p3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10" name="Google Shape;710;p3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11" name="Google Shape;711;p3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712" name="Google Shape;712;p39"/>
          <p:cNvGrpSpPr/>
          <p:nvPr/>
        </p:nvGrpSpPr>
        <p:grpSpPr>
          <a:xfrm>
            <a:off x="3190194" y="3841858"/>
            <a:ext cx="2065557" cy="1343495"/>
            <a:chOff x="3190194" y="3841858"/>
            <a:chExt cx="2065557" cy="1343495"/>
          </a:xfrm>
        </p:grpSpPr>
        <p:sp>
          <p:nvSpPr>
            <p:cNvPr id="713" name="Google Shape;713;p39"/>
            <p:cNvSpPr txBox="1"/>
            <p:nvPr/>
          </p:nvSpPr>
          <p:spPr>
            <a:xfrm>
              <a:off x="3190194" y="429361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714" name="Google Shape;714;p39"/>
            <p:cNvGrpSpPr/>
            <p:nvPr/>
          </p:nvGrpSpPr>
          <p:grpSpPr>
            <a:xfrm>
              <a:off x="4177155" y="4485365"/>
              <a:ext cx="1078596" cy="699988"/>
              <a:chOff x="3813507" y="3076536"/>
              <a:chExt cx="1078596" cy="699988"/>
            </a:xfrm>
          </p:grpSpPr>
          <p:sp>
            <p:nvSpPr>
              <p:cNvPr id="715" name="Google Shape;715;p3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16" name="Google Shape;716;p3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17" name="Google Shape;717;p3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18" name="Google Shape;718;p3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19" name="Google Shape;719;p3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20" name="Google Shape;720;p39"/>
            <p:cNvCxnSpPr/>
            <p:nvPr/>
          </p:nvCxnSpPr>
          <p:spPr>
            <a:xfrm rot="10800000">
              <a:off x="4498164" y="4196883"/>
              <a:ext cx="2" cy="521916"/>
            </a:xfrm>
            <a:prstGeom prst="straightConnector1">
              <a:avLst/>
            </a:prstGeom>
            <a:noFill/>
            <a:ln cap="flat" cmpd="sng" w="19050">
              <a:solidFill>
                <a:schemeClr val="dk1"/>
              </a:solidFill>
              <a:prstDash val="solid"/>
              <a:round/>
              <a:headEnd len="med" w="med" type="none"/>
              <a:tailEnd len="med" w="med" type="triangle"/>
            </a:ln>
          </p:spPr>
        </p:cxnSp>
        <p:sp>
          <p:nvSpPr>
            <p:cNvPr id="721" name="Google Shape;721;p39"/>
            <p:cNvSpPr/>
            <p:nvPr/>
          </p:nvSpPr>
          <p:spPr>
            <a:xfrm>
              <a:off x="4294964" y="384185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722" name="Google Shape;722;p39"/>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3" name="Google Shape;723;p39"/>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4" name="Google Shape;724;p39"/>
            <p:cNvSpPr/>
            <p:nvPr/>
          </p:nvSpPr>
          <p:spPr>
            <a:xfrm>
              <a:off x="330683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725" name="Google Shape;725;p39"/>
            <p:cNvCxnSpPr>
              <a:stCxn id="726" idx="5"/>
            </p:cNvCxnSpPr>
            <p:nvPr/>
          </p:nvCxnSpPr>
          <p:spPr>
            <a:xfrm>
              <a:off x="3542165" y="4214199"/>
              <a:ext cx="615600" cy="504600"/>
            </a:xfrm>
            <a:prstGeom prst="straightConnector1">
              <a:avLst/>
            </a:prstGeom>
            <a:noFill/>
            <a:ln cap="flat" cmpd="sng" w="19050">
              <a:solidFill>
                <a:schemeClr val="dk1"/>
              </a:solidFill>
              <a:prstDash val="solid"/>
              <a:round/>
              <a:headEnd len="med" w="med" type="none"/>
              <a:tailEnd len="med" w="med" type="triangle"/>
            </a:ln>
          </p:spPr>
        </p:cxnSp>
        <p:sp>
          <p:nvSpPr>
            <p:cNvPr id="726" name="Google Shape;726;p39"/>
            <p:cNvSpPr/>
            <p:nvPr/>
          </p:nvSpPr>
          <p:spPr>
            <a:xfrm>
              <a:off x="345186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727" name="Google Shape;727;p39"/>
          <p:cNvCxnSpPr>
            <a:stCxn id="710" idx="0"/>
            <a:endCxn id="715" idx="1"/>
          </p:cNvCxnSpPr>
          <p:nvPr/>
        </p:nvCxnSpPr>
        <p:spPr>
          <a:xfrm rot="-5400000">
            <a:off x="2927413" y="4339662"/>
            <a:ext cx="767700" cy="1758900"/>
          </a:xfrm>
          <a:prstGeom prst="bentConnector2">
            <a:avLst/>
          </a:prstGeom>
          <a:noFill/>
          <a:ln cap="flat" cmpd="sng" w="19050">
            <a:solidFill>
              <a:schemeClr val="dk1"/>
            </a:solidFill>
            <a:prstDash val="solid"/>
            <a:round/>
            <a:headEnd len="med" w="med" type="none"/>
            <a:tailEnd len="med" w="med" type="triangle"/>
          </a:ln>
        </p:spPr>
      </p:cxnSp>
      <p:sp>
        <p:nvSpPr>
          <p:cNvPr id="728" name="Google Shape;728;p39"/>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729" name="Google Shape;729;p39"/>
          <p:cNvSpPr/>
          <p:nvPr/>
        </p:nvSpPr>
        <p:spPr>
          <a:xfrm>
            <a:off x="2394270" y="4545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730" name="Google Shape;730;p39"/>
          <p:cNvCxnSpPr>
            <a:stCxn id="711" idx="0"/>
            <a:endCxn id="715" idx="2"/>
          </p:cNvCxnSpPr>
          <p:nvPr/>
        </p:nvCxnSpPr>
        <p:spPr>
          <a:xfrm rot="-5400000">
            <a:off x="3602484" y="4482158"/>
            <a:ext cx="417600" cy="1824000"/>
          </a:xfrm>
          <a:prstGeom prst="bentConnector3">
            <a:avLst>
              <a:gd fmla="val 65641" name="adj1"/>
            </a:avLst>
          </a:prstGeom>
          <a:noFill/>
          <a:ln cap="flat" cmpd="sng" w="19050">
            <a:solidFill>
              <a:schemeClr val="dk1"/>
            </a:solidFill>
            <a:prstDash val="solid"/>
            <a:round/>
            <a:headEnd len="med" w="med" type="none"/>
            <a:tailEnd len="med" w="med" type="triangle"/>
          </a:ln>
        </p:spPr>
      </p:cxnSp>
      <p:sp>
        <p:nvSpPr>
          <p:cNvPr id="731" name="Google Shape;731;p39"/>
          <p:cNvSpPr/>
          <p:nvPr/>
        </p:nvSpPr>
        <p:spPr>
          <a:xfrm>
            <a:off x="4036244" y="538227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32" name="Google Shape;732;p39"/>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33" name="Google Shape;733;p39"/>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34" name="Google Shape;734;p39"/>
          <p:cNvSpPr/>
          <p:nvPr/>
        </p:nvSpPr>
        <p:spPr>
          <a:xfrm>
            <a:off x="1343119" y="511208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35" name="Google Shape;735;p39"/>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736" name="Google Shape;736;p39"/>
          <p:cNvSpPr/>
          <p:nvPr/>
        </p:nvSpPr>
        <p:spPr>
          <a:xfrm>
            <a:off x="4863159" y="420459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742" name="Google Shape;742;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3" name="Google Shape;743;p4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4" name="Google Shape;744;p4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45" name="Google Shape;745;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6" name="Google Shape;746;p40"/>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747" name="Google Shape;747;p40"/>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748" name="Google Shape;748;p40"/>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49" name="Google Shape;749;p40"/>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50" name="Google Shape;750;p40"/>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grpSp>
        <p:nvGrpSpPr>
          <p:cNvPr id="751" name="Google Shape;751;p40"/>
          <p:cNvGrpSpPr/>
          <p:nvPr/>
        </p:nvGrpSpPr>
        <p:grpSpPr>
          <a:xfrm>
            <a:off x="145997" y="3452335"/>
            <a:ext cx="3318603" cy="1025517"/>
            <a:chOff x="-2510147" y="1958091"/>
            <a:chExt cx="3318603" cy="1025517"/>
          </a:xfrm>
        </p:grpSpPr>
        <p:sp>
          <p:nvSpPr>
            <p:cNvPr id="752" name="Google Shape;752;p40"/>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53" name="Google Shape;753;p40"/>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754" name="Google Shape;754;p40"/>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755" name="Google Shape;755;p40"/>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56" name="Google Shape;756;p40"/>
            <p:cNvGrpSpPr/>
            <p:nvPr/>
          </p:nvGrpSpPr>
          <p:grpSpPr>
            <a:xfrm>
              <a:off x="-1841942" y="1958091"/>
              <a:ext cx="2650398" cy="1025517"/>
              <a:chOff x="4099626" y="4919617"/>
              <a:chExt cx="2650398" cy="1025517"/>
            </a:xfrm>
          </p:grpSpPr>
          <p:sp>
            <p:nvSpPr>
              <p:cNvPr id="757" name="Google Shape;757;p40"/>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758" name="Google Shape;758;p40"/>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59" name="Google Shape;759;p40"/>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760" name="Google Shape;760;p40"/>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1" name="Google Shape;761;p40"/>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762" name="Google Shape;762;p40"/>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763" name="Google Shape;763;p40"/>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4" name="Google Shape;764;p40"/>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765" name="Google Shape;765;p40"/>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766" name="Google Shape;766;p40"/>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7" name="Google Shape;767;p40"/>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768" name="Google Shape;768;p40"/>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69" name="Google Shape;769;p40"/>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0" name="Google Shape;770;p40"/>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71" name="Google Shape;771;p40"/>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2" name="Google Shape;772;p40"/>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773" name="Google Shape;773;p40"/>
          <p:cNvGrpSpPr/>
          <p:nvPr/>
        </p:nvGrpSpPr>
        <p:grpSpPr>
          <a:xfrm>
            <a:off x="4999441" y="2243108"/>
            <a:ext cx="3882823" cy="1245521"/>
            <a:chOff x="4891489" y="2411566"/>
            <a:chExt cx="3882823" cy="1245521"/>
          </a:xfrm>
        </p:grpSpPr>
        <p:grpSp>
          <p:nvGrpSpPr>
            <p:cNvPr id="774" name="Google Shape;774;p40"/>
            <p:cNvGrpSpPr/>
            <p:nvPr/>
          </p:nvGrpSpPr>
          <p:grpSpPr>
            <a:xfrm>
              <a:off x="4891489" y="2957099"/>
              <a:ext cx="1078596" cy="699988"/>
              <a:chOff x="3813507" y="3076536"/>
              <a:chExt cx="1078596" cy="699988"/>
            </a:xfrm>
          </p:grpSpPr>
          <p:sp>
            <p:nvSpPr>
              <p:cNvPr id="775" name="Google Shape;775;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6" name="Google Shape;776;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77" name="Google Shape;777;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78" name="Google Shape;778;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79" name="Google Shape;779;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80" name="Google Shape;780;p40"/>
            <p:cNvCxnSpPr>
              <a:stCxn id="781" idx="0"/>
              <a:endCxn id="78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782" name="Google Shape;782;p40"/>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783" name="Google Shape;783;p40"/>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781" name="Google Shape;781;p40"/>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4" name="Google Shape;784;p40"/>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85" name="Google Shape;785;p40"/>
            <p:cNvGrpSpPr/>
            <p:nvPr/>
          </p:nvGrpSpPr>
          <p:grpSpPr>
            <a:xfrm>
              <a:off x="6283862" y="2957099"/>
              <a:ext cx="1078596" cy="699988"/>
              <a:chOff x="3813507" y="3076536"/>
              <a:chExt cx="1078596" cy="699988"/>
            </a:xfrm>
          </p:grpSpPr>
          <p:sp>
            <p:nvSpPr>
              <p:cNvPr id="786" name="Google Shape;786;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7" name="Google Shape;787;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88" name="Google Shape;788;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89" name="Google Shape;789;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90" name="Google Shape;790;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91" name="Google Shape;791;p40"/>
            <p:cNvCxnSpPr>
              <a:stCxn id="792" idx="0"/>
              <a:endCxn id="793"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793" name="Google Shape;793;p40"/>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794" name="Google Shape;794;p40"/>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792" name="Google Shape;792;p40"/>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95" name="Google Shape;795;p40"/>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96" name="Google Shape;796;p40"/>
            <p:cNvGrpSpPr/>
            <p:nvPr/>
          </p:nvGrpSpPr>
          <p:grpSpPr>
            <a:xfrm>
              <a:off x="7695716" y="2957099"/>
              <a:ext cx="1078596" cy="699988"/>
              <a:chOff x="3813507" y="3076536"/>
              <a:chExt cx="1078596" cy="699988"/>
            </a:xfrm>
          </p:grpSpPr>
          <p:sp>
            <p:nvSpPr>
              <p:cNvPr id="797" name="Google Shape;797;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98" name="Google Shape;798;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99" name="Google Shape;799;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00" name="Google Shape;800;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01" name="Google Shape;801;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02" name="Google Shape;802;p40"/>
            <p:cNvCxnSpPr>
              <a:stCxn id="803" idx="0"/>
              <a:endCxn id="804"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04" name="Google Shape;804;p40"/>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803" name="Google Shape;803;p40"/>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05" name="Google Shape;805;p40"/>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806" name="Google Shape;806;p40"/>
          <p:cNvCxnSpPr>
            <a:stCxn id="771" idx="0"/>
            <a:endCxn id="775" idx="1"/>
          </p:cNvCxnSpPr>
          <p:nvPr/>
        </p:nvCxnSpPr>
        <p:spPr>
          <a:xfrm rot="-5400000">
            <a:off x="3285549" y="1929993"/>
            <a:ext cx="518700" cy="2936100"/>
          </a:xfrm>
          <a:prstGeom prst="bentConnector2">
            <a:avLst/>
          </a:prstGeom>
          <a:noFill/>
          <a:ln cap="flat" cmpd="sng" w="19050">
            <a:solidFill>
              <a:schemeClr val="dk1"/>
            </a:solidFill>
            <a:prstDash val="solid"/>
            <a:round/>
            <a:headEnd len="med" w="med" type="none"/>
            <a:tailEnd len="med" w="med" type="triangle"/>
          </a:ln>
        </p:spPr>
      </p:cxnSp>
      <p:cxnSp>
        <p:nvCxnSpPr>
          <p:cNvPr id="807" name="Google Shape;807;p40"/>
          <p:cNvCxnSpPr>
            <a:stCxn id="772" idx="4"/>
            <a:endCxn id="797" idx="2"/>
          </p:cNvCxnSpPr>
          <p:nvPr/>
        </p:nvCxnSpPr>
        <p:spPr>
          <a:xfrm rot="-5400000">
            <a:off x="5308820" y="724068"/>
            <a:ext cx="276300" cy="5805300"/>
          </a:xfrm>
          <a:prstGeom prst="bentConnector3">
            <a:avLst>
              <a:gd fmla="val -181232" name="adj1"/>
            </a:avLst>
          </a:prstGeom>
          <a:noFill/>
          <a:ln cap="flat" cmpd="sng" w="19050">
            <a:solidFill>
              <a:schemeClr val="dk1"/>
            </a:solidFill>
            <a:prstDash val="solid"/>
            <a:round/>
            <a:headEnd len="med" w="med" type="none"/>
            <a:tailEnd len="med" w="med" type="triangle"/>
          </a:ln>
        </p:spPr>
      </p:cxnSp>
      <p:grpSp>
        <p:nvGrpSpPr>
          <p:cNvPr id="808" name="Google Shape;808;p40"/>
          <p:cNvGrpSpPr/>
          <p:nvPr/>
        </p:nvGrpSpPr>
        <p:grpSpPr>
          <a:xfrm>
            <a:off x="2897232" y="1785274"/>
            <a:ext cx="1804293" cy="1212863"/>
            <a:chOff x="3451458" y="3972490"/>
            <a:chExt cx="1804293" cy="1212863"/>
          </a:xfrm>
        </p:grpSpPr>
        <p:sp>
          <p:nvSpPr>
            <p:cNvPr id="809" name="Google Shape;809;p40"/>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810" name="Google Shape;810;p40"/>
            <p:cNvGrpSpPr/>
            <p:nvPr/>
          </p:nvGrpSpPr>
          <p:grpSpPr>
            <a:xfrm>
              <a:off x="4177155" y="4485365"/>
              <a:ext cx="1078596" cy="699988"/>
              <a:chOff x="3813507" y="3076536"/>
              <a:chExt cx="1078596" cy="699988"/>
            </a:xfrm>
          </p:grpSpPr>
          <p:sp>
            <p:nvSpPr>
              <p:cNvPr id="811" name="Google Shape;811;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12" name="Google Shape;812;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13" name="Google Shape;813;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14" name="Google Shape;814;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15" name="Google Shape;815;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16" name="Google Shape;816;p40"/>
            <p:cNvCxnSpPr>
              <a:stCxn id="817" idx="0"/>
              <a:endCxn id="818"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818" name="Google Shape;818;p40"/>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819" name="Google Shape;819;p40"/>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17" name="Google Shape;817;p40"/>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20" name="Google Shape;820;p40"/>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821" name="Google Shape;821;p40"/>
            <p:cNvCxnSpPr>
              <a:stCxn id="822" idx="5"/>
              <a:endCxn id="811" idx="1"/>
            </p:cNvCxnSpPr>
            <p:nvPr/>
          </p:nvCxnSpPr>
          <p:spPr>
            <a:xfrm>
              <a:off x="3814315" y="4214199"/>
              <a:ext cx="376200" cy="621300"/>
            </a:xfrm>
            <a:prstGeom prst="straightConnector1">
              <a:avLst/>
            </a:prstGeom>
            <a:noFill/>
            <a:ln cap="flat" cmpd="sng" w="19050">
              <a:solidFill>
                <a:schemeClr val="dk1"/>
              </a:solidFill>
              <a:prstDash val="solid"/>
              <a:round/>
              <a:headEnd len="med" w="med" type="none"/>
              <a:tailEnd len="med" w="med" type="triangle"/>
            </a:ln>
          </p:spPr>
        </p:cxnSp>
        <p:sp>
          <p:nvSpPr>
            <p:cNvPr id="822" name="Google Shape;822;p40"/>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823" name="Google Shape;823;p40"/>
          <p:cNvSpPr txBox="1"/>
          <p:nvPr/>
        </p:nvSpPr>
        <p:spPr>
          <a:xfrm>
            <a:off x="717741" y="1167482"/>
            <a:ext cx="7772400" cy="6712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o novo nó é inserido em uma lista que já contem elementos, da seguinte forma: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829" name="Google Shape;829;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0" name="Google Shape;830;p4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1" name="Google Shape;831;p4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32" name="Google Shape;832;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3" name="Google Shape;833;p41"/>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834" name="Google Shape;834;p41"/>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835" name="Google Shape;835;p41"/>
          <p:cNvSpPr/>
          <p:nvPr/>
        </p:nvSpPr>
        <p:spPr>
          <a:xfrm>
            <a:off x="5699203" y="5524351"/>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836" name="Google Shape;836;p41"/>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837" name="Google Shape;837;p41"/>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grpSp>
        <p:nvGrpSpPr>
          <p:cNvPr id="838" name="Google Shape;838;p41"/>
          <p:cNvGrpSpPr/>
          <p:nvPr/>
        </p:nvGrpSpPr>
        <p:grpSpPr>
          <a:xfrm>
            <a:off x="145997" y="3452335"/>
            <a:ext cx="3318603" cy="1025517"/>
            <a:chOff x="-2510147" y="1958091"/>
            <a:chExt cx="3318603" cy="1025517"/>
          </a:xfrm>
        </p:grpSpPr>
        <p:sp>
          <p:nvSpPr>
            <p:cNvPr id="839" name="Google Shape;839;p4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40" name="Google Shape;840;p41"/>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841" name="Google Shape;841;p4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842" name="Google Shape;842;p4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43" name="Google Shape;843;p41"/>
            <p:cNvGrpSpPr/>
            <p:nvPr/>
          </p:nvGrpSpPr>
          <p:grpSpPr>
            <a:xfrm>
              <a:off x="-1841942" y="1958091"/>
              <a:ext cx="2650398" cy="1025517"/>
              <a:chOff x="4099626" y="4919617"/>
              <a:chExt cx="2650398" cy="1025517"/>
            </a:xfrm>
          </p:grpSpPr>
          <p:sp>
            <p:nvSpPr>
              <p:cNvPr id="844" name="Google Shape;844;p4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845" name="Google Shape;845;p4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46" name="Google Shape;846;p4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847" name="Google Shape;847;p4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48" name="Google Shape;848;p4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849" name="Google Shape;849;p4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850" name="Google Shape;850;p4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1" name="Google Shape;851;p4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852" name="Google Shape;852;p4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853" name="Google Shape;853;p4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4" name="Google Shape;854;p4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855" name="Google Shape;855;p4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6" name="Google Shape;856;p4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7" name="Google Shape;857;p4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8" name="Google Shape;858;p4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9" name="Google Shape;859;p4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860" name="Google Shape;860;p41"/>
          <p:cNvGrpSpPr/>
          <p:nvPr/>
        </p:nvGrpSpPr>
        <p:grpSpPr>
          <a:xfrm>
            <a:off x="4999441" y="2243108"/>
            <a:ext cx="3882823" cy="1245521"/>
            <a:chOff x="4891489" y="2411566"/>
            <a:chExt cx="3882823" cy="1245521"/>
          </a:xfrm>
        </p:grpSpPr>
        <p:grpSp>
          <p:nvGrpSpPr>
            <p:cNvPr id="861" name="Google Shape;861;p41"/>
            <p:cNvGrpSpPr/>
            <p:nvPr/>
          </p:nvGrpSpPr>
          <p:grpSpPr>
            <a:xfrm>
              <a:off x="4891489" y="2957099"/>
              <a:ext cx="1078596" cy="699988"/>
              <a:chOff x="3813507" y="3076536"/>
              <a:chExt cx="1078596" cy="699988"/>
            </a:xfrm>
          </p:grpSpPr>
          <p:sp>
            <p:nvSpPr>
              <p:cNvPr id="862" name="Google Shape;862;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63" name="Google Shape;863;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64" name="Google Shape;864;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65" name="Google Shape;865;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66" name="Google Shape;866;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67" name="Google Shape;867;p41"/>
            <p:cNvCxnSpPr>
              <a:stCxn id="868" idx="0"/>
              <a:endCxn id="869"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69" name="Google Shape;869;p41"/>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870" name="Google Shape;870;p41"/>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868" name="Google Shape;868;p41"/>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71" name="Google Shape;871;p41"/>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72" name="Google Shape;872;p41"/>
            <p:cNvGrpSpPr/>
            <p:nvPr/>
          </p:nvGrpSpPr>
          <p:grpSpPr>
            <a:xfrm>
              <a:off x="6283862" y="2957099"/>
              <a:ext cx="1078596" cy="699988"/>
              <a:chOff x="3813507" y="3076536"/>
              <a:chExt cx="1078596" cy="699988"/>
            </a:xfrm>
          </p:grpSpPr>
          <p:sp>
            <p:nvSpPr>
              <p:cNvPr id="873" name="Google Shape;873;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74" name="Google Shape;874;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75" name="Google Shape;875;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76" name="Google Shape;876;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77" name="Google Shape;877;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78" name="Google Shape;878;p41"/>
            <p:cNvCxnSpPr>
              <a:stCxn id="879" idx="0"/>
              <a:endCxn id="880"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80" name="Google Shape;880;p41"/>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881" name="Google Shape;881;p41"/>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879" name="Google Shape;879;p41"/>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82" name="Google Shape;882;p41"/>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83" name="Google Shape;883;p41"/>
            <p:cNvGrpSpPr/>
            <p:nvPr/>
          </p:nvGrpSpPr>
          <p:grpSpPr>
            <a:xfrm>
              <a:off x="7695716" y="2957099"/>
              <a:ext cx="1078596" cy="699988"/>
              <a:chOff x="3813507" y="3076536"/>
              <a:chExt cx="1078596" cy="699988"/>
            </a:xfrm>
          </p:grpSpPr>
          <p:sp>
            <p:nvSpPr>
              <p:cNvPr id="884" name="Google Shape;884;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85" name="Google Shape;885;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86" name="Google Shape;886;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87" name="Google Shape;887;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88" name="Google Shape;888;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89" name="Google Shape;889;p41"/>
            <p:cNvCxnSpPr>
              <a:stCxn id="890" idx="0"/>
              <a:endCxn id="891"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91" name="Google Shape;891;p41"/>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890" name="Google Shape;890;p41"/>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92" name="Google Shape;892;p41"/>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893" name="Google Shape;893;p41"/>
          <p:cNvCxnSpPr>
            <a:stCxn id="859" idx="4"/>
            <a:endCxn id="884" idx="2"/>
          </p:cNvCxnSpPr>
          <p:nvPr/>
        </p:nvCxnSpPr>
        <p:spPr>
          <a:xfrm rot="-5400000">
            <a:off x="5308820" y="724068"/>
            <a:ext cx="276300" cy="5805300"/>
          </a:xfrm>
          <a:prstGeom prst="bentConnector3">
            <a:avLst>
              <a:gd fmla="val -181232" name="adj1"/>
            </a:avLst>
          </a:prstGeom>
          <a:noFill/>
          <a:ln cap="flat" cmpd="sng" w="19050">
            <a:solidFill>
              <a:schemeClr val="dk1"/>
            </a:solidFill>
            <a:prstDash val="solid"/>
            <a:round/>
            <a:headEnd len="med" w="med" type="none"/>
            <a:tailEnd len="med" w="med" type="triangle"/>
          </a:ln>
        </p:spPr>
      </p:cxnSp>
      <p:grpSp>
        <p:nvGrpSpPr>
          <p:cNvPr id="894" name="Google Shape;894;p41"/>
          <p:cNvGrpSpPr/>
          <p:nvPr/>
        </p:nvGrpSpPr>
        <p:grpSpPr>
          <a:xfrm>
            <a:off x="2897232" y="1785274"/>
            <a:ext cx="1804293" cy="1212863"/>
            <a:chOff x="3451458" y="3972490"/>
            <a:chExt cx="1804293" cy="1212863"/>
          </a:xfrm>
        </p:grpSpPr>
        <p:sp>
          <p:nvSpPr>
            <p:cNvPr id="895" name="Google Shape;895;p41"/>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896" name="Google Shape;896;p41"/>
            <p:cNvGrpSpPr/>
            <p:nvPr/>
          </p:nvGrpSpPr>
          <p:grpSpPr>
            <a:xfrm>
              <a:off x="4177155" y="4485365"/>
              <a:ext cx="1078596" cy="699988"/>
              <a:chOff x="3813507" y="3076536"/>
              <a:chExt cx="1078596" cy="699988"/>
            </a:xfrm>
          </p:grpSpPr>
          <p:sp>
            <p:nvSpPr>
              <p:cNvPr id="897" name="Google Shape;897;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98" name="Google Shape;898;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99" name="Google Shape;899;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00" name="Google Shape;900;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01" name="Google Shape;901;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02" name="Google Shape;902;p41"/>
            <p:cNvCxnSpPr>
              <a:stCxn id="903" idx="0"/>
              <a:endCxn id="904"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904" name="Google Shape;904;p41"/>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905" name="Google Shape;905;p41"/>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03" name="Google Shape;903;p41"/>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06" name="Google Shape;906;p41"/>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907" name="Google Shape;907;p41"/>
            <p:cNvCxnSpPr>
              <a:stCxn id="908"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908" name="Google Shape;908;p41"/>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909" name="Google Shape;909;p41"/>
          <p:cNvSpPr txBox="1"/>
          <p:nvPr/>
        </p:nvSpPr>
        <p:spPr>
          <a:xfrm>
            <a:off x="739775" y="1244601"/>
            <a:ext cx="7772400" cy="42927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é o seguinte:</a:t>
            </a:r>
            <a:r>
              <a:rPr b="0" i="0" lang="pt-BR" sz="1800" u="sng" cap="none" strike="noStrike">
                <a:solidFill>
                  <a:srgbClr val="002060"/>
                </a:solidFill>
                <a:latin typeface="Gill Sans"/>
                <a:ea typeface="Gill Sans"/>
                <a:cs typeface="Gill Sans"/>
                <a:sym typeface="Gill Sans"/>
              </a:rPr>
              <a:t>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910" name="Google Shape;910;p41"/>
          <p:cNvSpPr/>
          <p:nvPr/>
        </p:nvSpPr>
        <p:spPr>
          <a:xfrm>
            <a:off x="4321632" y="201006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cxnSp>
        <p:nvCxnSpPr>
          <p:cNvPr id="911" name="Google Shape;911;p41"/>
          <p:cNvCxnSpPr>
            <a:stCxn id="905" idx="5"/>
            <a:endCxn id="862" idx="1"/>
          </p:cNvCxnSpPr>
          <p:nvPr/>
        </p:nvCxnSpPr>
        <p:spPr>
          <a:xfrm>
            <a:off x="4473335" y="2591639"/>
            <a:ext cx="539700" cy="546900"/>
          </a:xfrm>
          <a:prstGeom prst="straightConnector1">
            <a:avLst/>
          </a:prstGeom>
          <a:noFill/>
          <a:ln cap="flat" cmpd="sng" w="19050">
            <a:solidFill>
              <a:schemeClr val="dk1"/>
            </a:solidFill>
            <a:prstDash val="solid"/>
            <a:round/>
            <a:headEnd len="med" w="med" type="none"/>
            <a:tailEnd len="med" w="med" type="triangle"/>
          </a:ln>
        </p:spPr>
      </p:cxnSp>
      <p:cxnSp>
        <p:nvCxnSpPr>
          <p:cNvPr id="912" name="Google Shape;912;p41"/>
          <p:cNvCxnSpPr>
            <a:stCxn id="858" idx="0"/>
            <a:endCxn id="897" idx="1"/>
          </p:cNvCxnSpPr>
          <p:nvPr/>
        </p:nvCxnSpPr>
        <p:spPr>
          <a:xfrm rot="-5400000">
            <a:off x="2352099" y="2372943"/>
            <a:ext cx="1009200" cy="1559700"/>
          </a:xfrm>
          <a:prstGeom prst="bentConnector2">
            <a:avLst/>
          </a:prstGeom>
          <a:noFill/>
          <a:ln cap="flat" cmpd="sng" w="19050">
            <a:solidFill>
              <a:schemeClr val="dk1"/>
            </a:solidFill>
            <a:prstDash val="solid"/>
            <a:round/>
            <a:headEnd len="med" w="med" type="none"/>
            <a:tailEnd len="med" w="med" type="triangle"/>
          </a:ln>
        </p:spPr>
      </p:cxnSp>
      <p:sp>
        <p:nvSpPr>
          <p:cNvPr id="913" name="Google Shape;913;p41"/>
          <p:cNvSpPr/>
          <p:nvPr/>
        </p:nvSpPr>
        <p:spPr>
          <a:xfrm>
            <a:off x="1804457" y="31386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914" name="Google Shape;914;p41"/>
          <p:cNvSpPr/>
          <p:nvPr/>
        </p:nvSpPr>
        <p:spPr>
          <a:xfrm>
            <a:off x="2416889" y="3148045"/>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915" name="Google Shape;915;p41"/>
          <p:cNvSpPr/>
          <p:nvPr/>
        </p:nvSpPr>
        <p:spPr>
          <a:xfrm>
            <a:off x="991809" y="31386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916" name="Google Shape;916;p41"/>
          <p:cNvSpPr txBox="1"/>
          <p:nvPr/>
        </p:nvSpPr>
        <p:spPr>
          <a:xfrm>
            <a:off x="670967" y="5293728"/>
            <a:ext cx="4214071"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C00000"/>
                </a:solidFill>
                <a:latin typeface="Arial"/>
                <a:ea typeface="Arial"/>
                <a:cs typeface="Arial"/>
                <a:sym typeface="Arial"/>
              </a:rPr>
              <a:t>Observe que o código é o mesmo em ambas situações do primeiro caso. No entanto na segunda situação a linha em 3 não é executada.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Operações Básicas</a:t>
            </a:r>
            <a:endParaRPr/>
          </a:p>
        </p:txBody>
      </p:sp>
      <p:sp>
        <p:nvSpPr>
          <p:cNvPr id="132" name="Google Shape;132;p15"/>
          <p:cNvSpPr txBox="1"/>
          <p:nvPr/>
        </p:nvSpPr>
        <p:spPr>
          <a:xfrm>
            <a:off x="749300" y="1460500"/>
            <a:ext cx="7772400" cy="18542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quatro operações básicas de listas:</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Inserir 	 	  (addNode)</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Remover		  (removeNode)	</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Recuperar               (retrieveNode)</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Posicionar                (traverse)</a:t>
            </a:r>
            <a:endParaRPr/>
          </a:p>
          <a:p>
            <a:pPr indent="0" lvl="1" marL="457200" marR="0" rtl="0" algn="just">
              <a:spcBef>
                <a:spcPts val="400"/>
              </a:spcBef>
              <a:spcAft>
                <a:spcPts val="0"/>
              </a:spcAft>
              <a:buNone/>
            </a:pPr>
            <a:r>
              <a:t/>
            </a:r>
            <a:endParaRPr b="0" i="0" sz="2000" u="none" cap="none" strike="noStrike">
              <a:solidFill>
                <a:srgbClr val="002060"/>
              </a:solidFill>
              <a:latin typeface="Gill Sans"/>
              <a:ea typeface="Gill Sans"/>
              <a:cs typeface="Gill Sans"/>
              <a:sym typeface="Gill Sans"/>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33" name="Google Shape;133;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 name="Google Shape;134;p1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 name="Google Shape;135;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6" name="Google Shape;136;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922" name="Google Shape;922;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3" name="Google Shape;923;p4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4" name="Google Shape;924;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25" name="Google Shape;925;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6" name="Google Shape;926;p42"/>
          <p:cNvSpPr/>
          <p:nvPr/>
        </p:nvSpPr>
        <p:spPr>
          <a:xfrm>
            <a:off x="151931" y="450471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927" name="Google Shape;927;p42"/>
          <p:cNvGrpSpPr/>
          <p:nvPr/>
        </p:nvGrpSpPr>
        <p:grpSpPr>
          <a:xfrm>
            <a:off x="1103474" y="5498599"/>
            <a:ext cx="1517808" cy="630039"/>
            <a:chOff x="4724938" y="5097783"/>
            <a:chExt cx="1517808" cy="630039"/>
          </a:xfrm>
        </p:grpSpPr>
        <p:sp>
          <p:nvSpPr>
            <p:cNvPr id="928" name="Google Shape;928;p42"/>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29" name="Google Shape;929;p42"/>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930" name="Google Shape;930;p42"/>
            <p:cNvCxnSpPr>
              <a:stCxn id="931" idx="6"/>
              <a:endCxn id="932"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932" name="Google Shape;932;p42"/>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931" name="Google Shape;931;p42"/>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933" name="Google Shape;933;p42"/>
          <p:cNvGrpSpPr/>
          <p:nvPr/>
        </p:nvGrpSpPr>
        <p:grpSpPr>
          <a:xfrm>
            <a:off x="582345" y="4344895"/>
            <a:ext cx="3318603" cy="1025517"/>
            <a:chOff x="-2510147" y="1958091"/>
            <a:chExt cx="3318603" cy="1025517"/>
          </a:xfrm>
        </p:grpSpPr>
        <p:sp>
          <p:nvSpPr>
            <p:cNvPr id="934" name="Google Shape;934;p42"/>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35" name="Google Shape;935;p42"/>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936" name="Google Shape;936;p42"/>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937" name="Google Shape;937;p42"/>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38" name="Google Shape;938;p42"/>
            <p:cNvGrpSpPr/>
            <p:nvPr/>
          </p:nvGrpSpPr>
          <p:grpSpPr>
            <a:xfrm>
              <a:off x="-1841942" y="1958091"/>
              <a:ext cx="2650398" cy="1025517"/>
              <a:chOff x="4099626" y="4919617"/>
              <a:chExt cx="2650398" cy="1025517"/>
            </a:xfrm>
          </p:grpSpPr>
          <p:sp>
            <p:nvSpPr>
              <p:cNvPr id="939" name="Google Shape;939;p42"/>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940" name="Google Shape;940;p42"/>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41" name="Google Shape;941;p42"/>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942" name="Google Shape;942;p42"/>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3" name="Google Shape;943;p42"/>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944" name="Google Shape;944;p42"/>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945" name="Google Shape;945;p42"/>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6" name="Google Shape;946;p42"/>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947" name="Google Shape;947;p42"/>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948" name="Google Shape;948;p42"/>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9" name="Google Shape;949;p42"/>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950" name="Google Shape;950;p42"/>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1" name="Google Shape;951;p42"/>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2" name="Google Shape;952;p42"/>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53" name="Google Shape;953;p42"/>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4" name="Google Shape;954;p42"/>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955" name="Google Shape;955;p42"/>
          <p:cNvSpPr txBox="1"/>
          <p:nvPr/>
        </p:nvSpPr>
        <p:spPr>
          <a:xfrm>
            <a:off x="685800" y="1266367"/>
            <a:ext cx="7772400" cy="121016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Já, 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de inserção acontece quando a lista não está vazia e o elemento a ser inserido deve ocupar uma posição no meio da lista</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ou no final da lista. Com isso, a posição de inserção é dada pelo ponteiro pPre.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cxnSp>
        <p:nvCxnSpPr>
          <p:cNvPr id="956" name="Google Shape;956;p42"/>
          <p:cNvCxnSpPr>
            <a:stCxn id="953" idx="0"/>
            <a:endCxn id="957" idx="1"/>
          </p:cNvCxnSpPr>
          <p:nvPr/>
        </p:nvCxnSpPr>
        <p:spPr>
          <a:xfrm rot="-5400000">
            <a:off x="3237396" y="2936853"/>
            <a:ext cx="888900" cy="2337300"/>
          </a:xfrm>
          <a:prstGeom prst="bentConnector2">
            <a:avLst/>
          </a:prstGeom>
          <a:noFill/>
          <a:ln cap="flat" cmpd="sng" w="19050">
            <a:solidFill>
              <a:schemeClr val="dk1"/>
            </a:solidFill>
            <a:prstDash val="solid"/>
            <a:round/>
            <a:headEnd len="med" w="med" type="none"/>
            <a:tailEnd len="med" w="med" type="triangle"/>
          </a:ln>
        </p:spPr>
      </p:cxnSp>
      <p:cxnSp>
        <p:nvCxnSpPr>
          <p:cNvPr id="958" name="Google Shape;958;p42"/>
          <p:cNvCxnSpPr>
            <a:stCxn id="954" idx="0"/>
            <a:endCxn id="959" idx="2"/>
          </p:cNvCxnSpPr>
          <p:nvPr/>
        </p:nvCxnSpPr>
        <p:spPr>
          <a:xfrm rot="-5400000">
            <a:off x="5341818" y="1649999"/>
            <a:ext cx="538800" cy="52611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960" name="Google Shape;960;p42"/>
          <p:cNvGrpSpPr/>
          <p:nvPr/>
        </p:nvGrpSpPr>
        <p:grpSpPr>
          <a:xfrm>
            <a:off x="3992743" y="2765544"/>
            <a:ext cx="4781569" cy="1245521"/>
            <a:chOff x="3992743" y="2291820"/>
            <a:chExt cx="4781569" cy="1245521"/>
          </a:xfrm>
        </p:grpSpPr>
        <p:grpSp>
          <p:nvGrpSpPr>
            <p:cNvPr id="961" name="Google Shape;961;p42"/>
            <p:cNvGrpSpPr/>
            <p:nvPr/>
          </p:nvGrpSpPr>
          <p:grpSpPr>
            <a:xfrm>
              <a:off x="3992743" y="2312410"/>
              <a:ext cx="513282" cy="630039"/>
              <a:chOff x="4801140" y="5097783"/>
              <a:chExt cx="513282" cy="630039"/>
            </a:xfrm>
          </p:grpSpPr>
          <p:sp>
            <p:nvSpPr>
              <p:cNvPr id="962" name="Google Shape;962;p42"/>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63" name="Google Shape;963;p42"/>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964" name="Google Shape;964;p42"/>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965" name="Google Shape;965;p42"/>
            <p:cNvGrpSpPr/>
            <p:nvPr/>
          </p:nvGrpSpPr>
          <p:grpSpPr>
            <a:xfrm>
              <a:off x="4837059" y="2837353"/>
              <a:ext cx="1078596" cy="699988"/>
              <a:chOff x="3813507" y="3076536"/>
              <a:chExt cx="1078596" cy="699988"/>
            </a:xfrm>
          </p:grpSpPr>
          <p:sp>
            <p:nvSpPr>
              <p:cNvPr id="957" name="Google Shape;957;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66" name="Google Shape;966;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67" name="Google Shape;967;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68" name="Google Shape;968;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69" name="Google Shape;969;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70" name="Google Shape;970;p42"/>
            <p:cNvCxnSpPr>
              <a:stCxn id="971" idx="0"/>
              <a:endCxn id="972" idx="2"/>
            </p:cNvCxnSpPr>
            <p:nvPr/>
          </p:nvCxnSpPr>
          <p:spPr>
            <a:xfrm rot="10800000">
              <a:off x="5145283"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72" name="Google Shape;972;p42"/>
            <p:cNvSpPr/>
            <p:nvPr/>
          </p:nvSpPr>
          <p:spPr>
            <a:xfrm>
              <a:off x="4954868"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973" name="Google Shape;973;p42"/>
            <p:cNvCxnSpPr/>
            <p:nvPr/>
          </p:nvCxnSpPr>
          <p:spPr>
            <a:xfrm>
              <a:off x="5725591" y="3094493"/>
              <a:ext cx="572643" cy="0"/>
            </a:xfrm>
            <a:prstGeom prst="straightConnector1">
              <a:avLst/>
            </a:prstGeom>
            <a:noFill/>
            <a:ln cap="flat" cmpd="sng" w="19050">
              <a:solidFill>
                <a:schemeClr val="dk1"/>
              </a:solidFill>
              <a:prstDash val="solid"/>
              <a:round/>
              <a:headEnd len="med" w="med" type="none"/>
              <a:tailEnd len="med" w="med" type="triangle"/>
            </a:ln>
          </p:spPr>
        </p:cxnSp>
        <p:sp>
          <p:nvSpPr>
            <p:cNvPr id="971" name="Google Shape;971;p42"/>
            <p:cNvSpPr/>
            <p:nvPr/>
          </p:nvSpPr>
          <p:spPr>
            <a:xfrm>
              <a:off x="5094787"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74" name="Google Shape;974;p42"/>
            <p:cNvSpPr/>
            <p:nvPr/>
          </p:nvSpPr>
          <p:spPr>
            <a:xfrm>
              <a:off x="5615487"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75" name="Google Shape;975;p42"/>
            <p:cNvGrpSpPr/>
            <p:nvPr/>
          </p:nvGrpSpPr>
          <p:grpSpPr>
            <a:xfrm>
              <a:off x="6283862" y="2837353"/>
              <a:ext cx="1078596" cy="699988"/>
              <a:chOff x="3813507" y="3076536"/>
              <a:chExt cx="1078596" cy="699988"/>
            </a:xfrm>
          </p:grpSpPr>
          <p:sp>
            <p:nvSpPr>
              <p:cNvPr id="976" name="Google Shape;976;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77" name="Google Shape;977;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78" name="Google Shape;978;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79" name="Google Shape;979;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80" name="Google Shape;980;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81" name="Google Shape;981;p42"/>
            <p:cNvCxnSpPr>
              <a:stCxn id="982" idx="0"/>
              <a:endCxn id="983" idx="2"/>
            </p:cNvCxnSpPr>
            <p:nvPr/>
          </p:nvCxnSpPr>
          <p:spPr>
            <a:xfrm rot="10800000">
              <a:off x="6592086"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83" name="Google Shape;983;p42"/>
            <p:cNvSpPr/>
            <p:nvPr/>
          </p:nvSpPr>
          <p:spPr>
            <a:xfrm>
              <a:off x="6401671"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984" name="Google Shape;984;p42"/>
            <p:cNvCxnSpPr/>
            <p:nvPr/>
          </p:nvCxnSpPr>
          <p:spPr>
            <a:xfrm>
              <a:off x="7117964" y="3094493"/>
              <a:ext cx="572643" cy="0"/>
            </a:xfrm>
            <a:prstGeom prst="straightConnector1">
              <a:avLst/>
            </a:prstGeom>
            <a:noFill/>
            <a:ln cap="flat" cmpd="sng" w="19050">
              <a:solidFill>
                <a:schemeClr val="dk1"/>
              </a:solidFill>
              <a:prstDash val="solid"/>
              <a:round/>
              <a:headEnd len="med" w="med" type="none"/>
              <a:tailEnd len="med" w="med" type="triangle"/>
            </a:ln>
          </p:spPr>
        </p:cxnSp>
        <p:sp>
          <p:nvSpPr>
            <p:cNvPr id="982" name="Google Shape;982;p42"/>
            <p:cNvSpPr/>
            <p:nvPr/>
          </p:nvSpPr>
          <p:spPr>
            <a:xfrm>
              <a:off x="6541590"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85" name="Google Shape;985;p42"/>
            <p:cNvSpPr/>
            <p:nvPr/>
          </p:nvSpPr>
          <p:spPr>
            <a:xfrm>
              <a:off x="7062290"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86" name="Google Shape;986;p42"/>
            <p:cNvGrpSpPr/>
            <p:nvPr/>
          </p:nvGrpSpPr>
          <p:grpSpPr>
            <a:xfrm>
              <a:off x="7695716" y="2837353"/>
              <a:ext cx="1078596" cy="699988"/>
              <a:chOff x="3813507" y="3076536"/>
              <a:chExt cx="1078596" cy="699988"/>
            </a:xfrm>
          </p:grpSpPr>
          <p:sp>
            <p:nvSpPr>
              <p:cNvPr id="959" name="Google Shape;959;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87" name="Google Shape;987;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88" name="Google Shape;988;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89" name="Google Shape;989;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90" name="Google Shape;990;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91" name="Google Shape;991;p42"/>
            <p:cNvCxnSpPr>
              <a:stCxn id="992" idx="0"/>
              <a:endCxn id="993" idx="2"/>
            </p:cNvCxnSpPr>
            <p:nvPr/>
          </p:nvCxnSpPr>
          <p:spPr>
            <a:xfrm rot="10800000">
              <a:off x="8003940"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93" name="Google Shape;993;p42"/>
            <p:cNvSpPr/>
            <p:nvPr/>
          </p:nvSpPr>
          <p:spPr>
            <a:xfrm>
              <a:off x="7813525"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992" name="Google Shape;992;p42"/>
            <p:cNvSpPr/>
            <p:nvPr/>
          </p:nvSpPr>
          <p:spPr>
            <a:xfrm>
              <a:off x="7953444"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94" name="Google Shape;994;p42"/>
            <p:cNvSpPr/>
            <p:nvPr/>
          </p:nvSpPr>
          <p:spPr>
            <a:xfrm>
              <a:off x="8474144"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995" name="Google Shape;995;p42"/>
            <p:cNvCxnSpPr>
              <a:stCxn id="964" idx="5"/>
            </p:cNvCxnSpPr>
            <p:nvPr/>
          </p:nvCxnSpPr>
          <p:spPr>
            <a:xfrm>
              <a:off x="4312746" y="2530269"/>
              <a:ext cx="524400" cy="505200"/>
            </a:xfrm>
            <a:prstGeom prst="straightConnector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001" name="Google Shape;1001;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2" name="Google Shape;1002;p4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3" name="Google Shape;1003;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04" name="Google Shape;1004;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5" name="Google Shape;1005;p43"/>
          <p:cNvSpPr/>
          <p:nvPr/>
        </p:nvSpPr>
        <p:spPr>
          <a:xfrm>
            <a:off x="783319" y="453620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1006" name="Google Shape;1006;p43"/>
          <p:cNvGrpSpPr/>
          <p:nvPr/>
        </p:nvGrpSpPr>
        <p:grpSpPr>
          <a:xfrm>
            <a:off x="1103474" y="5530085"/>
            <a:ext cx="1517808" cy="630039"/>
            <a:chOff x="4724938" y="5097783"/>
            <a:chExt cx="1517808" cy="630039"/>
          </a:xfrm>
        </p:grpSpPr>
        <p:sp>
          <p:nvSpPr>
            <p:cNvPr id="1007" name="Google Shape;1007;p43"/>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08" name="Google Shape;1008;p43"/>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1009" name="Google Shape;1009;p43"/>
            <p:cNvCxnSpPr>
              <a:stCxn id="1010" idx="6"/>
              <a:endCxn id="1011"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1011" name="Google Shape;1011;p43"/>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010" name="Google Shape;1010;p43"/>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012" name="Google Shape;1012;p43"/>
          <p:cNvGrpSpPr/>
          <p:nvPr/>
        </p:nvGrpSpPr>
        <p:grpSpPr>
          <a:xfrm>
            <a:off x="1213733" y="4376381"/>
            <a:ext cx="3318603" cy="1025517"/>
            <a:chOff x="-2510147" y="1958091"/>
            <a:chExt cx="3318603" cy="1025517"/>
          </a:xfrm>
        </p:grpSpPr>
        <p:sp>
          <p:nvSpPr>
            <p:cNvPr id="1013" name="Google Shape;1013;p43"/>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14" name="Google Shape;1014;p43"/>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015" name="Google Shape;1015;p43"/>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016" name="Google Shape;1016;p43"/>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17" name="Google Shape;1017;p43"/>
            <p:cNvGrpSpPr/>
            <p:nvPr/>
          </p:nvGrpSpPr>
          <p:grpSpPr>
            <a:xfrm>
              <a:off x="-1841942" y="1958091"/>
              <a:ext cx="2650398" cy="1025517"/>
              <a:chOff x="4099626" y="4919617"/>
              <a:chExt cx="2650398" cy="1025517"/>
            </a:xfrm>
          </p:grpSpPr>
          <p:sp>
            <p:nvSpPr>
              <p:cNvPr id="1018" name="Google Shape;1018;p4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019" name="Google Shape;1019;p4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20" name="Google Shape;1020;p4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021" name="Google Shape;1021;p4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2" name="Google Shape;1022;p4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023" name="Google Shape;1023;p4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024" name="Google Shape;1024;p4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5" name="Google Shape;1025;p4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026" name="Google Shape;1026;p4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027" name="Google Shape;1027;p4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8" name="Google Shape;1028;p4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029" name="Google Shape;1029;p4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0" name="Google Shape;1030;p4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1" name="Google Shape;1031;p4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32" name="Google Shape;1032;p4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3" name="Google Shape;1033;p4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034" name="Google Shape;1034;p43"/>
          <p:cNvSpPr txBox="1"/>
          <p:nvPr/>
        </p:nvSpPr>
        <p:spPr>
          <a:xfrm>
            <a:off x="685800" y="1266368"/>
            <a:ext cx="7772400" cy="68277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Onde a posição de inserção é dada pelo ponteiro pPre.</a:t>
            </a:r>
            <a:endParaRPr b="0" i="0" sz="800" u="none" cap="none" strike="noStrike">
              <a:solidFill>
                <a:srgbClr val="002060"/>
              </a:solidFill>
              <a:latin typeface="Gill Sans"/>
              <a:ea typeface="Gill Sans"/>
              <a:cs typeface="Gill Sans"/>
              <a:sym typeface="Gill Sans"/>
            </a:endParaRPr>
          </a:p>
        </p:txBody>
      </p:sp>
      <p:grpSp>
        <p:nvGrpSpPr>
          <p:cNvPr id="1035" name="Google Shape;1035;p43"/>
          <p:cNvGrpSpPr/>
          <p:nvPr/>
        </p:nvGrpSpPr>
        <p:grpSpPr>
          <a:xfrm>
            <a:off x="6872844" y="2495803"/>
            <a:ext cx="513282" cy="658723"/>
            <a:chOff x="4810072" y="4786722"/>
            <a:chExt cx="513282" cy="658723"/>
          </a:xfrm>
        </p:grpSpPr>
        <p:sp>
          <p:nvSpPr>
            <p:cNvPr id="1036" name="Google Shape;1036;p43"/>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37" name="Google Shape;1037;p43"/>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038" name="Google Shape;1038;p43"/>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039" name="Google Shape;1039;p43"/>
          <p:cNvGrpSpPr/>
          <p:nvPr/>
        </p:nvGrpSpPr>
        <p:grpSpPr>
          <a:xfrm>
            <a:off x="4891489" y="2797030"/>
            <a:ext cx="3882823" cy="1245521"/>
            <a:chOff x="4891489" y="2411566"/>
            <a:chExt cx="3882823" cy="1245521"/>
          </a:xfrm>
        </p:grpSpPr>
        <p:grpSp>
          <p:nvGrpSpPr>
            <p:cNvPr id="1040" name="Google Shape;1040;p43"/>
            <p:cNvGrpSpPr/>
            <p:nvPr/>
          </p:nvGrpSpPr>
          <p:grpSpPr>
            <a:xfrm>
              <a:off x="4891489" y="2957099"/>
              <a:ext cx="1078596" cy="699988"/>
              <a:chOff x="3813507" y="3076536"/>
              <a:chExt cx="1078596" cy="699988"/>
            </a:xfrm>
          </p:grpSpPr>
          <p:sp>
            <p:nvSpPr>
              <p:cNvPr id="1041" name="Google Shape;1041;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42" name="Google Shape;1042;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43" name="Google Shape;1043;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44" name="Google Shape;1044;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45" name="Google Shape;1045;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46" name="Google Shape;1046;p43"/>
            <p:cNvCxnSpPr>
              <a:stCxn id="1047" idx="0"/>
              <a:endCxn id="1048"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48" name="Google Shape;1048;p43"/>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049" name="Google Shape;1049;p43"/>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047" name="Google Shape;1047;p43"/>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50" name="Google Shape;1050;p43"/>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51" name="Google Shape;1051;p43"/>
            <p:cNvGrpSpPr/>
            <p:nvPr/>
          </p:nvGrpSpPr>
          <p:grpSpPr>
            <a:xfrm>
              <a:off x="6283862" y="2957099"/>
              <a:ext cx="1078596" cy="699988"/>
              <a:chOff x="3813507" y="3076536"/>
              <a:chExt cx="1078596" cy="699988"/>
            </a:xfrm>
          </p:grpSpPr>
          <p:sp>
            <p:nvSpPr>
              <p:cNvPr id="1052" name="Google Shape;1052;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53" name="Google Shape;1053;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54" name="Google Shape;1054;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55" name="Google Shape;1055;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56" name="Google Shape;1056;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57" name="Google Shape;1057;p43"/>
            <p:cNvCxnSpPr>
              <a:stCxn id="1058" idx="0"/>
              <a:endCxn id="1059"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59" name="Google Shape;1059;p43"/>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060" name="Google Shape;1060;p43"/>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058" name="Google Shape;1058;p43"/>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61" name="Google Shape;1061;p43"/>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62" name="Google Shape;1062;p43"/>
            <p:cNvGrpSpPr/>
            <p:nvPr/>
          </p:nvGrpSpPr>
          <p:grpSpPr>
            <a:xfrm>
              <a:off x="7695716" y="2957099"/>
              <a:ext cx="1078596" cy="699988"/>
              <a:chOff x="3813507" y="3076536"/>
              <a:chExt cx="1078596" cy="699988"/>
            </a:xfrm>
          </p:grpSpPr>
          <p:sp>
            <p:nvSpPr>
              <p:cNvPr id="1063" name="Google Shape;1063;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64" name="Google Shape;1064;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65" name="Google Shape;1065;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66" name="Google Shape;1066;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67" name="Google Shape;1067;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68" name="Google Shape;1068;p43"/>
            <p:cNvCxnSpPr>
              <a:stCxn id="1069" idx="0"/>
              <a:endCxn id="1070"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70" name="Google Shape;1070;p43"/>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069" name="Google Shape;1069;p43"/>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71" name="Google Shape;1071;p43"/>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072" name="Google Shape;1072;p43"/>
          <p:cNvCxnSpPr>
            <a:stCxn id="1032" idx="0"/>
            <a:endCxn id="1041" idx="1"/>
          </p:cNvCxnSpPr>
          <p:nvPr/>
        </p:nvCxnSpPr>
        <p:spPr>
          <a:xfrm rot="-5400000">
            <a:off x="3580335" y="3256789"/>
            <a:ext cx="888900" cy="1760400"/>
          </a:xfrm>
          <a:prstGeom prst="bentConnector2">
            <a:avLst/>
          </a:prstGeom>
          <a:noFill/>
          <a:ln cap="flat" cmpd="sng" w="19050">
            <a:solidFill>
              <a:schemeClr val="dk1"/>
            </a:solidFill>
            <a:prstDash val="solid"/>
            <a:round/>
            <a:headEnd len="med" w="med" type="none"/>
            <a:tailEnd len="med" w="med" type="triangle"/>
          </a:ln>
        </p:spPr>
      </p:cxnSp>
      <p:cxnSp>
        <p:nvCxnSpPr>
          <p:cNvPr id="1073" name="Google Shape;1073;p43"/>
          <p:cNvCxnSpPr>
            <a:stCxn id="1033" idx="0"/>
            <a:endCxn id="1063" idx="2"/>
          </p:cNvCxnSpPr>
          <p:nvPr/>
        </p:nvCxnSpPr>
        <p:spPr>
          <a:xfrm rot="-5400000">
            <a:off x="5657456" y="1997235"/>
            <a:ext cx="538800" cy="46296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1074" name="Google Shape;1074;p43"/>
          <p:cNvCxnSpPr>
            <a:stCxn id="1038" idx="5"/>
          </p:cNvCxnSpPr>
          <p:nvPr/>
        </p:nvCxnSpPr>
        <p:spPr>
          <a:xfrm>
            <a:off x="7183915" y="3024723"/>
            <a:ext cx="524400" cy="5052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4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080" name="Google Shape;1080;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1" name="Google Shape;1081;p4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2" name="Google Shape;1082;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83" name="Google Shape;1083;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84" name="Google Shape;1084;p44"/>
          <p:cNvGrpSpPr/>
          <p:nvPr/>
        </p:nvGrpSpPr>
        <p:grpSpPr>
          <a:xfrm>
            <a:off x="212221" y="4361041"/>
            <a:ext cx="3318603" cy="1025517"/>
            <a:chOff x="-2510147" y="1958091"/>
            <a:chExt cx="3318603" cy="1025517"/>
          </a:xfrm>
        </p:grpSpPr>
        <p:sp>
          <p:nvSpPr>
            <p:cNvPr id="1085" name="Google Shape;1085;p44"/>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86" name="Google Shape;1086;p44"/>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087" name="Google Shape;1087;p44"/>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088" name="Google Shape;1088;p44"/>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89" name="Google Shape;1089;p44"/>
            <p:cNvGrpSpPr/>
            <p:nvPr/>
          </p:nvGrpSpPr>
          <p:grpSpPr>
            <a:xfrm>
              <a:off x="-1841942" y="1958091"/>
              <a:ext cx="2650398" cy="1025517"/>
              <a:chOff x="4099626" y="4919617"/>
              <a:chExt cx="2650398" cy="1025517"/>
            </a:xfrm>
          </p:grpSpPr>
          <p:sp>
            <p:nvSpPr>
              <p:cNvPr id="1090" name="Google Shape;1090;p44"/>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091" name="Google Shape;1091;p44"/>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92" name="Google Shape;1092;p44"/>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093" name="Google Shape;1093;p44"/>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94" name="Google Shape;1094;p44"/>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095" name="Google Shape;1095;p44"/>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096" name="Google Shape;1096;p44"/>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97" name="Google Shape;1097;p44"/>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098" name="Google Shape;1098;p44"/>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099" name="Google Shape;1099;p44"/>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00" name="Google Shape;1100;p44"/>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101" name="Google Shape;1101;p44"/>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2" name="Google Shape;1102;p44"/>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3" name="Google Shape;1103;p44"/>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04" name="Google Shape;1104;p44"/>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5" name="Google Shape;1105;p44"/>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106" name="Google Shape;1106;p44"/>
          <p:cNvSpPr txBox="1"/>
          <p:nvPr/>
        </p:nvSpPr>
        <p:spPr>
          <a:xfrm>
            <a:off x="685800" y="1266367"/>
            <a:ext cx="7772400" cy="6421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 é realizada da seguinte forma: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cxnSp>
        <p:nvCxnSpPr>
          <p:cNvPr id="1107" name="Google Shape;1107;p44"/>
          <p:cNvCxnSpPr>
            <a:stCxn id="1104" idx="0"/>
            <a:endCxn id="1108" idx="1"/>
          </p:cNvCxnSpPr>
          <p:nvPr/>
        </p:nvCxnSpPr>
        <p:spPr>
          <a:xfrm rot="-5400000">
            <a:off x="2464523" y="3355749"/>
            <a:ext cx="888900" cy="1531800"/>
          </a:xfrm>
          <a:prstGeom prst="bentConnector2">
            <a:avLst/>
          </a:prstGeom>
          <a:noFill/>
          <a:ln cap="flat" cmpd="sng" w="19050">
            <a:solidFill>
              <a:schemeClr val="dk1"/>
            </a:solidFill>
            <a:prstDash val="solid"/>
            <a:round/>
            <a:headEnd len="med" w="med" type="none"/>
            <a:tailEnd len="med" w="med" type="triangle"/>
          </a:ln>
        </p:spPr>
      </p:cxnSp>
      <p:cxnSp>
        <p:nvCxnSpPr>
          <p:cNvPr id="1109" name="Google Shape;1109;p44"/>
          <p:cNvCxnSpPr>
            <a:stCxn id="1105" idx="0"/>
            <a:endCxn id="1110" idx="2"/>
          </p:cNvCxnSpPr>
          <p:nvPr/>
        </p:nvCxnSpPr>
        <p:spPr>
          <a:xfrm rot="-5400000">
            <a:off x="5156794" y="1481045"/>
            <a:ext cx="538800" cy="56313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1111" name="Google Shape;1111;p44"/>
          <p:cNvGrpSpPr/>
          <p:nvPr/>
        </p:nvGrpSpPr>
        <p:grpSpPr>
          <a:xfrm>
            <a:off x="2817055" y="2802280"/>
            <a:ext cx="513282" cy="630039"/>
            <a:chOff x="4801140" y="5097783"/>
            <a:chExt cx="513282" cy="630039"/>
          </a:xfrm>
        </p:grpSpPr>
        <p:sp>
          <p:nvSpPr>
            <p:cNvPr id="1112" name="Google Shape;1112;p44"/>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13" name="Google Shape;1113;p44"/>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114" name="Google Shape;1114;p44"/>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115" name="Google Shape;1115;p44"/>
          <p:cNvGrpSpPr/>
          <p:nvPr/>
        </p:nvGrpSpPr>
        <p:grpSpPr>
          <a:xfrm>
            <a:off x="3661371" y="3327223"/>
            <a:ext cx="1078596" cy="699988"/>
            <a:chOff x="3813507" y="3076536"/>
            <a:chExt cx="1078596" cy="699988"/>
          </a:xfrm>
        </p:grpSpPr>
        <p:sp>
          <p:nvSpPr>
            <p:cNvPr id="1108" name="Google Shape;1108;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16" name="Google Shape;1116;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17" name="Google Shape;1117;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18" name="Google Shape;1118;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19" name="Google Shape;1119;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20" name="Google Shape;1120;p44"/>
          <p:cNvCxnSpPr>
            <a:stCxn id="1121" idx="0"/>
            <a:endCxn id="1122" idx="2"/>
          </p:cNvCxnSpPr>
          <p:nvPr/>
        </p:nvCxnSpPr>
        <p:spPr>
          <a:xfrm rot="10800000">
            <a:off x="3969595"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22" name="Google Shape;1122;p44"/>
          <p:cNvSpPr/>
          <p:nvPr/>
        </p:nvSpPr>
        <p:spPr>
          <a:xfrm>
            <a:off x="3779180"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123" name="Google Shape;1123;p44"/>
          <p:cNvCxnSpPr>
            <a:stCxn id="1124" idx="6"/>
          </p:cNvCxnSpPr>
          <p:nvPr/>
        </p:nvCxnSpPr>
        <p:spPr>
          <a:xfrm>
            <a:off x="4545590" y="3579088"/>
            <a:ext cx="1752600" cy="5400"/>
          </a:xfrm>
          <a:prstGeom prst="straightConnector1">
            <a:avLst/>
          </a:prstGeom>
          <a:noFill/>
          <a:ln cap="flat" cmpd="sng" w="19050">
            <a:solidFill>
              <a:schemeClr val="dk1"/>
            </a:solidFill>
            <a:prstDash val="solid"/>
            <a:round/>
            <a:headEnd len="med" w="med" type="none"/>
            <a:tailEnd len="med" w="med" type="triangle"/>
          </a:ln>
        </p:spPr>
      </p:cxnSp>
      <p:sp>
        <p:nvSpPr>
          <p:cNvPr id="1121" name="Google Shape;1121;p44"/>
          <p:cNvSpPr/>
          <p:nvPr/>
        </p:nvSpPr>
        <p:spPr>
          <a:xfrm>
            <a:off x="39190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24" name="Google Shape;1124;p44"/>
          <p:cNvSpPr/>
          <p:nvPr/>
        </p:nvSpPr>
        <p:spPr>
          <a:xfrm>
            <a:off x="44397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25" name="Google Shape;1125;p44"/>
          <p:cNvGrpSpPr/>
          <p:nvPr/>
        </p:nvGrpSpPr>
        <p:grpSpPr>
          <a:xfrm>
            <a:off x="6283862" y="3327223"/>
            <a:ext cx="1078596" cy="699988"/>
            <a:chOff x="3813507" y="3076536"/>
            <a:chExt cx="1078596" cy="699988"/>
          </a:xfrm>
        </p:grpSpPr>
        <p:sp>
          <p:nvSpPr>
            <p:cNvPr id="1126" name="Google Shape;1126;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27" name="Google Shape;1127;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28" name="Google Shape;1128;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29" name="Google Shape;1129;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30" name="Google Shape;1130;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31" name="Google Shape;1131;p44"/>
          <p:cNvCxnSpPr>
            <a:stCxn id="1132" idx="0"/>
            <a:endCxn id="1133" idx="2"/>
          </p:cNvCxnSpPr>
          <p:nvPr/>
        </p:nvCxnSpPr>
        <p:spPr>
          <a:xfrm rot="10800000">
            <a:off x="6592086"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33" name="Google Shape;1133;p44"/>
          <p:cNvSpPr/>
          <p:nvPr/>
        </p:nvSpPr>
        <p:spPr>
          <a:xfrm>
            <a:off x="6401671"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134" name="Google Shape;1134;p44"/>
          <p:cNvCxnSpPr/>
          <p:nvPr/>
        </p:nvCxnSpPr>
        <p:spPr>
          <a:xfrm>
            <a:off x="7117964" y="3584363"/>
            <a:ext cx="572643" cy="0"/>
          </a:xfrm>
          <a:prstGeom prst="straightConnector1">
            <a:avLst/>
          </a:prstGeom>
          <a:noFill/>
          <a:ln cap="flat" cmpd="sng" w="19050">
            <a:solidFill>
              <a:schemeClr val="dk1"/>
            </a:solidFill>
            <a:prstDash val="solid"/>
            <a:round/>
            <a:headEnd len="med" w="med" type="none"/>
            <a:tailEnd len="med" w="med" type="triangle"/>
          </a:ln>
        </p:spPr>
      </p:cxnSp>
      <p:sp>
        <p:nvSpPr>
          <p:cNvPr id="1132" name="Google Shape;1132;p44"/>
          <p:cNvSpPr/>
          <p:nvPr/>
        </p:nvSpPr>
        <p:spPr>
          <a:xfrm>
            <a:off x="65415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35" name="Google Shape;1135;p44"/>
          <p:cNvSpPr/>
          <p:nvPr/>
        </p:nvSpPr>
        <p:spPr>
          <a:xfrm>
            <a:off x="70622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36" name="Google Shape;1136;p44"/>
          <p:cNvGrpSpPr/>
          <p:nvPr/>
        </p:nvGrpSpPr>
        <p:grpSpPr>
          <a:xfrm>
            <a:off x="7695716" y="3327223"/>
            <a:ext cx="1078596" cy="699988"/>
            <a:chOff x="3813507" y="3076536"/>
            <a:chExt cx="1078596" cy="699988"/>
          </a:xfrm>
        </p:grpSpPr>
        <p:sp>
          <p:nvSpPr>
            <p:cNvPr id="1110" name="Google Shape;1110;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37" name="Google Shape;1137;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38" name="Google Shape;1138;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39" name="Google Shape;1139;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40" name="Google Shape;1140;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41" name="Google Shape;1141;p44"/>
          <p:cNvCxnSpPr>
            <a:stCxn id="1142" idx="0"/>
            <a:endCxn id="1143" idx="2"/>
          </p:cNvCxnSpPr>
          <p:nvPr/>
        </p:nvCxnSpPr>
        <p:spPr>
          <a:xfrm rot="10800000">
            <a:off x="8003940"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43" name="Google Shape;1143;p44"/>
          <p:cNvSpPr/>
          <p:nvPr/>
        </p:nvSpPr>
        <p:spPr>
          <a:xfrm>
            <a:off x="7813525"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142" name="Google Shape;1142;p44"/>
          <p:cNvSpPr/>
          <p:nvPr/>
        </p:nvSpPr>
        <p:spPr>
          <a:xfrm>
            <a:off x="79534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44" name="Google Shape;1144;p44"/>
          <p:cNvSpPr/>
          <p:nvPr/>
        </p:nvSpPr>
        <p:spPr>
          <a:xfrm>
            <a:off x="84741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145" name="Google Shape;1145;p44"/>
          <p:cNvCxnSpPr>
            <a:stCxn id="1114" idx="5"/>
          </p:cNvCxnSpPr>
          <p:nvPr/>
        </p:nvCxnSpPr>
        <p:spPr>
          <a:xfrm>
            <a:off x="3137058" y="3020139"/>
            <a:ext cx="524400" cy="505200"/>
          </a:xfrm>
          <a:prstGeom prst="straightConnector1">
            <a:avLst/>
          </a:prstGeom>
          <a:noFill/>
          <a:ln cap="flat" cmpd="sng" w="19050">
            <a:solidFill>
              <a:schemeClr val="dk1"/>
            </a:solidFill>
            <a:prstDash val="solid"/>
            <a:round/>
            <a:headEnd len="med" w="med" type="none"/>
            <a:tailEnd len="med" w="med" type="triangle"/>
          </a:ln>
        </p:spPr>
      </p:cxnSp>
      <p:sp>
        <p:nvSpPr>
          <p:cNvPr id="1146" name="Google Shape;1146;p44"/>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1147" name="Google Shape;1147;p44"/>
          <p:cNvGrpSpPr/>
          <p:nvPr/>
        </p:nvGrpSpPr>
        <p:grpSpPr>
          <a:xfrm>
            <a:off x="4196023" y="1700740"/>
            <a:ext cx="1804293" cy="1212863"/>
            <a:chOff x="3451458" y="3972490"/>
            <a:chExt cx="1804293" cy="1212863"/>
          </a:xfrm>
        </p:grpSpPr>
        <p:sp>
          <p:nvSpPr>
            <p:cNvPr id="1148" name="Google Shape;1148;p44"/>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149" name="Google Shape;1149;p44"/>
            <p:cNvGrpSpPr/>
            <p:nvPr/>
          </p:nvGrpSpPr>
          <p:grpSpPr>
            <a:xfrm>
              <a:off x="4177155" y="4485365"/>
              <a:ext cx="1078596" cy="699988"/>
              <a:chOff x="3813507" y="3076536"/>
              <a:chExt cx="1078596" cy="699988"/>
            </a:xfrm>
          </p:grpSpPr>
          <p:sp>
            <p:nvSpPr>
              <p:cNvPr id="1150" name="Google Shape;1150;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1" name="Google Shape;1151;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52" name="Google Shape;1152;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53" name="Google Shape;1153;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54" name="Google Shape;1154;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55" name="Google Shape;1155;p44"/>
            <p:cNvCxnSpPr>
              <a:stCxn id="1156" idx="0"/>
              <a:endCxn id="1157"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157" name="Google Shape;1157;p44"/>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1158" name="Google Shape;1158;p44"/>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6" name="Google Shape;1156;p44"/>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9" name="Google Shape;1159;p44"/>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160" name="Google Shape;1160;p44"/>
            <p:cNvCxnSpPr>
              <a:stCxn id="1161"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161" name="Google Shape;1161;p44"/>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167" name="Google Shape;1167;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8" name="Google Shape;1168;p4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9" name="Google Shape;1169;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70" name="Google Shape;1170;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71" name="Google Shape;1171;p45"/>
          <p:cNvGrpSpPr/>
          <p:nvPr/>
        </p:nvGrpSpPr>
        <p:grpSpPr>
          <a:xfrm>
            <a:off x="212221" y="4361041"/>
            <a:ext cx="3318603" cy="1025517"/>
            <a:chOff x="-2510147" y="1958091"/>
            <a:chExt cx="3318603" cy="1025517"/>
          </a:xfrm>
        </p:grpSpPr>
        <p:sp>
          <p:nvSpPr>
            <p:cNvPr id="1172" name="Google Shape;1172;p45"/>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73" name="Google Shape;1173;p45"/>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174" name="Google Shape;1174;p45"/>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175" name="Google Shape;1175;p45"/>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76" name="Google Shape;1176;p45"/>
            <p:cNvGrpSpPr/>
            <p:nvPr/>
          </p:nvGrpSpPr>
          <p:grpSpPr>
            <a:xfrm>
              <a:off x="-1841942" y="1958091"/>
              <a:ext cx="2650398" cy="1025517"/>
              <a:chOff x="4099626" y="4919617"/>
              <a:chExt cx="2650398" cy="1025517"/>
            </a:xfrm>
          </p:grpSpPr>
          <p:sp>
            <p:nvSpPr>
              <p:cNvPr id="1177" name="Google Shape;1177;p4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178" name="Google Shape;1178;p45"/>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79" name="Google Shape;1179;p4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180" name="Google Shape;1180;p4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1" name="Google Shape;1181;p4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182" name="Google Shape;1182;p45"/>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1183" name="Google Shape;1183;p4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4" name="Google Shape;1184;p4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185" name="Google Shape;1185;p4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186" name="Google Shape;1186;p4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7" name="Google Shape;1187;p4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188" name="Google Shape;1188;p4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89" name="Google Shape;1189;p4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90" name="Google Shape;1190;p4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91" name="Google Shape;1191;p4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92" name="Google Shape;1192;p4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193" name="Google Shape;1193;p45"/>
          <p:cNvSpPr txBox="1"/>
          <p:nvPr/>
        </p:nvSpPr>
        <p:spPr>
          <a:xfrm>
            <a:off x="685800" y="1266367"/>
            <a:ext cx="7772400" cy="64987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cxnSp>
        <p:nvCxnSpPr>
          <p:cNvPr id="1194" name="Google Shape;1194;p45"/>
          <p:cNvCxnSpPr>
            <a:stCxn id="1191" idx="0"/>
            <a:endCxn id="1195" idx="1"/>
          </p:cNvCxnSpPr>
          <p:nvPr/>
        </p:nvCxnSpPr>
        <p:spPr>
          <a:xfrm rot="-5400000">
            <a:off x="2464523" y="3355749"/>
            <a:ext cx="888900" cy="1531800"/>
          </a:xfrm>
          <a:prstGeom prst="bentConnector2">
            <a:avLst/>
          </a:prstGeom>
          <a:noFill/>
          <a:ln cap="flat" cmpd="sng" w="19050">
            <a:solidFill>
              <a:schemeClr val="dk1"/>
            </a:solidFill>
            <a:prstDash val="solid"/>
            <a:round/>
            <a:headEnd len="med" w="med" type="none"/>
            <a:tailEnd len="med" w="med" type="triangle"/>
          </a:ln>
        </p:spPr>
      </p:cxnSp>
      <p:cxnSp>
        <p:nvCxnSpPr>
          <p:cNvPr id="1196" name="Google Shape;1196;p45"/>
          <p:cNvCxnSpPr>
            <a:stCxn id="1192" idx="0"/>
            <a:endCxn id="1197" idx="2"/>
          </p:cNvCxnSpPr>
          <p:nvPr/>
        </p:nvCxnSpPr>
        <p:spPr>
          <a:xfrm rot="-5400000">
            <a:off x="5156794" y="1481045"/>
            <a:ext cx="538800" cy="56313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1198" name="Google Shape;1198;p45"/>
          <p:cNvGrpSpPr/>
          <p:nvPr/>
        </p:nvGrpSpPr>
        <p:grpSpPr>
          <a:xfrm>
            <a:off x="2817055" y="2802280"/>
            <a:ext cx="513282" cy="630039"/>
            <a:chOff x="4801140" y="5097783"/>
            <a:chExt cx="513282" cy="630039"/>
          </a:xfrm>
        </p:grpSpPr>
        <p:sp>
          <p:nvSpPr>
            <p:cNvPr id="1199" name="Google Shape;1199;p45"/>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00" name="Google Shape;1200;p45"/>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201" name="Google Shape;1201;p45"/>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202" name="Google Shape;1202;p45"/>
          <p:cNvGrpSpPr/>
          <p:nvPr/>
        </p:nvGrpSpPr>
        <p:grpSpPr>
          <a:xfrm>
            <a:off x="3661371" y="3327223"/>
            <a:ext cx="1078596" cy="699988"/>
            <a:chOff x="3813507" y="3076536"/>
            <a:chExt cx="1078596" cy="699988"/>
          </a:xfrm>
        </p:grpSpPr>
        <p:sp>
          <p:nvSpPr>
            <p:cNvPr id="1195" name="Google Shape;1195;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03" name="Google Shape;120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04" name="Google Shape;120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05" name="Google Shape;120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06" name="Google Shape;120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07" name="Google Shape;1207;p45"/>
          <p:cNvCxnSpPr>
            <a:stCxn id="1208" idx="0"/>
            <a:endCxn id="1209" idx="2"/>
          </p:cNvCxnSpPr>
          <p:nvPr/>
        </p:nvCxnSpPr>
        <p:spPr>
          <a:xfrm rot="10800000">
            <a:off x="3969595"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09" name="Google Shape;1209;p45"/>
          <p:cNvSpPr/>
          <p:nvPr/>
        </p:nvSpPr>
        <p:spPr>
          <a:xfrm>
            <a:off x="3779180"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sp>
        <p:nvSpPr>
          <p:cNvPr id="1208" name="Google Shape;1208;p45"/>
          <p:cNvSpPr/>
          <p:nvPr/>
        </p:nvSpPr>
        <p:spPr>
          <a:xfrm>
            <a:off x="39190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10" name="Google Shape;1210;p45"/>
          <p:cNvSpPr/>
          <p:nvPr/>
        </p:nvSpPr>
        <p:spPr>
          <a:xfrm>
            <a:off x="44397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11" name="Google Shape;1211;p45"/>
          <p:cNvGrpSpPr/>
          <p:nvPr/>
        </p:nvGrpSpPr>
        <p:grpSpPr>
          <a:xfrm>
            <a:off x="6283862" y="3327223"/>
            <a:ext cx="1078596" cy="699988"/>
            <a:chOff x="3813507" y="3076536"/>
            <a:chExt cx="1078596" cy="699988"/>
          </a:xfrm>
        </p:grpSpPr>
        <p:sp>
          <p:nvSpPr>
            <p:cNvPr id="1212" name="Google Shape;1212;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13" name="Google Shape;121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14" name="Google Shape;121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15" name="Google Shape;121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16" name="Google Shape;121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17" name="Google Shape;1217;p45"/>
          <p:cNvCxnSpPr>
            <a:stCxn id="1218" idx="0"/>
            <a:endCxn id="1219" idx="2"/>
          </p:cNvCxnSpPr>
          <p:nvPr/>
        </p:nvCxnSpPr>
        <p:spPr>
          <a:xfrm rot="10800000">
            <a:off x="6592086"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19" name="Google Shape;1219;p45"/>
          <p:cNvSpPr/>
          <p:nvPr/>
        </p:nvSpPr>
        <p:spPr>
          <a:xfrm>
            <a:off x="6401671"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220" name="Google Shape;1220;p45"/>
          <p:cNvCxnSpPr/>
          <p:nvPr/>
        </p:nvCxnSpPr>
        <p:spPr>
          <a:xfrm>
            <a:off x="7117964" y="3584363"/>
            <a:ext cx="572643" cy="0"/>
          </a:xfrm>
          <a:prstGeom prst="straightConnector1">
            <a:avLst/>
          </a:prstGeom>
          <a:noFill/>
          <a:ln cap="flat" cmpd="sng" w="19050">
            <a:solidFill>
              <a:schemeClr val="dk1"/>
            </a:solidFill>
            <a:prstDash val="solid"/>
            <a:round/>
            <a:headEnd len="med" w="med" type="none"/>
            <a:tailEnd len="med" w="med" type="triangle"/>
          </a:ln>
        </p:spPr>
      </p:cxnSp>
      <p:sp>
        <p:nvSpPr>
          <p:cNvPr id="1218" name="Google Shape;1218;p45"/>
          <p:cNvSpPr/>
          <p:nvPr/>
        </p:nvSpPr>
        <p:spPr>
          <a:xfrm>
            <a:off x="65415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21" name="Google Shape;1221;p45"/>
          <p:cNvSpPr/>
          <p:nvPr/>
        </p:nvSpPr>
        <p:spPr>
          <a:xfrm>
            <a:off x="70622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22" name="Google Shape;1222;p45"/>
          <p:cNvGrpSpPr/>
          <p:nvPr/>
        </p:nvGrpSpPr>
        <p:grpSpPr>
          <a:xfrm>
            <a:off x="7695716" y="3327223"/>
            <a:ext cx="1078596" cy="699988"/>
            <a:chOff x="3813507" y="3076536"/>
            <a:chExt cx="1078596" cy="699988"/>
          </a:xfrm>
        </p:grpSpPr>
        <p:sp>
          <p:nvSpPr>
            <p:cNvPr id="1197" name="Google Shape;1197;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23" name="Google Shape;122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24" name="Google Shape;122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25" name="Google Shape;122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26" name="Google Shape;122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27" name="Google Shape;1227;p45"/>
          <p:cNvCxnSpPr>
            <a:stCxn id="1228" idx="0"/>
            <a:endCxn id="1229" idx="2"/>
          </p:cNvCxnSpPr>
          <p:nvPr/>
        </p:nvCxnSpPr>
        <p:spPr>
          <a:xfrm rot="10800000">
            <a:off x="8003940"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29" name="Google Shape;1229;p45"/>
          <p:cNvSpPr/>
          <p:nvPr/>
        </p:nvSpPr>
        <p:spPr>
          <a:xfrm>
            <a:off x="7813525"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228" name="Google Shape;1228;p45"/>
          <p:cNvSpPr/>
          <p:nvPr/>
        </p:nvSpPr>
        <p:spPr>
          <a:xfrm>
            <a:off x="79534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30" name="Google Shape;1230;p45"/>
          <p:cNvSpPr/>
          <p:nvPr/>
        </p:nvSpPr>
        <p:spPr>
          <a:xfrm>
            <a:off x="84741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231" name="Google Shape;1231;p45"/>
          <p:cNvCxnSpPr>
            <a:stCxn id="1201" idx="5"/>
          </p:cNvCxnSpPr>
          <p:nvPr/>
        </p:nvCxnSpPr>
        <p:spPr>
          <a:xfrm>
            <a:off x="3137058" y="3020139"/>
            <a:ext cx="524400" cy="505200"/>
          </a:xfrm>
          <a:prstGeom prst="straightConnector1">
            <a:avLst/>
          </a:prstGeom>
          <a:noFill/>
          <a:ln cap="flat" cmpd="sng" w="19050">
            <a:solidFill>
              <a:schemeClr val="dk1"/>
            </a:solidFill>
            <a:prstDash val="solid"/>
            <a:round/>
            <a:headEnd len="med" w="med" type="none"/>
            <a:tailEnd len="med" w="med" type="triangle"/>
          </a:ln>
        </p:spPr>
      </p:cxnSp>
      <p:sp>
        <p:nvSpPr>
          <p:cNvPr id="1232" name="Google Shape;1232;p45"/>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1233" name="Google Shape;1233;p45"/>
          <p:cNvGrpSpPr/>
          <p:nvPr/>
        </p:nvGrpSpPr>
        <p:grpSpPr>
          <a:xfrm>
            <a:off x="4196023" y="1700740"/>
            <a:ext cx="1804293" cy="1212863"/>
            <a:chOff x="3451458" y="3972490"/>
            <a:chExt cx="1804293" cy="1212863"/>
          </a:xfrm>
        </p:grpSpPr>
        <p:sp>
          <p:nvSpPr>
            <p:cNvPr id="1234" name="Google Shape;1234;p45"/>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235" name="Google Shape;1235;p45"/>
            <p:cNvGrpSpPr/>
            <p:nvPr/>
          </p:nvGrpSpPr>
          <p:grpSpPr>
            <a:xfrm>
              <a:off x="4177155" y="4485365"/>
              <a:ext cx="1078596" cy="699988"/>
              <a:chOff x="3813507" y="3076536"/>
              <a:chExt cx="1078596" cy="699988"/>
            </a:xfrm>
          </p:grpSpPr>
          <p:sp>
            <p:nvSpPr>
              <p:cNvPr id="1236" name="Google Shape;1236;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37" name="Google Shape;1237;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38" name="Google Shape;1238;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39" name="Google Shape;1239;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40" name="Google Shape;1240;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41" name="Google Shape;1241;p45"/>
            <p:cNvCxnSpPr>
              <a:stCxn id="1242" idx="0"/>
              <a:endCxn id="1243"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243" name="Google Shape;1243;p45"/>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1244" name="Google Shape;1244;p45"/>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42" name="Google Shape;1242;p45"/>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45" name="Google Shape;1245;p45"/>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246" name="Google Shape;1246;p45"/>
            <p:cNvCxnSpPr>
              <a:stCxn id="1247"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247" name="Google Shape;1247;p45"/>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248" name="Google Shape;1248;p45"/>
          <p:cNvSpPr/>
          <p:nvPr/>
        </p:nvSpPr>
        <p:spPr>
          <a:xfrm>
            <a:off x="5688317" y="5019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1249" name="Google Shape;1249;p45"/>
          <p:cNvSpPr/>
          <p:nvPr/>
        </p:nvSpPr>
        <p:spPr>
          <a:xfrm>
            <a:off x="5688932" y="47361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cxnSp>
        <p:nvCxnSpPr>
          <p:cNvPr id="1250" name="Google Shape;1250;p45"/>
          <p:cNvCxnSpPr>
            <a:stCxn id="1244" idx="5"/>
          </p:cNvCxnSpPr>
          <p:nvPr/>
        </p:nvCxnSpPr>
        <p:spPr>
          <a:xfrm>
            <a:off x="5772126" y="2507105"/>
            <a:ext cx="526200" cy="1077300"/>
          </a:xfrm>
          <a:prstGeom prst="straightConnector1">
            <a:avLst/>
          </a:prstGeom>
          <a:noFill/>
          <a:ln cap="flat" cmpd="sng" w="19050">
            <a:solidFill>
              <a:schemeClr val="dk1"/>
            </a:solidFill>
            <a:prstDash val="solid"/>
            <a:round/>
            <a:headEnd len="med" w="med" type="none"/>
            <a:tailEnd len="med" w="med" type="triangle"/>
          </a:ln>
        </p:spPr>
      </p:cxnSp>
      <p:sp>
        <p:nvSpPr>
          <p:cNvPr id="1251" name="Google Shape;1251;p45"/>
          <p:cNvSpPr/>
          <p:nvPr/>
        </p:nvSpPr>
        <p:spPr>
          <a:xfrm>
            <a:off x="5624091" y="191624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252" name="Google Shape;1252;p45"/>
          <p:cNvSpPr/>
          <p:nvPr/>
        </p:nvSpPr>
        <p:spPr>
          <a:xfrm>
            <a:off x="4807420" y="343231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1253" name="Google Shape;1253;p45"/>
          <p:cNvCxnSpPr>
            <a:stCxn id="1210" idx="7"/>
            <a:endCxn id="1236" idx="1"/>
          </p:cNvCxnSpPr>
          <p:nvPr/>
        </p:nvCxnSpPr>
        <p:spPr>
          <a:xfrm flipH="1" rot="10800000">
            <a:off x="4530097" y="2563688"/>
            <a:ext cx="405000" cy="977400"/>
          </a:xfrm>
          <a:prstGeom prst="straightConnector1">
            <a:avLst/>
          </a:prstGeom>
          <a:noFill/>
          <a:ln cap="flat" cmpd="sng" w="19050">
            <a:solidFill>
              <a:schemeClr val="dk1"/>
            </a:solidFill>
            <a:prstDash val="solid"/>
            <a:round/>
            <a:headEnd len="med" w="med" type="none"/>
            <a:tailEnd len="med" w="med" type="triangle"/>
          </a:ln>
        </p:spPr>
      </p:cxnSp>
      <p:sp>
        <p:nvSpPr>
          <p:cNvPr id="1254" name="Google Shape;1254;p45"/>
          <p:cNvSpPr/>
          <p:nvPr/>
        </p:nvSpPr>
        <p:spPr>
          <a:xfrm>
            <a:off x="5699203" y="5524351"/>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255" name="Google Shape;1255;p45"/>
          <p:cNvSpPr/>
          <p:nvPr/>
        </p:nvSpPr>
        <p:spPr>
          <a:xfrm>
            <a:off x="2487421" y="4007358"/>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256" name="Google Shape;1256;p45"/>
          <p:cNvSpPr/>
          <p:nvPr/>
        </p:nvSpPr>
        <p:spPr>
          <a:xfrm>
            <a:off x="5699199" y="6107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257" name="Google Shape;1257;p45"/>
          <p:cNvSpPr/>
          <p:nvPr/>
        </p:nvSpPr>
        <p:spPr>
          <a:xfrm>
            <a:off x="1047147" y="400624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258" name="Google Shape;1258;p45"/>
          <p:cNvSpPr txBox="1"/>
          <p:nvPr/>
        </p:nvSpPr>
        <p:spPr>
          <a:xfrm>
            <a:off x="825205" y="5844575"/>
            <a:ext cx="421407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C00000"/>
                </a:solidFill>
                <a:latin typeface="Arial"/>
                <a:ea typeface="Arial"/>
                <a:cs typeface="Arial"/>
                <a:sym typeface="Arial"/>
              </a:rPr>
              <a:t>Observa-se que a linha em 3 não é executada.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4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264" name="Google Shape;1264;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5" name="Google Shape;1265;p4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6" name="Google Shape;1266;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7" name="Google Shape;1267;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268" name="Google Shape;1268;p46"/>
          <p:cNvGrpSpPr/>
          <p:nvPr/>
        </p:nvGrpSpPr>
        <p:grpSpPr>
          <a:xfrm>
            <a:off x="201335" y="4001803"/>
            <a:ext cx="3318603" cy="1025517"/>
            <a:chOff x="-2510147" y="1958091"/>
            <a:chExt cx="3318603" cy="1025517"/>
          </a:xfrm>
        </p:grpSpPr>
        <p:sp>
          <p:nvSpPr>
            <p:cNvPr id="1269" name="Google Shape;1269;p4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70" name="Google Shape;1270;p4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271" name="Google Shape;1271;p4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272" name="Google Shape;1272;p4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73" name="Google Shape;1273;p46"/>
            <p:cNvGrpSpPr/>
            <p:nvPr/>
          </p:nvGrpSpPr>
          <p:grpSpPr>
            <a:xfrm>
              <a:off x="-1841942" y="1958091"/>
              <a:ext cx="2650398" cy="1025517"/>
              <a:chOff x="4099626" y="4919617"/>
              <a:chExt cx="2650398" cy="1025517"/>
            </a:xfrm>
          </p:grpSpPr>
          <p:sp>
            <p:nvSpPr>
              <p:cNvPr id="1274" name="Google Shape;1274;p4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275" name="Google Shape;1275;p4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76" name="Google Shape;1276;p4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277" name="Google Shape;1277;p4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78" name="Google Shape;1278;p4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279" name="Google Shape;1279;p4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1280" name="Google Shape;1280;p4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1" name="Google Shape;1281;p4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282" name="Google Shape;1282;p4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283" name="Google Shape;1283;p4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4" name="Google Shape;1284;p4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285" name="Google Shape;1285;p4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6" name="Google Shape;1286;p4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7" name="Google Shape;1287;p4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8" name="Google Shape;1288;p4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9" name="Google Shape;1289;p4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290" name="Google Shape;1290;p46"/>
          <p:cNvSpPr txBox="1"/>
          <p:nvPr/>
        </p:nvSpPr>
        <p:spPr>
          <a:xfrm>
            <a:off x="685800" y="1266367"/>
            <a:ext cx="7772400" cy="67455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é realizada da seguinte forma:</a:t>
            </a:r>
            <a:endParaRPr/>
          </a:p>
          <a:p>
            <a:pPr indent="-300673" lvl="0" marL="341313" marR="0" rtl="0" algn="just">
              <a:spcBef>
                <a:spcPts val="160"/>
              </a:spcBef>
              <a:spcAft>
                <a:spcPts val="0"/>
              </a:spcAft>
              <a:buClr>
                <a:schemeClr val="accent2"/>
              </a:buClr>
              <a:buSzPts val="640"/>
              <a:buFont typeface="Noto Sans Symbols"/>
              <a:buNone/>
            </a:pPr>
            <a:r>
              <a:t/>
            </a:r>
            <a:endParaRPr b="1" i="0" sz="800" u="none" cap="none" strike="noStrike">
              <a:solidFill>
                <a:srgbClr val="002060"/>
              </a:solidFill>
              <a:latin typeface="Gill Sans"/>
              <a:ea typeface="Gill Sans"/>
              <a:cs typeface="Gill Sans"/>
              <a:sym typeface="Gill Sans"/>
            </a:endParaRPr>
          </a:p>
        </p:txBody>
      </p:sp>
      <p:grpSp>
        <p:nvGrpSpPr>
          <p:cNvPr id="1291" name="Google Shape;1291;p46"/>
          <p:cNvGrpSpPr/>
          <p:nvPr/>
        </p:nvGrpSpPr>
        <p:grpSpPr>
          <a:xfrm>
            <a:off x="5555638" y="2121225"/>
            <a:ext cx="513282" cy="658723"/>
            <a:chOff x="4810072" y="4786722"/>
            <a:chExt cx="513282" cy="658723"/>
          </a:xfrm>
        </p:grpSpPr>
        <p:sp>
          <p:nvSpPr>
            <p:cNvPr id="1292" name="Google Shape;1292;p4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93" name="Google Shape;1293;p46"/>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294" name="Google Shape;1294;p4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295" name="Google Shape;1295;p46"/>
          <p:cNvGrpSpPr/>
          <p:nvPr/>
        </p:nvGrpSpPr>
        <p:grpSpPr>
          <a:xfrm>
            <a:off x="3541625" y="2422452"/>
            <a:ext cx="3882823" cy="1245521"/>
            <a:chOff x="4891489" y="2411566"/>
            <a:chExt cx="3882823" cy="1245521"/>
          </a:xfrm>
        </p:grpSpPr>
        <p:grpSp>
          <p:nvGrpSpPr>
            <p:cNvPr id="1296" name="Google Shape;1296;p46"/>
            <p:cNvGrpSpPr/>
            <p:nvPr/>
          </p:nvGrpSpPr>
          <p:grpSpPr>
            <a:xfrm>
              <a:off x="4891489" y="2957099"/>
              <a:ext cx="1078596" cy="699988"/>
              <a:chOff x="3813507" y="3076536"/>
              <a:chExt cx="1078596" cy="699988"/>
            </a:xfrm>
          </p:grpSpPr>
          <p:sp>
            <p:nvSpPr>
              <p:cNvPr id="1297" name="Google Shape;1297;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98" name="Google Shape;1298;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99" name="Google Shape;1299;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00" name="Google Shape;1300;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01" name="Google Shape;1301;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02" name="Google Shape;1302;p46"/>
            <p:cNvCxnSpPr>
              <a:stCxn id="1303" idx="0"/>
              <a:endCxn id="1304"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04" name="Google Shape;1304;p46"/>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305" name="Google Shape;1305;p46"/>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03" name="Google Shape;1303;p46"/>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06" name="Google Shape;1306;p46"/>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07" name="Google Shape;1307;p46"/>
            <p:cNvGrpSpPr/>
            <p:nvPr/>
          </p:nvGrpSpPr>
          <p:grpSpPr>
            <a:xfrm>
              <a:off x="6283862" y="2957099"/>
              <a:ext cx="1078596" cy="699988"/>
              <a:chOff x="3813507" y="3076536"/>
              <a:chExt cx="1078596" cy="699988"/>
            </a:xfrm>
          </p:grpSpPr>
          <p:sp>
            <p:nvSpPr>
              <p:cNvPr id="1308" name="Google Shape;1308;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09" name="Google Shape;1309;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10" name="Google Shape;1310;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11" name="Google Shape;1311;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12" name="Google Shape;1312;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13" name="Google Shape;1313;p46"/>
            <p:cNvCxnSpPr>
              <a:stCxn id="1314" idx="0"/>
              <a:endCxn id="1315"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15" name="Google Shape;1315;p46"/>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316" name="Google Shape;1316;p46"/>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14" name="Google Shape;1314;p46"/>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17" name="Google Shape;1317;p46"/>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18" name="Google Shape;1318;p46"/>
            <p:cNvGrpSpPr/>
            <p:nvPr/>
          </p:nvGrpSpPr>
          <p:grpSpPr>
            <a:xfrm>
              <a:off x="7695716" y="2957099"/>
              <a:ext cx="1078596" cy="699988"/>
              <a:chOff x="3813507" y="3076536"/>
              <a:chExt cx="1078596" cy="699988"/>
            </a:xfrm>
          </p:grpSpPr>
          <p:sp>
            <p:nvSpPr>
              <p:cNvPr id="1319" name="Google Shape;1319;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20" name="Google Shape;1320;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21" name="Google Shape;1321;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22" name="Google Shape;1322;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23" name="Google Shape;1323;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24" name="Google Shape;1324;p46"/>
            <p:cNvCxnSpPr>
              <a:stCxn id="1325" idx="0"/>
              <a:endCxn id="1326"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26" name="Google Shape;1326;p46"/>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325" name="Google Shape;1325;p46"/>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27" name="Google Shape;1327;p46"/>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328" name="Google Shape;1328;p46"/>
          <p:cNvCxnSpPr>
            <a:stCxn id="1288" idx="0"/>
            <a:endCxn id="1297" idx="1"/>
          </p:cNvCxnSpPr>
          <p:nvPr/>
        </p:nvCxnSpPr>
        <p:spPr>
          <a:xfrm rot="-5400000">
            <a:off x="2399187" y="3050961"/>
            <a:ext cx="888900" cy="1422900"/>
          </a:xfrm>
          <a:prstGeom prst="bentConnector2">
            <a:avLst/>
          </a:prstGeom>
          <a:noFill/>
          <a:ln cap="flat" cmpd="sng" w="19050">
            <a:solidFill>
              <a:schemeClr val="dk1"/>
            </a:solidFill>
            <a:prstDash val="solid"/>
            <a:round/>
            <a:headEnd len="med" w="med" type="none"/>
            <a:tailEnd len="med" w="med" type="triangle"/>
          </a:ln>
        </p:spPr>
      </p:cxnSp>
      <p:cxnSp>
        <p:nvCxnSpPr>
          <p:cNvPr id="1329" name="Google Shape;1329;p46"/>
          <p:cNvCxnSpPr>
            <a:stCxn id="1289" idx="0"/>
            <a:endCxn id="1319" idx="2"/>
          </p:cNvCxnSpPr>
          <p:nvPr/>
        </p:nvCxnSpPr>
        <p:spPr>
          <a:xfrm rot="-5400000">
            <a:off x="4476308" y="1791407"/>
            <a:ext cx="538800" cy="42921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1330" name="Google Shape;1330;p46"/>
          <p:cNvCxnSpPr/>
          <p:nvPr/>
        </p:nvCxnSpPr>
        <p:spPr>
          <a:xfrm>
            <a:off x="5834051" y="2650145"/>
            <a:ext cx="524313" cy="505209"/>
          </a:xfrm>
          <a:prstGeom prst="straightConnector1">
            <a:avLst/>
          </a:prstGeom>
          <a:noFill/>
          <a:ln cap="flat" cmpd="sng" w="19050">
            <a:solidFill>
              <a:schemeClr val="dk1"/>
            </a:solidFill>
            <a:prstDash val="solid"/>
            <a:round/>
            <a:headEnd len="med" w="med" type="none"/>
            <a:tailEnd len="med" w="med" type="triangle"/>
          </a:ln>
        </p:spPr>
      </p:cxnSp>
      <p:grpSp>
        <p:nvGrpSpPr>
          <p:cNvPr id="1331" name="Google Shape;1331;p46"/>
          <p:cNvGrpSpPr/>
          <p:nvPr/>
        </p:nvGrpSpPr>
        <p:grpSpPr>
          <a:xfrm>
            <a:off x="7157015" y="1700740"/>
            <a:ext cx="1804293" cy="1212863"/>
            <a:chOff x="3451458" y="3972490"/>
            <a:chExt cx="1804293" cy="1212863"/>
          </a:xfrm>
        </p:grpSpPr>
        <p:sp>
          <p:nvSpPr>
            <p:cNvPr id="1332" name="Google Shape;1332;p46"/>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333" name="Google Shape;1333;p46"/>
            <p:cNvGrpSpPr/>
            <p:nvPr/>
          </p:nvGrpSpPr>
          <p:grpSpPr>
            <a:xfrm>
              <a:off x="4177155" y="4485365"/>
              <a:ext cx="1078596" cy="699988"/>
              <a:chOff x="3813507" y="3076536"/>
              <a:chExt cx="1078596" cy="699988"/>
            </a:xfrm>
          </p:grpSpPr>
          <p:sp>
            <p:nvSpPr>
              <p:cNvPr id="1334" name="Google Shape;1334;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35" name="Google Shape;1335;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36" name="Google Shape;1336;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37" name="Google Shape;1337;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38" name="Google Shape;1338;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39" name="Google Shape;1339;p46"/>
            <p:cNvCxnSpPr>
              <a:stCxn id="1340" idx="0"/>
              <a:endCxn id="1341"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341" name="Google Shape;1341;p46"/>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342" name="Google Shape;1342;p46"/>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40" name="Google Shape;1340;p46"/>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43" name="Google Shape;1343;p46"/>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344" name="Google Shape;1344;p46"/>
            <p:cNvCxnSpPr>
              <a:stCxn id="1345"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345" name="Google Shape;1345;p46"/>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346" name="Google Shape;1346;p46"/>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352" name="Google Shape;1352;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3" name="Google Shape;1353;p4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4" name="Google Shape;1354;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55" name="Google Shape;1355;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356" name="Google Shape;1356;p47"/>
          <p:cNvGrpSpPr/>
          <p:nvPr/>
        </p:nvGrpSpPr>
        <p:grpSpPr>
          <a:xfrm>
            <a:off x="201335" y="4001803"/>
            <a:ext cx="3318603" cy="1025517"/>
            <a:chOff x="-2510147" y="1958091"/>
            <a:chExt cx="3318603" cy="1025517"/>
          </a:xfrm>
        </p:grpSpPr>
        <p:sp>
          <p:nvSpPr>
            <p:cNvPr id="1357" name="Google Shape;1357;p47"/>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58" name="Google Shape;1358;p47"/>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359" name="Google Shape;1359;p47"/>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360" name="Google Shape;1360;p47"/>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61" name="Google Shape;1361;p47"/>
            <p:cNvGrpSpPr/>
            <p:nvPr/>
          </p:nvGrpSpPr>
          <p:grpSpPr>
            <a:xfrm>
              <a:off x="-1841942" y="1958091"/>
              <a:ext cx="2650398" cy="1025517"/>
              <a:chOff x="4099626" y="4919617"/>
              <a:chExt cx="2650398" cy="1025517"/>
            </a:xfrm>
          </p:grpSpPr>
          <p:sp>
            <p:nvSpPr>
              <p:cNvPr id="1362" name="Google Shape;1362;p4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363" name="Google Shape;1363;p4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64" name="Google Shape;1364;p4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365" name="Google Shape;1365;p4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66" name="Google Shape;1366;p4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367" name="Google Shape;1367;p4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1368" name="Google Shape;1368;p4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69" name="Google Shape;1369;p4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370" name="Google Shape;1370;p4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371" name="Google Shape;1371;p4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72" name="Google Shape;1372;p4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373" name="Google Shape;1373;p4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4" name="Google Shape;1374;p4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5" name="Google Shape;1375;p4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76" name="Google Shape;1376;p4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7" name="Google Shape;1377;p4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378" name="Google Shape;1378;p47"/>
          <p:cNvSpPr txBox="1"/>
          <p:nvPr/>
        </p:nvSpPr>
        <p:spPr>
          <a:xfrm>
            <a:off x="685800" y="1266367"/>
            <a:ext cx="7772400" cy="67455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é o seguinte:</a:t>
            </a:r>
            <a:endParaRPr/>
          </a:p>
          <a:p>
            <a:pPr indent="-300673" lvl="0" marL="341313" marR="0" rtl="0" algn="just">
              <a:spcBef>
                <a:spcPts val="160"/>
              </a:spcBef>
              <a:spcAft>
                <a:spcPts val="0"/>
              </a:spcAft>
              <a:buClr>
                <a:schemeClr val="accent2"/>
              </a:buClr>
              <a:buSzPts val="640"/>
              <a:buFont typeface="Noto Sans Symbols"/>
              <a:buNone/>
            </a:pPr>
            <a:r>
              <a:t/>
            </a:r>
            <a:endParaRPr b="1" i="0" sz="800" u="none" cap="none" strike="noStrike">
              <a:solidFill>
                <a:srgbClr val="002060"/>
              </a:solidFill>
              <a:latin typeface="Gill Sans"/>
              <a:ea typeface="Gill Sans"/>
              <a:cs typeface="Gill Sans"/>
              <a:sym typeface="Gill Sans"/>
            </a:endParaRPr>
          </a:p>
        </p:txBody>
      </p:sp>
      <p:grpSp>
        <p:nvGrpSpPr>
          <p:cNvPr id="1379" name="Google Shape;1379;p47"/>
          <p:cNvGrpSpPr/>
          <p:nvPr/>
        </p:nvGrpSpPr>
        <p:grpSpPr>
          <a:xfrm>
            <a:off x="5555638" y="2121225"/>
            <a:ext cx="513282" cy="658723"/>
            <a:chOff x="4810072" y="4786722"/>
            <a:chExt cx="513282" cy="658723"/>
          </a:xfrm>
        </p:grpSpPr>
        <p:sp>
          <p:nvSpPr>
            <p:cNvPr id="1380" name="Google Shape;1380;p4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81" name="Google Shape;1381;p47"/>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382" name="Google Shape;1382;p4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383" name="Google Shape;1383;p47"/>
          <p:cNvGrpSpPr/>
          <p:nvPr/>
        </p:nvGrpSpPr>
        <p:grpSpPr>
          <a:xfrm>
            <a:off x="3541625" y="2422452"/>
            <a:ext cx="3882823" cy="1245521"/>
            <a:chOff x="4891489" y="2411566"/>
            <a:chExt cx="3882823" cy="1245521"/>
          </a:xfrm>
        </p:grpSpPr>
        <p:grpSp>
          <p:nvGrpSpPr>
            <p:cNvPr id="1384" name="Google Shape;1384;p47"/>
            <p:cNvGrpSpPr/>
            <p:nvPr/>
          </p:nvGrpSpPr>
          <p:grpSpPr>
            <a:xfrm>
              <a:off x="4891489" y="2957099"/>
              <a:ext cx="1078596" cy="699988"/>
              <a:chOff x="3813507" y="3076536"/>
              <a:chExt cx="1078596" cy="699988"/>
            </a:xfrm>
          </p:grpSpPr>
          <p:sp>
            <p:nvSpPr>
              <p:cNvPr id="1385" name="Google Shape;1385;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86" name="Google Shape;1386;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87" name="Google Shape;1387;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88" name="Google Shape;1388;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89" name="Google Shape;1389;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90" name="Google Shape;1390;p47"/>
            <p:cNvCxnSpPr>
              <a:stCxn id="1391" idx="0"/>
              <a:endCxn id="139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92" name="Google Shape;1392;p47"/>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393" name="Google Shape;1393;p47"/>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91" name="Google Shape;1391;p47"/>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94" name="Google Shape;1394;p47"/>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95" name="Google Shape;1395;p47"/>
            <p:cNvGrpSpPr/>
            <p:nvPr/>
          </p:nvGrpSpPr>
          <p:grpSpPr>
            <a:xfrm>
              <a:off x="6283862" y="2957099"/>
              <a:ext cx="1078596" cy="699988"/>
              <a:chOff x="3813507" y="3076536"/>
              <a:chExt cx="1078596" cy="699988"/>
            </a:xfrm>
          </p:grpSpPr>
          <p:sp>
            <p:nvSpPr>
              <p:cNvPr id="1396" name="Google Shape;1396;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97" name="Google Shape;1397;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98" name="Google Shape;1398;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99" name="Google Shape;1399;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00" name="Google Shape;1400;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01" name="Google Shape;1401;p47"/>
            <p:cNvCxnSpPr>
              <a:stCxn id="1402" idx="0"/>
              <a:endCxn id="1403" idx="2"/>
            </p:cNvCxnSpPr>
            <p:nvPr/>
          </p:nvCxnSpPr>
          <p:spPr>
            <a:xfrm rot="10800000">
              <a:off x="6592086"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403" name="Google Shape;1403;p47"/>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404" name="Google Shape;1404;p47"/>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402" name="Google Shape;1402;p47"/>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05" name="Google Shape;1405;p47"/>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406" name="Google Shape;1406;p47"/>
            <p:cNvGrpSpPr/>
            <p:nvPr/>
          </p:nvGrpSpPr>
          <p:grpSpPr>
            <a:xfrm>
              <a:off x="7695716" y="2957099"/>
              <a:ext cx="1078596" cy="699988"/>
              <a:chOff x="3813507" y="3076536"/>
              <a:chExt cx="1078596" cy="699988"/>
            </a:xfrm>
          </p:grpSpPr>
          <p:sp>
            <p:nvSpPr>
              <p:cNvPr id="1407" name="Google Shape;1407;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08" name="Google Shape;1408;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409" name="Google Shape;1409;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410" name="Google Shape;1410;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11" name="Google Shape;1411;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12" name="Google Shape;1412;p47"/>
            <p:cNvCxnSpPr>
              <a:stCxn id="1413" idx="0"/>
              <a:endCxn id="1414" idx="2"/>
            </p:cNvCxnSpPr>
            <p:nvPr/>
          </p:nvCxnSpPr>
          <p:spPr>
            <a:xfrm rot="10800000">
              <a:off x="8003940"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414" name="Google Shape;1414;p47"/>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413" name="Google Shape;1413;p47"/>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15" name="Google Shape;1415;p47"/>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416" name="Google Shape;1416;p47"/>
          <p:cNvCxnSpPr>
            <a:stCxn id="1376" idx="0"/>
            <a:endCxn id="1385" idx="1"/>
          </p:cNvCxnSpPr>
          <p:nvPr/>
        </p:nvCxnSpPr>
        <p:spPr>
          <a:xfrm rot="-5400000">
            <a:off x="2399187" y="3050961"/>
            <a:ext cx="888900" cy="1422900"/>
          </a:xfrm>
          <a:prstGeom prst="bentConnector2">
            <a:avLst/>
          </a:prstGeom>
          <a:noFill/>
          <a:ln cap="flat" cmpd="sng" w="19050">
            <a:solidFill>
              <a:schemeClr val="dk1"/>
            </a:solidFill>
            <a:prstDash val="solid"/>
            <a:round/>
            <a:headEnd len="med" w="med" type="none"/>
            <a:tailEnd len="med" w="med" type="triangle"/>
          </a:ln>
        </p:spPr>
      </p:cxnSp>
      <p:cxnSp>
        <p:nvCxnSpPr>
          <p:cNvPr id="1417" name="Google Shape;1417;p47"/>
          <p:cNvCxnSpPr>
            <a:stCxn id="1377" idx="0"/>
            <a:endCxn id="1418" idx="2"/>
          </p:cNvCxnSpPr>
          <p:nvPr/>
        </p:nvCxnSpPr>
        <p:spPr>
          <a:xfrm rot="-5400000">
            <a:off x="4867508" y="645707"/>
            <a:ext cx="1293300" cy="5829000"/>
          </a:xfrm>
          <a:prstGeom prst="bentConnector3">
            <a:avLst>
              <a:gd fmla="val 27272" name="adj1"/>
            </a:avLst>
          </a:prstGeom>
          <a:noFill/>
          <a:ln cap="flat" cmpd="sng" w="19050">
            <a:solidFill>
              <a:schemeClr val="dk1"/>
            </a:solidFill>
            <a:prstDash val="solid"/>
            <a:round/>
            <a:headEnd len="med" w="med" type="none"/>
            <a:tailEnd len="med" w="med" type="triangle"/>
          </a:ln>
        </p:spPr>
      </p:cxnSp>
      <p:cxnSp>
        <p:nvCxnSpPr>
          <p:cNvPr id="1419" name="Google Shape;1419;p47"/>
          <p:cNvCxnSpPr/>
          <p:nvPr/>
        </p:nvCxnSpPr>
        <p:spPr>
          <a:xfrm>
            <a:off x="5834051" y="2650145"/>
            <a:ext cx="524313" cy="505209"/>
          </a:xfrm>
          <a:prstGeom prst="straightConnector1">
            <a:avLst/>
          </a:prstGeom>
          <a:noFill/>
          <a:ln cap="flat" cmpd="sng" w="19050">
            <a:solidFill>
              <a:schemeClr val="dk1"/>
            </a:solidFill>
            <a:prstDash val="solid"/>
            <a:round/>
            <a:headEnd len="med" w="med" type="none"/>
            <a:tailEnd len="med" w="med" type="triangle"/>
          </a:ln>
        </p:spPr>
      </p:cxnSp>
      <p:grpSp>
        <p:nvGrpSpPr>
          <p:cNvPr id="1420" name="Google Shape;1420;p47"/>
          <p:cNvGrpSpPr/>
          <p:nvPr/>
        </p:nvGrpSpPr>
        <p:grpSpPr>
          <a:xfrm>
            <a:off x="7157015" y="1700740"/>
            <a:ext cx="1804293" cy="1212863"/>
            <a:chOff x="3451458" y="3972490"/>
            <a:chExt cx="1804293" cy="1212863"/>
          </a:xfrm>
        </p:grpSpPr>
        <p:sp>
          <p:nvSpPr>
            <p:cNvPr id="1421" name="Google Shape;1421;p47"/>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422" name="Google Shape;1422;p47"/>
            <p:cNvGrpSpPr/>
            <p:nvPr/>
          </p:nvGrpSpPr>
          <p:grpSpPr>
            <a:xfrm>
              <a:off x="4177155" y="4485365"/>
              <a:ext cx="1078596" cy="699988"/>
              <a:chOff x="3813507" y="3076536"/>
              <a:chExt cx="1078596" cy="699988"/>
            </a:xfrm>
          </p:grpSpPr>
          <p:sp>
            <p:nvSpPr>
              <p:cNvPr id="1418" name="Google Shape;1418;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23" name="Google Shape;1423;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424" name="Google Shape;1424;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425" name="Google Shape;1425;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26" name="Google Shape;1426;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27" name="Google Shape;1427;p47"/>
            <p:cNvCxnSpPr>
              <a:stCxn id="1428" idx="0"/>
              <a:endCxn id="1429" idx="2"/>
            </p:cNvCxnSpPr>
            <p:nvPr/>
          </p:nvCxnSpPr>
          <p:spPr>
            <a:xfrm rot="10800000">
              <a:off x="4485379"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429" name="Google Shape;1429;p47"/>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430" name="Google Shape;1430;p47"/>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28" name="Google Shape;1428;p47"/>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31" name="Google Shape;1431;p47"/>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432" name="Google Shape;1432;p47"/>
            <p:cNvCxnSpPr>
              <a:stCxn id="1433"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433" name="Google Shape;1433;p47"/>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434" name="Google Shape;1434;p47"/>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1435" name="Google Shape;1435;p47"/>
          <p:cNvSpPr/>
          <p:nvPr/>
        </p:nvSpPr>
        <p:spPr>
          <a:xfrm>
            <a:off x="5688317" y="5019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1436" name="Google Shape;1436;p47"/>
          <p:cNvSpPr/>
          <p:nvPr/>
        </p:nvSpPr>
        <p:spPr>
          <a:xfrm>
            <a:off x="5688932" y="47361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437" name="Google Shape;1437;p47"/>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438" name="Google Shape;1438;p47"/>
          <p:cNvSpPr/>
          <p:nvPr/>
        </p:nvSpPr>
        <p:spPr>
          <a:xfrm>
            <a:off x="5699199" y="6107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439" name="Google Shape;1439;p47"/>
          <p:cNvSpPr/>
          <p:nvPr/>
        </p:nvSpPr>
        <p:spPr>
          <a:xfrm>
            <a:off x="8588380" y="1926656"/>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440" name="Google Shape;1440;p47"/>
          <p:cNvSpPr/>
          <p:nvPr/>
        </p:nvSpPr>
        <p:spPr>
          <a:xfrm>
            <a:off x="7031856" y="268500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1441" name="Google Shape;1441;p47"/>
          <p:cNvCxnSpPr>
            <a:stCxn id="1415" idx="3"/>
            <a:endCxn id="1418" idx="1"/>
          </p:cNvCxnSpPr>
          <p:nvPr/>
        </p:nvCxnSpPr>
        <p:spPr>
          <a:xfrm flipH="1" rot="10800000">
            <a:off x="7139773" y="2563649"/>
            <a:ext cx="756300" cy="694200"/>
          </a:xfrm>
          <a:prstGeom prst="straightConnector1">
            <a:avLst/>
          </a:prstGeom>
          <a:noFill/>
          <a:ln cap="flat" cmpd="sng" w="19050">
            <a:solidFill>
              <a:schemeClr val="dk1"/>
            </a:solidFill>
            <a:prstDash val="solid"/>
            <a:round/>
            <a:headEnd len="med" w="med" type="none"/>
            <a:tailEnd len="med" w="med" type="triangle"/>
          </a:ln>
        </p:spPr>
      </p:cxnSp>
      <p:sp>
        <p:nvSpPr>
          <p:cNvPr id="1442" name="Google Shape;1442;p47"/>
          <p:cNvSpPr/>
          <p:nvPr/>
        </p:nvSpPr>
        <p:spPr>
          <a:xfrm>
            <a:off x="2487913" y="354455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443" name="Google Shape;1443;p47"/>
          <p:cNvSpPr/>
          <p:nvPr/>
        </p:nvSpPr>
        <p:spPr>
          <a:xfrm>
            <a:off x="1052879" y="366877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444" name="Google Shape;1444;p47"/>
          <p:cNvSpPr txBox="1"/>
          <p:nvPr/>
        </p:nvSpPr>
        <p:spPr>
          <a:xfrm>
            <a:off x="693001" y="5844575"/>
            <a:ext cx="421407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0000FF"/>
                </a:solidFill>
                <a:latin typeface="Arial"/>
                <a:ea typeface="Arial"/>
                <a:cs typeface="Arial"/>
                <a:sym typeface="Arial"/>
              </a:rPr>
              <a:t>Observa-se que todas as linhas são executadas.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Remover Nó (removeNode)</a:t>
            </a:r>
            <a:endParaRPr/>
          </a:p>
        </p:txBody>
      </p:sp>
      <p:sp>
        <p:nvSpPr>
          <p:cNvPr id="1450" name="Google Shape;1450;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1" name="Google Shape;1451;p4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2" name="Google Shape;1452;p4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53" name="Google Shape;1453;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4" name="Google Shape;1454;p48"/>
          <p:cNvSpPr txBox="1"/>
          <p:nvPr/>
        </p:nvSpPr>
        <p:spPr>
          <a:xfrm>
            <a:off x="739775" y="1244600"/>
            <a:ext cx="7772400" cy="23150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Remover Nó (</a:t>
            </a:r>
            <a:r>
              <a:rPr b="0" i="0" lang="pt-BR" sz="1800" u="none" cap="none" strike="noStrike">
                <a:solidFill>
                  <a:srgbClr val="0070C0"/>
                </a:solidFill>
                <a:latin typeface="Gill Sans"/>
                <a:ea typeface="Gill Sans"/>
                <a:cs typeface="Gill Sans"/>
                <a:sym typeface="Gill Sans"/>
              </a:rPr>
              <a:t>removeNode()</a:t>
            </a:r>
            <a:r>
              <a:rPr b="0" i="0" lang="pt-BR" sz="1800" u="none" cap="none" strike="noStrike">
                <a:solidFill>
                  <a:srgbClr val="002060"/>
                </a:solidFill>
                <a:latin typeface="Gill Sans"/>
                <a:ea typeface="Gill Sans"/>
                <a:cs typeface="Gill Sans"/>
                <a:sym typeface="Gill Sans"/>
              </a:rPr>
              <a:t>) é uma função pública que recebe o dado a ser removido da lista e realiza uma busca na lista para encontrar esse dado.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busca é realizada por uma função privada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dois resultados possíveis na remoção de um nó:</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 busca foi bem sucedida e o nó foi removido (True);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 busca falhou porque o nó não foi encontrado (False).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9"/>
          <p:cNvSpPr txBox="1"/>
          <p:nvPr>
            <p:ph type="title"/>
          </p:nvPr>
        </p:nvSpPr>
        <p:spPr>
          <a:xfrm>
            <a:off x="105508" y="196312"/>
            <a:ext cx="41148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Remover Nó (removeNode)</a:t>
            </a:r>
            <a:endParaRPr/>
          </a:p>
        </p:txBody>
      </p:sp>
      <p:sp>
        <p:nvSpPr>
          <p:cNvPr id="1460" name="Google Shape;1460;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1" name="Google Shape;1461;p4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2" name="Google Shape;1462;p4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63" name="Google Shape;1463;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4" name="Google Shape;1464;p49"/>
          <p:cNvSpPr txBox="1"/>
          <p:nvPr/>
        </p:nvSpPr>
        <p:spPr>
          <a:xfrm>
            <a:off x="105508" y="1329006"/>
            <a:ext cx="3048465" cy="38760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Remover Nó (</a:t>
            </a:r>
            <a:r>
              <a:rPr b="0" i="0" lang="pt-BR" sz="1800" u="none" cap="none" strike="noStrike">
                <a:solidFill>
                  <a:srgbClr val="0070C0"/>
                </a:solidFill>
                <a:latin typeface="Gill Sans"/>
                <a:ea typeface="Gill Sans"/>
                <a:cs typeface="Gill Sans"/>
                <a:sym typeface="Gill Sans"/>
              </a:rPr>
              <a:t>removeNode()</a:t>
            </a:r>
            <a:r>
              <a:rPr b="0" i="0" lang="pt-BR" sz="1800" u="none" cap="none" strike="noStrike">
                <a:solidFill>
                  <a:srgbClr val="002060"/>
                </a:solidFill>
                <a:latin typeface="Gill Sans"/>
                <a:ea typeface="Gill Sans"/>
                <a:cs typeface="Gill Sans"/>
                <a:sym typeface="Gill Sans"/>
              </a:rPr>
              <a:t>) realiza a busca pelo nó que contém o dado desejado.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isso utiliza duas  funções internas: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realiza a busca pelo nó que contém o dado desejado.  A função retorna verdadeiro o falso.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70C0"/>
                </a:solidFill>
                <a:latin typeface="Gill Sans"/>
                <a:ea typeface="Gill Sans"/>
                <a:cs typeface="Gill Sans"/>
                <a:sym typeface="Gill Sans"/>
              </a:rPr>
              <a:t>_delete()</a:t>
            </a:r>
            <a:r>
              <a:rPr b="0" i="0" lang="pt-BR" sz="1800" u="none" cap="none" strike="noStrike">
                <a:solidFill>
                  <a:srgbClr val="002060"/>
                </a:solidFill>
                <a:latin typeface="Gill Sans"/>
                <a:ea typeface="Gill Sans"/>
                <a:cs typeface="Gill Sans"/>
                <a:sym typeface="Gill Sans"/>
              </a:rPr>
              <a:t> elimina o nó seguinte ao nó apontado por pPre.</a:t>
            </a:r>
            <a:endParaRPr/>
          </a:p>
        </p:txBody>
      </p:sp>
      <p:pic>
        <p:nvPicPr>
          <p:cNvPr id="1465" name="Google Shape;1465;p49"/>
          <p:cNvPicPr preferRelativeResize="0"/>
          <p:nvPr/>
        </p:nvPicPr>
        <p:blipFill rotWithShape="1">
          <a:blip r:embed="rId3">
            <a:alphaModFix/>
          </a:blip>
          <a:srcRect b="0" l="0" r="11273" t="0"/>
          <a:stretch/>
        </p:blipFill>
        <p:spPr>
          <a:xfrm>
            <a:off x="3587458" y="1510761"/>
            <a:ext cx="5451034" cy="5072063"/>
          </a:xfrm>
          <a:prstGeom prst="rect">
            <a:avLst/>
          </a:prstGeom>
          <a:noFill/>
          <a:ln>
            <a:noFill/>
          </a:ln>
        </p:spPr>
      </p:pic>
      <p:sp>
        <p:nvSpPr>
          <p:cNvPr id="1466" name="Google Shape;1466;p49"/>
          <p:cNvSpPr txBox="1"/>
          <p:nvPr/>
        </p:nvSpPr>
        <p:spPr>
          <a:xfrm>
            <a:off x="3587458" y="1144340"/>
            <a:ext cx="3801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P5-06.h – Função pública Remover Nó</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Eliminar(_delete)</a:t>
            </a:r>
            <a:endParaRPr/>
          </a:p>
        </p:txBody>
      </p:sp>
      <p:sp>
        <p:nvSpPr>
          <p:cNvPr id="1472" name="Google Shape;1472;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3" name="Google Shape;1473;p5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4" name="Google Shape;1474;p5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75" name="Google Shape;1475;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6" name="Google Shape;1476;p50"/>
          <p:cNvSpPr txBox="1"/>
          <p:nvPr/>
        </p:nvSpPr>
        <p:spPr>
          <a:xfrm>
            <a:off x="283030" y="1371599"/>
            <a:ext cx="3048465" cy="27613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Eliminar (</a:t>
            </a:r>
            <a:r>
              <a:rPr b="0" i="0" lang="pt-BR" sz="1800" u="none" cap="none" strike="noStrike">
                <a:solidFill>
                  <a:srgbClr val="0070C0"/>
                </a:solidFill>
                <a:latin typeface="Gill Sans"/>
                <a:ea typeface="Gill Sans"/>
                <a:cs typeface="Gill Sans"/>
                <a:sym typeface="Gill Sans"/>
              </a:rPr>
              <a:t>_delete()</a:t>
            </a:r>
            <a:r>
              <a:rPr b="0" i="0" lang="pt-BR" sz="1800" u="none" cap="none" strike="noStrike">
                <a:solidFill>
                  <a:srgbClr val="002060"/>
                </a:solidFill>
                <a:latin typeface="Gill Sans"/>
                <a:ea typeface="Gill Sans"/>
                <a:cs typeface="Gill Sans"/>
                <a:sym typeface="Gill Sans"/>
              </a:rPr>
              <a:t>) redefine os ponteiros da lista de maneira a excluir o nó apontado por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Diminui o contador de elementos.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Libera a memória alocada ao nó apontado por pLoc.</a:t>
            </a:r>
            <a:endParaRPr/>
          </a:p>
        </p:txBody>
      </p:sp>
      <p:pic>
        <p:nvPicPr>
          <p:cNvPr id="1477" name="Google Shape;1477;p50"/>
          <p:cNvPicPr preferRelativeResize="0"/>
          <p:nvPr/>
        </p:nvPicPr>
        <p:blipFill rotWithShape="1">
          <a:blip r:embed="rId3">
            <a:alphaModFix/>
          </a:blip>
          <a:srcRect b="0" l="0" r="17132" t="0"/>
          <a:stretch/>
        </p:blipFill>
        <p:spPr>
          <a:xfrm>
            <a:off x="3888056" y="1782200"/>
            <a:ext cx="5071388" cy="4274344"/>
          </a:xfrm>
          <a:prstGeom prst="rect">
            <a:avLst/>
          </a:prstGeom>
          <a:noFill/>
          <a:ln>
            <a:noFill/>
          </a:ln>
        </p:spPr>
      </p:pic>
      <p:sp>
        <p:nvSpPr>
          <p:cNvPr id="1478" name="Google Shape;1478;p50"/>
          <p:cNvSpPr txBox="1"/>
          <p:nvPr/>
        </p:nvSpPr>
        <p:spPr>
          <a:xfrm>
            <a:off x="3888056" y="1338237"/>
            <a:ext cx="40318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P5-07.h – Função privada de eliminação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Procurar Lista (search List)</a:t>
            </a:r>
            <a:endParaRPr/>
          </a:p>
        </p:txBody>
      </p:sp>
      <p:sp>
        <p:nvSpPr>
          <p:cNvPr id="1484" name="Google Shape;1484;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5" name="Google Shape;1485;p5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6" name="Google Shape;1486;p5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87" name="Google Shape;1487;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8" name="Google Shape;1488;p51"/>
          <p:cNvSpPr txBox="1"/>
          <p:nvPr/>
        </p:nvSpPr>
        <p:spPr>
          <a:xfrm>
            <a:off x="0" y="1546412"/>
            <a:ext cx="2700122" cy="34471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Procurar Lista (</a:t>
            </a:r>
            <a:r>
              <a:rPr b="0" i="0" lang="pt-BR" sz="1800" u="none" cap="none" strike="noStrike">
                <a:solidFill>
                  <a:srgbClr val="0070C0"/>
                </a:solidFill>
                <a:latin typeface="Gill Sans"/>
                <a:ea typeface="Gill Sans"/>
                <a:cs typeface="Gill Sans"/>
                <a:sym typeface="Gill Sans"/>
              </a:rPr>
              <a:t>searchList()</a:t>
            </a:r>
            <a:r>
              <a:rPr b="0" i="0" lang="pt-BR" sz="1800" u="none" cap="none" strike="noStrike">
                <a:solidFill>
                  <a:srgbClr val="002060"/>
                </a:solidFill>
                <a:latin typeface="Gill Sans"/>
                <a:ea typeface="Gill Sans"/>
                <a:cs typeface="Gill Sans"/>
                <a:sym typeface="Gill Sans"/>
              </a:rPr>
              <a:t>) localiza um nó na lista que contem o elemento procurado e repassa o endereço do dado na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isso utiliza uma função interna que localiza o nó buscado pLoc e seu predecessor (pPre).</a:t>
            </a:r>
            <a:endParaRPr/>
          </a:p>
        </p:txBody>
      </p:sp>
      <p:pic>
        <p:nvPicPr>
          <p:cNvPr id="1489" name="Google Shape;1489;p51"/>
          <p:cNvPicPr preferRelativeResize="0"/>
          <p:nvPr/>
        </p:nvPicPr>
        <p:blipFill rotWithShape="1">
          <a:blip r:embed="rId3">
            <a:alphaModFix/>
          </a:blip>
          <a:srcRect b="0" l="0" r="0" t="0"/>
          <a:stretch/>
        </p:blipFill>
        <p:spPr>
          <a:xfrm>
            <a:off x="3059906" y="1601390"/>
            <a:ext cx="6084094" cy="3655219"/>
          </a:xfrm>
          <a:prstGeom prst="rect">
            <a:avLst/>
          </a:prstGeom>
          <a:noFill/>
          <a:ln>
            <a:noFill/>
          </a:ln>
        </p:spPr>
      </p:pic>
      <p:sp>
        <p:nvSpPr>
          <p:cNvPr id="1490" name="Google Shape;1490;p51"/>
          <p:cNvSpPr txBox="1"/>
          <p:nvPr/>
        </p:nvSpPr>
        <p:spPr>
          <a:xfrm>
            <a:off x="3059906" y="1212814"/>
            <a:ext cx="42498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P5-08.h – Função pública de Busca na lista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Inserir (addNode)</a:t>
            </a:r>
            <a:endParaRPr/>
          </a:p>
        </p:txBody>
      </p:sp>
      <p:sp>
        <p:nvSpPr>
          <p:cNvPr id="142" name="Google Shape;142;p16"/>
          <p:cNvSpPr txBox="1"/>
          <p:nvPr/>
        </p:nvSpPr>
        <p:spPr>
          <a:xfrm>
            <a:off x="749300" y="1460499"/>
            <a:ext cx="7772400" cy="20991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Inserir deve inserir elementos em uma lista ordenada de maneira que a ordenação seja preservada.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Preservar a ordem pode exigir que a inserção seja realizada no começo ou no final da lista, embora na maioria dos casos a inserção deva ser realizada em algum lugar no meio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determinar onde inserir um elemento é preciso executar um algoritmo de busca.</a:t>
            </a:r>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43" name="Google Shape;143;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 name="Google Shape;144;p1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6" name="Google Shape;146;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47" name="Google Shape;147;p16"/>
          <p:cNvPicPr preferRelativeResize="0"/>
          <p:nvPr/>
        </p:nvPicPr>
        <p:blipFill rotWithShape="1">
          <a:blip r:embed="rId3">
            <a:alphaModFix/>
          </a:blip>
          <a:srcRect b="0" l="0" r="0" t="0"/>
          <a:stretch/>
        </p:blipFill>
        <p:spPr>
          <a:xfrm>
            <a:off x="2356069" y="3516079"/>
            <a:ext cx="5018723" cy="321659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Buscar (_search)</a:t>
            </a:r>
            <a:endParaRPr/>
          </a:p>
        </p:txBody>
      </p:sp>
      <p:sp>
        <p:nvSpPr>
          <p:cNvPr id="1496" name="Google Shape;1496;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7" name="Google Shape;1497;p5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8" name="Google Shape;1498;p5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99" name="Google Shape;1499;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00" name="Google Shape;1500;p52"/>
          <p:cNvPicPr preferRelativeResize="0"/>
          <p:nvPr/>
        </p:nvPicPr>
        <p:blipFill rotWithShape="1">
          <a:blip r:embed="rId3">
            <a:alphaModFix/>
          </a:blip>
          <a:srcRect b="0" l="0" r="0" t="0"/>
          <a:stretch/>
        </p:blipFill>
        <p:spPr>
          <a:xfrm>
            <a:off x="3084139" y="1543049"/>
            <a:ext cx="5909310" cy="1223010"/>
          </a:xfrm>
          <a:prstGeom prst="rect">
            <a:avLst/>
          </a:prstGeom>
          <a:noFill/>
          <a:ln>
            <a:noFill/>
          </a:ln>
        </p:spPr>
      </p:pic>
      <p:pic>
        <p:nvPicPr>
          <p:cNvPr id="1501" name="Google Shape;1501;p52"/>
          <p:cNvPicPr preferRelativeResize="0"/>
          <p:nvPr/>
        </p:nvPicPr>
        <p:blipFill rotWithShape="1">
          <a:blip r:embed="rId4">
            <a:alphaModFix/>
          </a:blip>
          <a:srcRect b="0" l="0" r="0" t="0"/>
          <a:stretch/>
        </p:blipFill>
        <p:spPr>
          <a:xfrm>
            <a:off x="3112170" y="2766059"/>
            <a:ext cx="5875020" cy="3794760"/>
          </a:xfrm>
          <a:prstGeom prst="rect">
            <a:avLst/>
          </a:prstGeom>
          <a:noFill/>
          <a:ln>
            <a:noFill/>
          </a:ln>
        </p:spPr>
      </p:pic>
      <p:sp>
        <p:nvSpPr>
          <p:cNvPr id="1502" name="Google Shape;1502;p52"/>
          <p:cNvSpPr txBox="1"/>
          <p:nvPr/>
        </p:nvSpPr>
        <p:spPr>
          <a:xfrm>
            <a:off x="3116178" y="1170610"/>
            <a:ext cx="3570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P5-09.h – Função privada de Busca</a:t>
            </a:r>
            <a:endParaRPr/>
          </a:p>
        </p:txBody>
      </p:sp>
      <p:sp>
        <p:nvSpPr>
          <p:cNvPr id="1503" name="Google Shape;1503;p52"/>
          <p:cNvSpPr txBox="1"/>
          <p:nvPr/>
        </p:nvSpPr>
        <p:spPr>
          <a:xfrm>
            <a:off x="101571" y="1515636"/>
            <a:ext cx="2941516" cy="409776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tenta localizar o nó apontado em referencia dupla por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Utiliza uma macro para a função de comparação.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a lista estiver vazia retorna falso.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resultado da comparação com o último elemento for &gt;0 (</a:t>
            </a:r>
            <a:r>
              <a:rPr b="0" i="0" lang="pt-BR" sz="1800" u="none" cap="none" strike="noStrike">
                <a:solidFill>
                  <a:srgbClr val="0070C0"/>
                </a:solidFill>
                <a:latin typeface="Gill Sans"/>
                <a:ea typeface="Gill Sans"/>
                <a:cs typeface="Gill Sans"/>
                <a:sym typeface="Gill Sans"/>
              </a:rPr>
              <a:t>o elemento procurado é maior que o último</a:t>
            </a:r>
            <a:r>
              <a:rPr b="0" i="0" lang="pt-BR" sz="1800" u="none" cap="none" strike="noStrike">
                <a:solidFill>
                  <a:srgbClr val="002060"/>
                </a:solidFill>
                <a:latin typeface="Gill Sans"/>
                <a:ea typeface="Gill Sans"/>
                <a:cs typeface="Gill Sans"/>
                <a:sym typeface="Gill Sans"/>
              </a:rPr>
              <a:t>) retorna falso.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Buscar (_search)</a:t>
            </a:r>
            <a:endParaRPr/>
          </a:p>
        </p:txBody>
      </p:sp>
      <p:sp>
        <p:nvSpPr>
          <p:cNvPr id="1509" name="Google Shape;1509;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0" name="Google Shape;1510;p5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1" name="Google Shape;1511;p5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12" name="Google Shape;1512;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13" name="Google Shape;1513;p53"/>
          <p:cNvPicPr preferRelativeResize="0"/>
          <p:nvPr/>
        </p:nvPicPr>
        <p:blipFill rotWithShape="1">
          <a:blip r:embed="rId3">
            <a:alphaModFix/>
          </a:blip>
          <a:srcRect b="0" l="0" r="0" t="0"/>
          <a:stretch/>
        </p:blipFill>
        <p:spPr>
          <a:xfrm>
            <a:off x="3121185" y="1772166"/>
            <a:ext cx="5886450" cy="2834640"/>
          </a:xfrm>
          <a:prstGeom prst="rect">
            <a:avLst/>
          </a:prstGeom>
          <a:noFill/>
          <a:ln>
            <a:noFill/>
          </a:ln>
        </p:spPr>
      </p:pic>
      <p:sp>
        <p:nvSpPr>
          <p:cNvPr id="1514" name="Google Shape;1514;p53"/>
          <p:cNvSpPr txBox="1"/>
          <p:nvPr/>
        </p:nvSpPr>
        <p:spPr>
          <a:xfrm>
            <a:off x="3078980" y="1272917"/>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P5-09.h – Função privada de Busca, continuação...</a:t>
            </a:r>
            <a:endParaRPr/>
          </a:p>
        </p:txBody>
      </p:sp>
      <p:sp>
        <p:nvSpPr>
          <p:cNvPr id="1515" name="Google Shape;1515;p53"/>
          <p:cNvSpPr txBox="1"/>
          <p:nvPr/>
        </p:nvSpPr>
        <p:spPr>
          <a:xfrm>
            <a:off x="136364" y="1642249"/>
            <a:ext cx="2803783" cy="355948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Enquanto o resultado da comparação for &gt; 0 (</a:t>
            </a:r>
            <a:r>
              <a:rPr b="0" i="0" lang="pt-BR" sz="1800" u="none" cap="none" strike="noStrike">
                <a:solidFill>
                  <a:srgbClr val="0070C0"/>
                </a:solidFill>
                <a:latin typeface="Gill Sans"/>
                <a:ea typeface="Gill Sans"/>
                <a:cs typeface="Gill Sans"/>
                <a:sym typeface="Gill Sans"/>
              </a:rPr>
              <a:t>o elemento procurado for maior que o atual</a:t>
            </a:r>
            <a:r>
              <a:rPr b="0" i="0" lang="pt-BR" sz="1800" u="none" cap="none" strike="noStrike">
                <a:solidFill>
                  <a:srgbClr val="002060"/>
                </a:solidFill>
                <a:latin typeface="Gill Sans"/>
                <a:ea typeface="Gill Sans"/>
                <a:cs typeface="Gill Sans"/>
                <a:sym typeface="Gill Sans"/>
              </a:rPr>
              <a:t>) atualiza os ponteiros pPre e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resultado da comparação for = 0 (</a:t>
            </a:r>
            <a:r>
              <a:rPr b="0" i="0" lang="pt-BR" sz="1800" u="none" cap="none" strike="noStrike">
                <a:solidFill>
                  <a:srgbClr val="0070C0"/>
                </a:solidFill>
                <a:latin typeface="Gill Sans"/>
                <a:ea typeface="Gill Sans"/>
                <a:cs typeface="Gill Sans"/>
                <a:sym typeface="Gill Sans"/>
              </a:rPr>
              <a:t>encontrou o elemento procurado</a:t>
            </a:r>
            <a:r>
              <a:rPr b="0" i="0" lang="pt-BR" sz="1800" u="none" cap="none" strike="noStrike">
                <a:solidFill>
                  <a:srgbClr val="002060"/>
                </a:solidFill>
                <a:latin typeface="Gill Sans"/>
                <a:ea typeface="Gill Sans"/>
                <a:cs typeface="Gill Sans"/>
                <a:sym typeface="Gill Sans"/>
              </a:rPr>
              <a:t>) retorna verdadeiro; caso contrário retorna falso.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54"/>
          <p:cNvSpPr txBox="1"/>
          <p:nvPr>
            <p:ph type="title"/>
          </p:nvPr>
        </p:nvSpPr>
        <p:spPr>
          <a:xfrm>
            <a:off x="147711" y="140042"/>
            <a:ext cx="4325815"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Recupera No (retrieveNode)</a:t>
            </a:r>
            <a:endParaRPr/>
          </a:p>
        </p:txBody>
      </p:sp>
      <p:sp>
        <p:nvSpPr>
          <p:cNvPr id="1521" name="Google Shape;1521;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2" name="Google Shape;1522;p5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3" name="Google Shape;1523;p5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24" name="Google Shape;1524;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5" name="Google Shape;1525;p54"/>
          <p:cNvSpPr txBox="1"/>
          <p:nvPr/>
        </p:nvSpPr>
        <p:spPr>
          <a:xfrm>
            <a:off x="147710" y="1314451"/>
            <a:ext cx="3031587" cy="211455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Recupera Nó (</a:t>
            </a:r>
            <a:r>
              <a:rPr b="0" i="0" lang="pt-BR" sz="1800" u="none" cap="none" strike="noStrike">
                <a:solidFill>
                  <a:srgbClr val="0070C0"/>
                </a:solidFill>
                <a:latin typeface="Gill Sans"/>
                <a:ea typeface="Gill Sans"/>
                <a:cs typeface="Gill Sans"/>
                <a:sym typeface="Gill Sans"/>
              </a:rPr>
              <a:t>retrieveNode()</a:t>
            </a:r>
            <a:r>
              <a:rPr b="0" i="0" lang="pt-BR" sz="1800" u="none" cap="none" strike="noStrike">
                <a:solidFill>
                  <a:srgbClr val="002060"/>
                </a:solidFill>
                <a:latin typeface="Gill Sans"/>
                <a:ea typeface="Gill Sans"/>
                <a:cs typeface="Gill Sans"/>
                <a:sym typeface="Gill Sans"/>
              </a:rPr>
              <a:t>) realiza uma busca na lista e recupera o ponteiro para o dado na lista que coincide com o argumento passado como parâmetro. </a:t>
            </a:r>
            <a:endParaRPr/>
          </a:p>
        </p:txBody>
      </p:sp>
      <p:pic>
        <p:nvPicPr>
          <p:cNvPr id="1526" name="Google Shape;1526;p54"/>
          <p:cNvPicPr preferRelativeResize="0"/>
          <p:nvPr/>
        </p:nvPicPr>
        <p:blipFill rotWithShape="1">
          <a:blip r:embed="rId3">
            <a:alphaModFix/>
          </a:blip>
          <a:srcRect b="0" l="0" r="0" t="0"/>
          <a:stretch/>
        </p:blipFill>
        <p:spPr>
          <a:xfrm>
            <a:off x="3486532" y="1157510"/>
            <a:ext cx="5619274" cy="5454968"/>
          </a:xfrm>
          <a:prstGeom prst="rect">
            <a:avLst/>
          </a:prstGeom>
          <a:noFill/>
          <a:ln>
            <a:noFill/>
          </a:ln>
        </p:spPr>
      </p:pic>
      <p:sp>
        <p:nvSpPr>
          <p:cNvPr id="1527" name="Google Shape;1527;p54"/>
          <p:cNvSpPr txBox="1"/>
          <p:nvPr/>
        </p:nvSpPr>
        <p:spPr>
          <a:xfrm>
            <a:off x="3831600" y="75746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P5-10.h – Função pública Recuperar Nó</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5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Vazia (emptyList)</a:t>
            </a:r>
            <a:endParaRPr/>
          </a:p>
        </p:txBody>
      </p:sp>
      <p:sp>
        <p:nvSpPr>
          <p:cNvPr id="1533" name="Google Shape;1533;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4" name="Google Shape;1534;p5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5" name="Google Shape;1535;p5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36" name="Google Shape;1536;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7" name="Google Shape;1537;p55"/>
          <p:cNvSpPr txBox="1"/>
          <p:nvPr/>
        </p:nvSpPr>
        <p:spPr>
          <a:xfrm>
            <a:off x="739775" y="1314450"/>
            <a:ext cx="7772400" cy="1041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Lista Vazia (</a:t>
            </a:r>
            <a:r>
              <a:rPr b="0" i="0" lang="pt-BR" sz="1800" u="none" cap="none" strike="noStrike">
                <a:solidFill>
                  <a:srgbClr val="0070C0"/>
                </a:solidFill>
                <a:latin typeface="Gill Sans"/>
                <a:ea typeface="Gill Sans"/>
                <a:cs typeface="Gill Sans"/>
                <a:sym typeface="Gill Sans"/>
              </a:rPr>
              <a:t>emptyList()</a:t>
            </a:r>
            <a:r>
              <a:rPr b="0" i="0" lang="pt-BR" sz="1800" u="none" cap="none" strike="noStrike">
                <a:solidFill>
                  <a:srgbClr val="002060"/>
                </a:solidFill>
                <a:latin typeface="Gill Sans"/>
                <a:ea typeface="Gill Sans"/>
                <a:cs typeface="Gill Sans"/>
                <a:sym typeface="Gill Sans"/>
              </a:rPr>
              <a:t>) verifica se a lista está vazia.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contador do número de elementos está zerado, retorna true.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contrário, retorna false.</a:t>
            </a:r>
            <a:endParaRPr/>
          </a:p>
        </p:txBody>
      </p:sp>
      <p:pic>
        <p:nvPicPr>
          <p:cNvPr id="1538" name="Google Shape;1538;p55"/>
          <p:cNvPicPr preferRelativeResize="0"/>
          <p:nvPr/>
        </p:nvPicPr>
        <p:blipFill rotWithShape="1">
          <a:blip r:embed="rId3">
            <a:alphaModFix/>
          </a:blip>
          <a:srcRect b="0" l="0" r="0" t="0"/>
          <a:stretch/>
        </p:blipFill>
        <p:spPr>
          <a:xfrm>
            <a:off x="1853319" y="2895720"/>
            <a:ext cx="6131533" cy="2444239"/>
          </a:xfrm>
          <a:prstGeom prst="rect">
            <a:avLst/>
          </a:prstGeom>
          <a:noFill/>
          <a:ln>
            <a:noFill/>
          </a:ln>
        </p:spPr>
      </p:pic>
      <p:sp>
        <p:nvSpPr>
          <p:cNvPr id="1539" name="Google Shape;1539;p55"/>
          <p:cNvSpPr txBox="1"/>
          <p:nvPr/>
        </p:nvSpPr>
        <p:spPr>
          <a:xfrm>
            <a:off x="1853319" y="246559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P5-11.h – Função pública Lista Vazia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5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Fila (List ADT)</a:t>
            </a:r>
            <a:br>
              <a:rPr lang="pt-BR" sz="2800">
                <a:solidFill>
                  <a:srgbClr val="C00000"/>
                </a:solidFill>
              </a:rPr>
            </a:br>
            <a:r>
              <a:rPr lang="pt-BR" sz="2400">
                <a:solidFill>
                  <a:srgbClr val="00B050"/>
                </a:solidFill>
              </a:rPr>
              <a:t>Lista Vazia (emptyList)</a:t>
            </a:r>
            <a:endParaRPr/>
          </a:p>
        </p:txBody>
      </p:sp>
      <p:sp>
        <p:nvSpPr>
          <p:cNvPr id="1545" name="Google Shape;1545;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6" name="Google Shape;1546;p5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7" name="Google Shape;1547;p5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48" name="Google Shape;1548;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9" name="Google Shape;1549;p56"/>
          <p:cNvSpPr txBox="1"/>
          <p:nvPr/>
        </p:nvSpPr>
        <p:spPr>
          <a:xfrm>
            <a:off x="739775" y="1244600"/>
            <a:ext cx="7772400" cy="4191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os dois casos possíveis para a função Lista Vazia (Empty List). </a:t>
            </a:r>
            <a:endParaRPr/>
          </a:p>
        </p:txBody>
      </p:sp>
      <p:sp>
        <p:nvSpPr>
          <p:cNvPr id="1550" name="Google Shape;1550;p56"/>
          <p:cNvSpPr txBox="1"/>
          <p:nvPr/>
        </p:nvSpPr>
        <p:spPr>
          <a:xfrm>
            <a:off x="3986181" y="2012786"/>
            <a:ext cx="178523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Retorna True!!!</a:t>
            </a:r>
            <a:endParaRPr/>
          </a:p>
        </p:txBody>
      </p:sp>
      <p:sp>
        <p:nvSpPr>
          <p:cNvPr id="1551" name="Google Shape;1551;p56"/>
          <p:cNvSpPr txBox="1"/>
          <p:nvPr/>
        </p:nvSpPr>
        <p:spPr>
          <a:xfrm>
            <a:off x="6918455" y="5463521"/>
            <a:ext cx="185499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Retorna False!!!</a:t>
            </a:r>
            <a:endParaRPr/>
          </a:p>
        </p:txBody>
      </p:sp>
      <p:grpSp>
        <p:nvGrpSpPr>
          <p:cNvPr id="1552" name="Google Shape;1552;p56"/>
          <p:cNvGrpSpPr/>
          <p:nvPr/>
        </p:nvGrpSpPr>
        <p:grpSpPr>
          <a:xfrm>
            <a:off x="319215" y="1946130"/>
            <a:ext cx="3318603" cy="1025517"/>
            <a:chOff x="-2510147" y="1958091"/>
            <a:chExt cx="3318603" cy="1025517"/>
          </a:xfrm>
        </p:grpSpPr>
        <p:sp>
          <p:nvSpPr>
            <p:cNvPr id="1553" name="Google Shape;1553;p5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54" name="Google Shape;1554;p5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555" name="Google Shape;1555;p5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556" name="Google Shape;1556;p5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557" name="Google Shape;1557;p56"/>
            <p:cNvGrpSpPr/>
            <p:nvPr/>
          </p:nvGrpSpPr>
          <p:grpSpPr>
            <a:xfrm>
              <a:off x="-1841942" y="1958091"/>
              <a:ext cx="2650398" cy="1025517"/>
              <a:chOff x="4099626" y="4919617"/>
              <a:chExt cx="2650398" cy="1025517"/>
            </a:xfrm>
          </p:grpSpPr>
          <p:sp>
            <p:nvSpPr>
              <p:cNvPr id="1558" name="Google Shape;1558;p5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559" name="Google Shape;1559;p5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60" name="Google Shape;1560;p5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561" name="Google Shape;1561;p5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2" name="Google Shape;1562;p5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563" name="Google Shape;1563;p5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1564" name="Google Shape;1564;p5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5" name="Google Shape;1565;p5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566" name="Google Shape;1566;p5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567" name="Google Shape;1567;p5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8" name="Google Shape;1568;p5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569" name="Google Shape;1569;p5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0" name="Google Shape;1570;p5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1" name="Google Shape;1571;p5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72" name="Google Shape;1572;p5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3" name="Google Shape;1573;p5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1574" name="Google Shape;1574;p56"/>
          <p:cNvGrpSpPr/>
          <p:nvPr/>
        </p:nvGrpSpPr>
        <p:grpSpPr>
          <a:xfrm>
            <a:off x="92444" y="5376794"/>
            <a:ext cx="3432815" cy="1025517"/>
            <a:chOff x="3054346" y="5919576"/>
            <a:chExt cx="3432815" cy="1025517"/>
          </a:xfrm>
        </p:grpSpPr>
        <p:sp>
          <p:nvSpPr>
            <p:cNvPr id="1575" name="Google Shape;1575;p56"/>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76" name="Google Shape;1576;p56"/>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577" name="Google Shape;1577;p56"/>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578" name="Google Shape;1578;p56"/>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579" name="Google Shape;1579;p56"/>
            <p:cNvGrpSpPr/>
            <p:nvPr/>
          </p:nvGrpSpPr>
          <p:grpSpPr>
            <a:xfrm>
              <a:off x="3733792" y="5919576"/>
              <a:ext cx="2753369" cy="1025517"/>
              <a:chOff x="3996655" y="4919617"/>
              <a:chExt cx="2753369" cy="1025517"/>
            </a:xfrm>
          </p:grpSpPr>
          <p:sp>
            <p:nvSpPr>
              <p:cNvPr id="1580" name="Google Shape;1580;p5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581" name="Google Shape;1581;p56"/>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82" name="Google Shape;1582;p5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583" name="Google Shape;1583;p5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84" name="Google Shape;1584;p5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585" name="Google Shape;1585;p56"/>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586" name="Google Shape;1586;p5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87" name="Google Shape;1587;p5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588" name="Google Shape;1588;p5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589" name="Google Shape;1589;p5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90" name="Google Shape;1590;p5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591" name="Google Shape;1591;p5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2" name="Google Shape;1592;p5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3" name="Google Shape;1593;p5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94" name="Google Shape;1594;p5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5" name="Google Shape;1595;p5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1596" name="Google Shape;1596;p56"/>
          <p:cNvGrpSpPr/>
          <p:nvPr/>
        </p:nvGrpSpPr>
        <p:grpSpPr>
          <a:xfrm>
            <a:off x="3398877" y="3289362"/>
            <a:ext cx="3882823" cy="1343495"/>
            <a:chOff x="3398877" y="3289362"/>
            <a:chExt cx="3882823" cy="1343495"/>
          </a:xfrm>
        </p:grpSpPr>
        <p:grpSp>
          <p:nvGrpSpPr>
            <p:cNvPr id="1597" name="Google Shape;1597;p56"/>
            <p:cNvGrpSpPr/>
            <p:nvPr/>
          </p:nvGrpSpPr>
          <p:grpSpPr>
            <a:xfrm>
              <a:off x="3398877" y="3289362"/>
              <a:ext cx="1406745" cy="1343495"/>
              <a:chOff x="2487140" y="1796232"/>
              <a:chExt cx="1406745" cy="1343495"/>
            </a:xfrm>
          </p:grpSpPr>
          <p:grpSp>
            <p:nvGrpSpPr>
              <p:cNvPr id="1598" name="Google Shape;1598;p56"/>
              <p:cNvGrpSpPr/>
              <p:nvPr/>
            </p:nvGrpSpPr>
            <p:grpSpPr>
              <a:xfrm>
                <a:off x="2487140" y="2439739"/>
                <a:ext cx="1078596" cy="699988"/>
                <a:chOff x="3813507" y="3076536"/>
                <a:chExt cx="1078596" cy="699988"/>
              </a:xfrm>
            </p:grpSpPr>
            <p:sp>
              <p:nvSpPr>
                <p:cNvPr id="1599" name="Google Shape;1599;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00" name="Google Shape;1600;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01" name="Google Shape;1601;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02" name="Google Shape;1602;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03" name="Google Shape;1603;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04" name="Google Shape;1604;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05" name="Google Shape;1605;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A</a:t>
                </a:r>
                <a:endParaRPr/>
              </a:p>
            </p:txBody>
          </p:sp>
          <p:cxnSp>
            <p:nvCxnSpPr>
              <p:cNvPr id="1606" name="Google Shape;1606;p5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07" name="Google Shape;1607;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08" name="Google Shape;1608;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609" name="Google Shape;1609;p56"/>
            <p:cNvGrpSpPr/>
            <p:nvPr/>
          </p:nvGrpSpPr>
          <p:grpSpPr>
            <a:xfrm>
              <a:off x="4791250" y="3289362"/>
              <a:ext cx="1406745" cy="1343495"/>
              <a:chOff x="2487140" y="1796232"/>
              <a:chExt cx="1406745" cy="1343495"/>
            </a:xfrm>
          </p:grpSpPr>
          <p:grpSp>
            <p:nvGrpSpPr>
              <p:cNvPr id="1610" name="Google Shape;1610;p56"/>
              <p:cNvGrpSpPr/>
              <p:nvPr/>
            </p:nvGrpSpPr>
            <p:grpSpPr>
              <a:xfrm>
                <a:off x="2487140" y="2439739"/>
                <a:ext cx="1078596" cy="699988"/>
                <a:chOff x="3813507" y="3076536"/>
                <a:chExt cx="1078596" cy="699988"/>
              </a:xfrm>
            </p:grpSpPr>
            <p:sp>
              <p:nvSpPr>
                <p:cNvPr id="1611" name="Google Shape;1611;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12" name="Google Shape;1612;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13" name="Google Shape;1613;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14" name="Google Shape;1614;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15" name="Google Shape;1615;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16" name="Google Shape;1616;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17" name="Google Shape;1617;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B</a:t>
                </a:r>
                <a:endParaRPr/>
              </a:p>
            </p:txBody>
          </p:sp>
          <p:cxnSp>
            <p:nvCxnSpPr>
              <p:cNvPr id="1618" name="Google Shape;1618;p5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19" name="Google Shape;1619;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20" name="Google Shape;1620;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621" name="Google Shape;1621;p56"/>
            <p:cNvGrpSpPr/>
            <p:nvPr/>
          </p:nvGrpSpPr>
          <p:grpSpPr>
            <a:xfrm>
              <a:off x="6203104" y="3289362"/>
              <a:ext cx="1078596" cy="1343495"/>
              <a:chOff x="2487140" y="1796232"/>
              <a:chExt cx="1078596" cy="1343495"/>
            </a:xfrm>
          </p:grpSpPr>
          <p:grpSp>
            <p:nvGrpSpPr>
              <p:cNvPr id="1622" name="Google Shape;1622;p56"/>
              <p:cNvGrpSpPr/>
              <p:nvPr/>
            </p:nvGrpSpPr>
            <p:grpSpPr>
              <a:xfrm>
                <a:off x="2487140" y="2439739"/>
                <a:ext cx="1078596" cy="699988"/>
                <a:chOff x="3813507" y="3076536"/>
                <a:chExt cx="1078596" cy="699988"/>
              </a:xfrm>
            </p:grpSpPr>
            <p:sp>
              <p:nvSpPr>
                <p:cNvPr id="1623" name="Google Shape;1623;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24" name="Google Shape;1624;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25" name="Google Shape;1625;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26" name="Google Shape;1626;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27" name="Google Shape;1627;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28" name="Google Shape;1628;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29" name="Google Shape;1629;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C</a:t>
                </a:r>
                <a:endParaRPr/>
              </a:p>
            </p:txBody>
          </p:sp>
          <p:sp>
            <p:nvSpPr>
              <p:cNvPr id="1630" name="Google Shape;1630;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31" name="Google Shape;1631;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cxnSp>
        <p:nvCxnSpPr>
          <p:cNvPr id="1632" name="Google Shape;1632;p56"/>
          <p:cNvCxnSpPr>
            <a:stCxn id="1594" idx="0"/>
            <a:endCxn id="1599" idx="1"/>
          </p:cNvCxnSpPr>
          <p:nvPr/>
        </p:nvCxnSpPr>
        <p:spPr>
          <a:xfrm rot="-5400000">
            <a:off x="2125358" y="4295002"/>
            <a:ext cx="1299000" cy="1274700"/>
          </a:xfrm>
          <a:prstGeom prst="bentConnector2">
            <a:avLst/>
          </a:prstGeom>
          <a:noFill/>
          <a:ln cap="flat" cmpd="sng" w="19050">
            <a:solidFill>
              <a:schemeClr val="dk1"/>
            </a:solidFill>
            <a:prstDash val="solid"/>
            <a:round/>
            <a:headEnd len="med" w="med" type="none"/>
            <a:tailEnd len="med" w="med" type="triangle"/>
          </a:ln>
        </p:spPr>
      </p:cxnSp>
      <p:cxnSp>
        <p:nvCxnSpPr>
          <p:cNvPr id="1633" name="Google Shape;1633;p56"/>
          <p:cNvCxnSpPr>
            <a:stCxn id="1595" idx="0"/>
            <a:endCxn id="1623" idx="2"/>
          </p:cNvCxnSpPr>
          <p:nvPr/>
        </p:nvCxnSpPr>
        <p:spPr>
          <a:xfrm rot="-5400000">
            <a:off x="4202629" y="3035298"/>
            <a:ext cx="948900" cy="4144200"/>
          </a:xfrm>
          <a:prstGeom prst="bentConnector3">
            <a:avLst>
              <a:gd fmla="val 41975" name="adj1"/>
            </a:avLst>
          </a:prstGeom>
          <a:noFill/>
          <a:ln cap="flat" cmpd="sng" w="19050">
            <a:solidFill>
              <a:schemeClr val="dk1"/>
            </a:solidFill>
            <a:prstDash val="solid"/>
            <a:round/>
            <a:headEnd len="med" w="med" type="none"/>
            <a:tailEnd len="med" w="med" type="triangle"/>
          </a:ln>
        </p:spPr>
      </p:cxnSp>
      <p:cxnSp>
        <p:nvCxnSpPr>
          <p:cNvPr id="1634" name="Google Shape;1634;p56"/>
          <p:cNvCxnSpPr>
            <a:stCxn id="1592" idx="0"/>
            <a:endCxn id="1611" idx="2"/>
          </p:cNvCxnSpPr>
          <p:nvPr/>
        </p:nvCxnSpPr>
        <p:spPr>
          <a:xfrm rot="-5400000">
            <a:off x="3020943" y="3265402"/>
            <a:ext cx="948900" cy="3684000"/>
          </a:xfrm>
          <a:prstGeom prst="bentConnector3">
            <a:avLst>
              <a:gd fmla="val 70654" name="adj1"/>
            </a:avLst>
          </a:prstGeom>
          <a:noFill/>
          <a:ln cap="flat" cmpd="sng" w="19050">
            <a:solidFill>
              <a:srgbClr val="C0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40" name="Google Shape;1640;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1" name="Google Shape;1641;p5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2" name="Google Shape;1642;p5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43" name="Google Shape;1643;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4" name="Google Shape;1644;p57"/>
          <p:cNvSpPr txBox="1"/>
          <p:nvPr/>
        </p:nvSpPr>
        <p:spPr>
          <a:xfrm>
            <a:off x="685800" y="1371599"/>
            <a:ext cx="7772400" cy="25273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Lista Cheia (</a:t>
            </a:r>
            <a:r>
              <a:rPr b="0" i="0" lang="pt-BR" sz="1800" u="none" cap="none" strike="noStrike">
                <a:solidFill>
                  <a:srgbClr val="0070C0"/>
                </a:solidFill>
                <a:latin typeface="Gill Sans"/>
                <a:ea typeface="Gill Sans"/>
                <a:cs typeface="Gill Sans"/>
                <a:sym typeface="Gill Sans"/>
              </a:rPr>
              <a:t>fullList()</a:t>
            </a:r>
            <a:r>
              <a:rPr b="0" i="0" lang="pt-BR" sz="1800" u="none" cap="none" strike="noStrike">
                <a:solidFill>
                  <a:srgbClr val="002060"/>
                </a:solidFill>
                <a:latin typeface="Gill Sans"/>
                <a:ea typeface="Gill Sans"/>
                <a:cs typeface="Gill Sans"/>
                <a:sym typeface="Gill Sans"/>
              </a:rPr>
              <a:t>) verifica se a lista está cheia.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linguagem C não fornece uma maneira de testar se existe espaço disponível na memória dinâmica.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forma de fazer isso é realizando uma tentativa de alocação de um nó e verificar se a tentativa foi bem sucedida ou não.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nó for alocado, esse nó deve ser liberado e retorna-se false. A lista não está cheia.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contrário, retorna-se true.  A lista está cheia.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50" name="Google Shape;1650;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1" name="Google Shape;1651;p5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2" name="Google Shape;1652;p5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53" name="Google Shape;1653;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4" name="Google Shape;1654;p58"/>
          <p:cNvSpPr txBox="1"/>
          <p:nvPr/>
        </p:nvSpPr>
        <p:spPr>
          <a:xfrm>
            <a:off x="140677" y="1406375"/>
            <a:ext cx="2715065" cy="914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Lista Cheia (</a:t>
            </a:r>
            <a:r>
              <a:rPr b="0" i="0" lang="pt-BR" sz="1800" u="none" cap="none" strike="noStrike">
                <a:solidFill>
                  <a:srgbClr val="0070C0"/>
                </a:solidFill>
                <a:latin typeface="Gill Sans"/>
                <a:ea typeface="Gill Sans"/>
                <a:cs typeface="Gill Sans"/>
                <a:sym typeface="Gill Sans"/>
              </a:rPr>
              <a:t>fullList()</a:t>
            </a:r>
            <a:r>
              <a:rPr b="0" i="0" lang="pt-BR" sz="1800" u="none" cap="none" strike="noStrike">
                <a:solidFill>
                  <a:srgbClr val="002060"/>
                </a:solidFill>
                <a:latin typeface="Gill Sans"/>
                <a:ea typeface="Gill Sans"/>
                <a:cs typeface="Gill Sans"/>
                <a:sym typeface="Gill Sans"/>
              </a:rPr>
              <a:t>) é mostrado a seguir:</a:t>
            </a:r>
            <a:endParaRPr/>
          </a:p>
        </p:txBody>
      </p:sp>
      <p:pic>
        <p:nvPicPr>
          <p:cNvPr id="1655" name="Google Shape;1655;p58"/>
          <p:cNvPicPr preferRelativeResize="0"/>
          <p:nvPr/>
        </p:nvPicPr>
        <p:blipFill rotWithShape="1">
          <a:blip r:embed="rId3">
            <a:alphaModFix/>
          </a:blip>
          <a:srcRect b="0" l="0" r="0" t="0"/>
          <a:stretch/>
        </p:blipFill>
        <p:spPr>
          <a:xfrm>
            <a:off x="3257729" y="1715405"/>
            <a:ext cx="5886271" cy="3918376"/>
          </a:xfrm>
          <a:prstGeom prst="rect">
            <a:avLst/>
          </a:prstGeom>
          <a:noFill/>
          <a:ln>
            <a:noFill/>
          </a:ln>
        </p:spPr>
      </p:pic>
      <p:pic>
        <p:nvPicPr>
          <p:cNvPr id="1656" name="Google Shape;1656;p58"/>
          <p:cNvPicPr preferRelativeResize="0"/>
          <p:nvPr/>
        </p:nvPicPr>
        <p:blipFill rotWithShape="1">
          <a:blip r:embed="rId4">
            <a:alphaModFix/>
          </a:blip>
          <a:srcRect b="0" l="0" r="0" t="0"/>
          <a:stretch/>
        </p:blipFill>
        <p:spPr>
          <a:xfrm>
            <a:off x="3257729" y="5619699"/>
            <a:ext cx="5886271" cy="945422"/>
          </a:xfrm>
          <a:prstGeom prst="rect">
            <a:avLst/>
          </a:prstGeom>
          <a:noFill/>
          <a:ln>
            <a:noFill/>
          </a:ln>
        </p:spPr>
      </p:pic>
      <p:sp>
        <p:nvSpPr>
          <p:cNvPr id="1657" name="Google Shape;1657;p58"/>
          <p:cNvSpPr txBox="1"/>
          <p:nvPr/>
        </p:nvSpPr>
        <p:spPr>
          <a:xfrm>
            <a:off x="3285864" y="1300808"/>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P5-12.h – Função pública Lista Cheia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5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63" name="Google Shape;1663;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4" name="Google Shape;1664;p5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5" name="Google Shape;1665;p5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66" name="Google Shape;1666;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7" name="Google Shape;1667;p59"/>
          <p:cNvSpPr txBox="1"/>
          <p:nvPr/>
        </p:nvSpPr>
        <p:spPr>
          <a:xfrm>
            <a:off x="739775" y="1244600"/>
            <a:ext cx="7772400" cy="393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função Fila Cheia (Full Queue):</a:t>
            </a:r>
            <a:endParaRPr/>
          </a:p>
        </p:txBody>
      </p:sp>
      <p:sp>
        <p:nvSpPr>
          <p:cNvPr id="1668" name="Google Shape;1668;p59"/>
          <p:cNvSpPr/>
          <p:nvPr/>
        </p:nvSpPr>
        <p:spPr>
          <a:xfrm>
            <a:off x="5973513" y="190114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69" name="Google Shape;1669;p59"/>
          <p:cNvSpPr txBox="1"/>
          <p:nvPr/>
        </p:nvSpPr>
        <p:spPr>
          <a:xfrm>
            <a:off x="5902517" y="2221053"/>
            <a:ext cx="54373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temp</a:t>
            </a:r>
            <a:endParaRPr b="0" i="0" sz="1400" u="none" cap="none" strike="noStrike">
              <a:solidFill>
                <a:schemeClr val="dk1"/>
              </a:solidFill>
              <a:latin typeface="Times New Roman"/>
              <a:ea typeface="Times New Roman"/>
              <a:cs typeface="Times New Roman"/>
              <a:sym typeface="Times New Roman"/>
            </a:endParaRPr>
          </a:p>
        </p:txBody>
      </p:sp>
      <p:sp>
        <p:nvSpPr>
          <p:cNvPr id="1670" name="Google Shape;1670;p59"/>
          <p:cNvSpPr/>
          <p:nvPr/>
        </p:nvSpPr>
        <p:spPr>
          <a:xfrm>
            <a:off x="6115208" y="20310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671" name="Google Shape;1671;p59"/>
          <p:cNvCxnSpPr>
            <a:stCxn id="1670" idx="5"/>
          </p:cNvCxnSpPr>
          <p:nvPr/>
        </p:nvCxnSpPr>
        <p:spPr>
          <a:xfrm>
            <a:off x="6205506" y="2122755"/>
            <a:ext cx="676500" cy="788400"/>
          </a:xfrm>
          <a:prstGeom prst="straightConnector1">
            <a:avLst/>
          </a:prstGeom>
          <a:noFill/>
          <a:ln cap="flat" cmpd="sng" w="19050">
            <a:solidFill>
              <a:schemeClr val="dk1"/>
            </a:solidFill>
            <a:prstDash val="solid"/>
            <a:round/>
            <a:headEnd len="med" w="med" type="none"/>
            <a:tailEnd len="med" w="med" type="triangle"/>
          </a:ln>
        </p:spPr>
      </p:cxnSp>
      <p:sp>
        <p:nvSpPr>
          <p:cNvPr id="1672" name="Google Shape;1672;p59"/>
          <p:cNvSpPr txBox="1"/>
          <p:nvPr/>
        </p:nvSpPr>
        <p:spPr>
          <a:xfrm>
            <a:off x="7064704" y="3376320"/>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1673" name="Google Shape;1673;p59"/>
          <p:cNvGrpSpPr/>
          <p:nvPr/>
        </p:nvGrpSpPr>
        <p:grpSpPr>
          <a:xfrm>
            <a:off x="6881898" y="2674395"/>
            <a:ext cx="1078596" cy="699988"/>
            <a:chOff x="3813507" y="3076536"/>
            <a:chExt cx="1078596" cy="699988"/>
          </a:xfrm>
        </p:grpSpPr>
        <p:sp>
          <p:nvSpPr>
            <p:cNvPr id="1674" name="Google Shape;1674;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75" name="Google Shape;1675;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76" name="Google Shape;1676;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77" name="Google Shape;1677;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78" name="Google Shape;1678;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grpSp>
        <p:nvGrpSpPr>
          <p:cNvPr id="1679" name="Google Shape;1679;p59"/>
          <p:cNvGrpSpPr/>
          <p:nvPr/>
        </p:nvGrpSpPr>
        <p:grpSpPr>
          <a:xfrm>
            <a:off x="4363015" y="3915008"/>
            <a:ext cx="3886404" cy="1358319"/>
            <a:chOff x="3030944" y="4206664"/>
            <a:chExt cx="3886404" cy="1358319"/>
          </a:xfrm>
        </p:grpSpPr>
        <p:grpSp>
          <p:nvGrpSpPr>
            <p:cNvPr id="1680" name="Google Shape;1680;p59"/>
            <p:cNvGrpSpPr/>
            <p:nvPr/>
          </p:nvGrpSpPr>
          <p:grpSpPr>
            <a:xfrm>
              <a:off x="3030944" y="4864995"/>
              <a:ext cx="1078596" cy="699988"/>
              <a:chOff x="3813507" y="3076536"/>
              <a:chExt cx="1078596" cy="699988"/>
            </a:xfrm>
          </p:grpSpPr>
          <p:sp>
            <p:nvSpPr>
              <p:cNvPr id="1681" name="Google Shape;1681;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82" name="Google Shape;1682;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83" name="Google Shape;1683;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84" name="Google Shape;1684;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85" name="Google Shape;1685;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86" name="Google Shape;1686;p59"/>
            <p:cNvCxnSpPr/>
            <p:nvPr/>
          </p:nvCxnSpPr>
          <p:spPr>
            <a:xfrm rot="10800000">
              <a:off x="3339253" y="458921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87" name="Google Shape;1687;p59"/>
            <p:cNvSpPr/>
            <p:nvPr/>
          </p:nvSpPr>
          <p:spPr>
            <a:xfrm>
              <a:off x="3148753" y="422148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A</a:t>
              </a:r>
              <a:endParaRPr/>
            </a:p>
          </p:txBody>
        </p:sp>
        <p:cxnSp>
          <p:nvCxnSpPr>
            <p:cNvPr id="1688" name="Google Shape;1688;p59"/>
            <p:cNvCxnSpPr/>
            <p:nvPr/>
          </p:nvCxnSpPr>
          <p:spPr>
            <a:xfrm>
              <a:off x="3865046" y="5122135"/>
              <a:ext cx="572643" cy="0"/>
            </a:xfrm>
            <a:prstGeom prst="straightConnector1">
              <a:avLst/>
            </a:prstGeom>
            <a:noFill/>
            <a:ln cap="flat" cmpd="sng" w="19050">
              <a:solidFill>
                <a:schemeClr val="dk1"/>
              </a:solidFill>
              <a:prstDash val="solid"/>
              <a:round/>
              <a:headEnd len="med" w="med" type="none"/>
              <a:tailEnd len="med" w="med" type="triangle"/>
            </a:ln>
          </p:spPr>
        </p:cxnSp>
        <p:grpSp>
          <p:nvGrpSpPr>
            <p:cNvPr id="1689" name="Google Shape;1689;p59"/>
            <p:cNvGrpSpPr/>
            <p:nvPr/>
          </p:nvGrpSpPr>
          <p:grpSpPr>
            <a:xfrm>
              <a:off x="5838752" y="4850171"/>
              <a:ext cx="1078596" cy="699988"/>
              <a:chOff x="3813507" y="3076536"/>
              <a:chExt cx="1078596" cy="699988"/>
            </a:xfrm>
          </p:grpSpPr>
          <p:sp>
            <p:nvSpPr>
              <p:cNvPr id="1690" name="Google Shape;1690;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91" name="Google Shape;1691;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92" name="Google Shape;1692;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93" name="Google Shape;1693;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94" name="Google Shape;1694;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95" name="Google Shape;1695;p59"/>
            <p:cNvCxnSpPr/>
            <p:nvPr/>
          </p:nvCxnSpPr>
          <p:spPr>
            <a:xfrm rot="10800000">
              <a:off x="6147061" y="4574389"/>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96" name="Google Shape;1696;p59"/>
            <p:cNvSpPr/>
            <p:nvPr/>
          </p:nvSpPr>
          <p:spPr>
            <a:xfrm>
              <a:off x="5956561" y="420666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C</a:t>
              </a:r>
              <a:endParaRPr/>
            </a:p>
          </p:txBody>
        </p:sp>
        <p:cxnSp>
          <p:nvCxnSpPr>
            <p:cNvPr id="1697" name="Google Shape;1697;p59"/>
            <p:cNvCxnSpPr/>
            <p:nvPr/>
          </p:nvCxnSpPr>
          <p:spPr>
            <a:xfrm>
              <a:off x="5250454" y="5107311"/>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98" name="Google Shape;1698;p59"/>
            <p:cNvSpPr/>
            <p:nvPr/>
          </p:nvSpPr>
          <p:spPr>
            <a:xfrm>
              <a:off x="6596126"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99" name="Google Shape;1699;p59"/>
            <p:cNvSpPr/>
            <p:nvPr/>
          </p:nvSpPr>
          <p:spPr>
            <a:xfrm>
              <a:off x="32886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0" name="Google Shape;1700;p59"/>
            <p:cNvSpPr/>
            <p:nvPr/>
          </p:nvSpPr>
          <p:spPr>
            <a:xfrm>
              <a:off x="3809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1" name="Google Shape;1701;p59"/>
            <p:cNvSpPr/>
            <p:nvPr/>
          </p:nvSpPr>
          <p:spPr>
            <a:xfrm>
              <a:off x="5206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2" name="Google Shape;1702;p59"/>
            <p:cNvSpPr/>
            <p:nvPr/>
          </p:nvSpPr>
          <p:spPr>
            <a:xfrm>
              <a:off x="6095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3" name="Google Shape;1703;p59"/>
            <p:cNvSpPr txBox="1"/>
            <p:nvPr/>
          </p:nvSpPr>
          <p:spPr>
            <a:xfrm>
              <a:off x="4625975" y="4958011"/>
              <a:ext cx="4154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i="0" lang="pt-BR" sz="2400" u="none" cap="none" strike="noStrike">
                  <a:solidFill>
                    <a:schemeClr val="dk1"/>
                  </a:solidFill>
                  <a:latin typeface="Times New Roman"/>
                  <a:ea typeface="Times New Roman"/>
                  <a:cs typeface="Times New Roman"/>
                  <a:sym typeface="Times New Roman"/>
                </a:rPr>
                <a:t>...</a:t>
              </a:r>
              <a:endParaRPr/>
            </a:p>
          </p:txBody>
        </p:sp>
      </p:grpSp>
      <p:sp>
        <p:nvSpPr>
          <p:cNvPr id="1704" name="Google Shape;1704;p59"/>
          <p:cNvSpPr txBox="1"/>
          <p:nvPr/>
        </p:nvSpPr>
        <p:spPr>
          <a:xfrm>
            <a:off x="1300905" y="3699362"/>
            <a:ext cx="169309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500.000 nós!!!</a:t>
            </a:r>
            <a:endParaRPr/>
          </a:p>
        </p:txBody>
      </p:sp>
      <p:sp>
        <p:nvSpPr>
          <p:cNvPr id="1705" name="Google Shape;1705;p59"/>
          <p:cNvSpPr txBox="1"/>
          <p:nvPr/>
        </p:nvSpPr>
        <p:spPr>
          <a:xfrm>
            <a:off x="76022" y="2743906"/>
            <a:ext cx="41152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temp:=(NODE*)malloc(sizeof(NODE));</a:t>
            </a:r>
            <a:endParaRPr/>
          </a:p>
        </p:txBody>
      </p:sp>
      <p:sp>
        <p:nvSpPr>
          <p:cNvPr id="1706" name="Google Shape;1706;p59"/>
          <p:cNvSpPr txBox="1"/>
          <p:nvPr/>
        </p:nvSpPr>
        <p:spPr>
          <a:xfrm>
            <a:off x="63743" y="1990083"/>
            <a:ext cx="49039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temp:=(NODE*)malloc(sizeof(*(pList-&gt;head)));</a:t>
            </a:r>
            <a:endParaRPr/>
          </a:p>
        </p:txBody>
      </p:sp>
      <p:sp>
        <p:nvSpPr>
          <p:cNvPr id="1707" name="Google Shape;1707;p59"/>
          <p:cNvSpPr txBox="1"/>
          <p:nvPr/>
        </p:nvSpPr>
        <p:spPr>
          <a:xfrm>
            <a:off x="2151618" y="2393750"/>
            <a:ext cx="516961" cy="393700"/>
          </a:xfrm>
          <a:prstGeom prst="rect">
            <a:avLst/>
          </a:prstGeom>
          <a:noFill/>
          <a:ln>
            <a:noFill/>
          </a:ln>
        </p:spPr>
        <p:txBody>
          <a:bodyPr anchorCtr="0" anchor="t" bIns="46025" lIns="92075" spcFirstLastPara="1" rIns="92075" wrap="square" tIns="46025">
            <a:noAutofit/>
          </a:bodyPr>
          <a:lstStyle/>
          <a:p>
            <a:pPr indent="0" lvl="0" marL="0" marR="0" rtl="0" algn="just">
              <a:spcBef>
                <a:spcPts val="0"/>
              </a:spcBef>
              <a:spcAft>
                <a:spcPts val="0"/>
              </a:spcAft>
              <a:buNone/>
            </a:pPr>
            <a:r>
              <a:rPr b="0" i="0" lang="pt-BR" sz="1800" u="none" cap="none" strike="noStrike">
                <a:solidFill>
                  <a:srgbClr val="002060"/>
                </a:solidFill>
                <a:latin typeface="Gill Sans"/>
                <a:ea typeface="Gill Sans"/>
                <a:cs typeface="Gill Sans"/>
                <a:sym typeface="Gill Sans"/>
              </a:rPr>
              <a:t>ou</a:t>
            </a:r>
            <a:endParaRPr/>
          </a:p>
        </p:txBody>
      </p:sp>
      <p:sp>
        <p:nvSpPr>
          <p:cNvPr id="1708" name="Google Shape;1708;p59"/>
          <p:cNvSpPr txBox="1"/>
          <p:nvPr/>
        </p:nvSpPr>
        <p:spPr>
          <a:xfrm>
            <a:off x="4174176" y="5710019"/>
            <a:ext cx="15568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temp==NULL</a:t>
            </a:r>
            <a:endParaRPr/>
          </a:p>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Lista Cheia!!!</a:t>
            </a:r>
            <a:endParaRPr/>
          </a:p>
        </p:txBody>
      </p:sp>
      <p:grpSp>
        <p:nvGrpSpPr>
          <p:cNvPr id="1709" name="Google Shape;1709;p59"/>
          <p:cNvGrpSpPr/>
          <p:nvPr/>
        </p:nvGrpSpPr>
        <p:grpSpPr>
          <a:xfrm>
            <a:off x="92444" y="4593002"/>
            <a:ext cx="3432815" cy="1025517"/>
            <a:chOff x="3054346" y="5919576"/>
            <a:chExt cx="3432815" cy="1025517"/>
          </a:xfrm>
        </p:grpSpPr>
        <p:sp>
          <p:nvSpPr>
            <p:cNvPr id="1710" name="Google Shape;1710;p59"/>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11" name="Google Shape;1711;p59"/>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712" name="Google Shape;1712;p59"/>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713" name="Google Shape;1713;p59"/>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14" name="Google Shape;1714;p59"/>
            <p:cNvGrpSpPr/>
            <p:nvPr/>
          </p:nvGrpSpPr>
          <p:grpSpPr>
            <a:xfrm>
              <a:off x="3733792" y="5919576"/>
              <a:ext cx="2753369" cy="1025517"/>
              <a:chOff x="3996655" y="4919617"/>
              <a:chExt cx="2753369" cy="1025517"/>
            </a:xfrm>
          </p:grpSpPr>
          <p:sp>
            <p:nvSpPr>
              <p:cNvPr id="1715" name="Google Shape;1715;p5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716" name="Google Shape;1716;p59"/>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17" name="Google Shape;1717;p5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718" name="Google Shape;1718;p5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19" name="Google Shape;1719;p5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720" name="Google Shape;1720;p59"/>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800" u="none" cap="none" strike="noStrike">
                    <a:solidFill>
                      <a:srgbClr val="C00000"/>
                    </a:solidFill>
                    <a:latin typeface="Times New Roman"/>
                    <a:ea typeface="Times New Roman"/>
                    <a:cs typeface="Times New Roman"/>
                    <a:sym typeface="Times New Roman"/>
                  </a:rPr>
                  <a:t>500000</a:t>
                </a:r>
                <a:endParaRPr/>
              </a:p>
            </p:txBody>
          </p:sp>
          <p:sp>
            <p:nvSpPr>
              <p:cNvPr id="1721" name="Google Shape;1721;p5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2" name="Google Shape;1722;p5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723" name="Google Shape;1723;p5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724" name="Google Shape;1724;p5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5" name="Google Shape;1725;p5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726" name="Google Shape;1726;p5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27" name="Google Shape;1727;p5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28" name="Google Shape;1728;p5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9" name="Google Shape;1729;p5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30" name="Google Shape;1730;p5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cxnSp>
        <p:nvCxnSpPr>
          <p:cNvPr id="1731" name="Google Shape;1731;p59"/>
          <p:cNvCxnSpPr>
            <a:stCxn id="1729" idx="0"/>
            <a:endCxn id="1681" idx="1"/>
          </p:cNvCxnSpPr>
          <p:nvPr/>
        </p:nvCxnSpPr>
        <p:spPr>
          <a:xfrm flipH="1" rot="-5400000">
            <a:off x="3194258" y="3741310"/>
            <a:ext cx="125400" cy="2238900"/>
          </a:xfrm>
          <a:prstGeom prst="bentConnector4">
            <a:avLst>
              <a:gd fmla="val -364593" name="adj1"/>
              <a:gd fmla="val 67227" name="adj2"/>
            </a:avLst>
          </a:prstGeom>
          <a:noFill/>
          <a:ln cap="flat" cmpd="sng" w="19050">
            <a:solidFill>
              <a:schemeClr val="dk1"/>
            </a:solidFill>
            <a:prstDash val="solid"/>
            <a:round/>
            <a:headEnd len="med" w="med" type="none"/>
            <a:tailEnd len="med" w="med" type="triangle"/>
          </a:ln>
        </p:spPr>
      </p:cxnSp>
      <p:cxnSp>
        <p:nvCxnSpPr>
          <p:cNvPr id="1732" name="Google Shape;1732;p59"/>
          <p:cNvCxnSpPr>
            <a:stCxn id="1730" idx="4"/>
            <a:endCxn id="1690" idx="2"/>
          </p:cNvCxnSpPr>
          <p:nvPr/>
        </p:nvCxnSpPr>
        <p:spPr>
          <a:xfrm flipH="1" rot="-5400000">
            <a:off x="4984429" y="2526085"/>
            <a:ext cx="353100" cy="5112000"/>
          </a:xfrm>
          <a:prstGeom prst="bentConnector3">
            <a:avLst>
              <a:gd fmla="val 164703"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6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Contador Lista (listCount)</a:t>
            </a:r>
            <a:endParaRPr/>
          </a:p>
        </p:txBody>
      </p:sp>
      <p:sp>
        <p:nvSpPr>
          <p:cNvPr id="1738" name="Google Shape;1738;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39" name="Google Shape;1739;p6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40" name="Google Shape;1740;p6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41" name="Google Shape;1741;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42" name="Google Shape;1742;p60"/>
          <p:cNvSpPr txBox="1"/>
          <p:nvPr/>
        </p:nvSpPr>
        <p:spPr>
          <a:xfrm>
            <a:off x="739775" y="1371599"/>
            <a:ext cx="7772400" cy="9906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Contador Lista (</a:t>
            </a:r>
            <a:r>
              <a:rPr b="0" i="0" lang="pt-BR" sz="1800" u="none" cap="none" strike="noStrike">
                <a:solidFill>
                  <a:srgbClr val="0070C0"/>
                </a:solidFill>
                <a:latin typeface="Gill Sans"/>
                <a:ea typeface="Gill Sans"/>
                <a:cs typeface="Gill Sans"/>
                <a:sym typeface="Gill Sans"/>
              </a:rPr>
              <a:t>listCount()</a:t>
            </a:r>
            <a:r>
              <a:rPr b="0" i="0" lang="pt-BR" sz="1800" u="none" cap="none" strike="noStrike">
                <a:solidFill>
                  <a:srgbClr val="002060"/>
                </a:solidFill>
                <a:latin typeface="Gill Sans"/>
                <a:ea typeface="Gill Sans"/>
                <a:cs typeface="Gill Sans"/>
                <a:sym typeface="Gill Sans"/>
              </a:rPr>
              <a:t>) retorna o valor do contador que registra o número de nós da lista.  O contador se encontra no nó cabeça-lho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é o seguinte:</a:t>
            </a:r>
            <a:endParaRPr/>
          </a:p>
        </p:txBody>
      </p:sp>
      <p:pic>
        <p:nvPicPr>
          <p:cNvPr id="1743" name="Google Shape;1743;p60"/>
          <p:cNvPicPr preferRelativeResize="0"/>
          <p:nvPr/>
        </p:nvPicPr>
        <p:blipFill rotWithShape="1">
          <a:blip r:embed="rId3">
            <a:alphaModFix/>
          </a:blip>
          <a:srcRect b="0" l="0" r="0" t="0"/>
          <a:stretch/>
        </p:blipFill>
        <p:spPr>
          <a:xfrm>
            <a:off x="1844361" y="2967453"/>
            <a:ext cx="6131533" cy="2645948"/>
          </a:xfrm>
          <a:prstGeom prst="rect">
            <a:avLst/>
          </a:prstGeom>
          <a:noFill/>
          <a:ln>
            <a:noFill/>
          </a:ln>
        </p:spPr>
      </p:pic>
      <p:sp>
        <p:nvSpPr>
          <p:cNvPr id="1744" name="Google Shape;1744;p60"/>
          <p:cNvSpPr txBox="1"/>
          <p:nvPr/>
        </p:nvSpPr>
        <p:spPr>
          <a:xfrm>
            <a:off x="1858429" y="255708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P5-13.h – Função pública Contador da Lista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6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Contador Lista (listCount)</a:t>
            </a:r>
            <a:endParaRPr/>
          </a:p>
        </p:txBody>
      </p:sp>
      <p:sp>
        <p:nvSpPr>
          <p:cNvPr id="1750" name="Google Shape;1750;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1" name="Google Shape;1751;p6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2" name="Google Shape;1752;p6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53" name="Google Shape;1753;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4" name="Google Shape;1754;p61"/>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função Contador Lista (listCount).</a:t>
            </a:r>
            <a:endParaRPr/>
          </a:p>
        </p:txBody>
      </p:sp>
      <p:sp>
        <p:nvSpPr>
          <p:cNvPr id="1755" name="Google Shape;1755;p61"/>
          <p:cNvSpPr txBox="1"/>
          <p:nvPr/>
        </p:nvSpPr>
        <p:spPr>
          <a:xfrm>
            <a:off x="993133" y="1887289"/>
            <a:ext cx="2307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return   pList-&gt;count;</a:t>
            </a:r>
            <a:endParaRPr/>
          </a:p>
        </p:txBody>
      </p:sp>
      <p:sp>
        <p:nvSpPr>
          <p:cNvPr id="1756" name="Google Shape;1756;p61"/>
          <p:cNvSpPr txBox="1"/>
          <p:nvPr/>
        </p:nvSpPr>
        <p:spPr>
          <a:xfrm>
            <a:off x="1305637" y="2460393"/>
            <a:ext cx="1390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Retorna 2!!!</a:t>
            </a:r>
            <a:endParaRPr/>
          </a:p>
        </p:txBody>
      </p:sp>
      <p:grpSp>
        <p:nvGrpSpPr>
          <p:cNvPr id="1757" name="Google Shape;1757;p61"/>
          <p:cNvGrpSpPr/>
          <p:nvPr/>
        </p:nvGrpSpPr>
        <p:grpSpPr>
          <a:xfrm>
            <a:off x="1698369" y="2330129"/>
            <a:ext cx="5364860" cy="2811733"/>
            <a:chOff x="177580" y="1753832"/>
            <a:chExt cx="5364860" cy="2811733"/>
          </a:xfrm>
        </p:grpSpPr>
        <p:sp>
          <p:nvSpPr>
            <p:cNvPr id="1758" name="Google Shape;1758;p61"/>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sp>
          <p:nvSpPr>
            <p:cNvPr id="1759" name="Google Shape;1759;p61"/>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60" name="Google Shape;1760;p61"/>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761" name="Google Shape;1761;p61"/>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762" name="Google Shape;1762;p61"/>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63" name="Google Shape;1763;p61"/>
            <p:cNvGrpSpPr/>
            <p:nvPr/>
          </p:nvGrpSpPr>
          <p:grpSpPr>
            <a:xfrm>
              <a:off x="3050377" y="1755963"/>
              <a:ext cx="1078596" cy="1343495"/>
              <a:chOff x="5475062" y="2471086"/>
              <a:chExt cx="1078596" cy="1343495"/>
            </a:xfrm>
          </p:grpSpPr>
          <p:grpSp>
            <p:nvGrpSpPr>
              <p:cNvPr id="1764" name="Google Shape;1764;p61"/>
              <p:cNvGrpSpPr/>
              <p:nvPr/>
            </p:nvGrpSpPr>
            <p:grpSpPr>
              <a:xfrm>
                <a:off x="5475062" y="3114593"/>
                <a:ext cx="1078596" cy="699988"/>
                <a:chOff x="3813507" y="3076536"/>
                <a:chExt cx="1078596" cy="699988"/>
              </a:xfrm>
            </p:grpSpPr>
            <p:sp>
              <p:nvSpPr>
                <p:cNvPr id="1765" name="Google Shape;1765;p6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66" name="Google Shape;1766;p6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767" name="Google Shape;1767;p6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68" name="Google Shape;1768;p6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769" name="Google Shape;1769;p6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770" name="Google Shape;1770;p61"/>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1771" name="Google Shape;1771;p61"/>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D</a:t>
                </a:r>
                <a:endParaRPr/>
              </a:p>
            </p:txBody>
          </p:sp>
          <p:sp>
            <p:nvSpPr>
              <p:cNvPr id="1772" name="Google Shape;1772;p61"/>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73" name="Google Shape;1773;p61"/>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774" name="Google Shape;1774;p61"/>
            <p:cNvGrpSpPr/>
            <p:nvPr/>
          </p:nvGrpSpPr>
          <p:grpSpPr>
            <a:xfrm>
              <a:off x="4463844" y="2397339"/>
              <a:ext cx="1078596" cy="699988"/>
              <a:chOff x="3813507" y="3076536"/>
              <a:chExt cx="1078596" cy="699988"/>
            </a:xfrm>
          </p:grpSpPr>
          <p:sp>
            <p:nvSpPr>
              <p:cNvPr id="1775" name="Google Shape;1775;p6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76" name="Google Shape;1776;p6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777" name="Google Shape;1777;p6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78" name="Google Shape;1778;p6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779" name="Google Shape;1779;p6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780" name="Google Shape;1780;p61"/>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781" name="Google Shape;1781;p61"/>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E</a:t>
              </a:r>
              <a:endParaRPr/>
            </a:p>
          </p:txBody>
        </p:sp>
        <p:cxnSp>
          <p:nvCxnSpPr>
            <p:cNvPr id="1782" name="Google Shape;1782;p61"/>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783" name="Google Shape;1783;p61"/>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84" name="Google Shape;1784;p61"/>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85" name="Google Shape;1785;p61"/>
            <p:cNvGrpSpPr/>
            <p:nvPr/>
          </p:nvGrpSpPr>
          <p:grpSpPr>
            <a:xfrm>
              <a:off x="845785" y="3540048"/>
              <a:ext cx="2650398" cy="1025517"/>
              <a:chOff x="4099626" y="4919617"/>
              <a:chExt cx="2650398" cy="1025517"/>
            </a:xfrm>
          </p:grpSpPr>
          <p:sp>
            <p:nvSpPr>
              <p:cNvPr id="1786" name="Google Shape;1786;p6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787" name="Google Shape;1787;p6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88" name="Google Shape;1788;p6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789" name="Google Shape;1789;p6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0" name="Google Shape;1790;p6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791" name="Google Shape;1791;p6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2</a:t>
                </a:r>
                <a:endParaRPr/>
              </a:p>
            </p:txBody>
          </p:sp>
          <p:sp>
            <p:nvSpPr>
              <p:cNvPr id="1792" name="Google Shape;1792;p6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3" name="Google Shape;1793;p6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794" name="Google Shape;1794;p6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795" name="Google Shape;1795;p6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6" name="Google Shape;1796;p6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797" name="Google Shape;1797;p6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98" name="Google Shape;1798;p6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99" name="Google Shape;1799;p6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800" name="Google Shape;1800;p6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01" name="Google Shape;1801;p6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802" name="Google Shape;1802;p61"/>
            <p:cNvCxnSpPr>
              <a:stCxn id="1800" idx="0"/>
              <a:endCxn id="1765" idx="1"/>
            </p:cNvCxnSpPr>
            <p:nvPr/>
          </p:nvCxnSpPr>
          <p:spPr>
            <a:xfrm rot="-5400000">
              <a:off x="2088332"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1803" name="Google Shape;1803;p61"/>
            <p:cNvCxnSpPr>
              <a:stCxn id="1801" idx="0"/>
              <a:endCxn id="1775" idx="2"/>
            </p:cNvCxnSpPr>
            <p:nvPr/>
          </p:nvCxnSpPr>
          <p:spPr>
            <a:xfrm rot="-5400000">
              <a:off x="3469003" y="2204302"/>
              <a:ext cx="647700" cy="2433900"/>
            </a:xfrm>
            <a:prstGeom prst="bentConnector3">
              <a:avLst>
                <a:gd fmla="val 138966" name="adj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Remover (removeNode)</a:t>
            </a:r>
            <a:endParaRPr/>
          </a:p>
        </p:txBody>
      </p:sp>
      <p:sp>
        <p:nvSpPr>
          <p:cNvPr id="153" name="Google Shape;153;p17"/>
          <p:cNvSpPr txBox="1"/>
          <p:nvPr/>
        </p:nvSpPr>
        <p:spPr>
          <a:xfrm>
            <a:off x="749300" y="1460500"/>
            <a:ext cx="7772400" cy="1028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de remoção de uma lista requer que a lista seja pesquisada para localizar o dado que esta sendo removido.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vez localizado, o dado é removido da lista.</a:t>
            </a:r>
            <a:endParaRPr b="0" i="0" sz="2000" u="none" cap="none" strike="noStrike">
              <a:solidFill>
                <a:srgbClr val="002060"/>
              </a:solidFill>
              <a:latin typeface="Gill Sans"/>
              <a:ea typeface="Gill Sans"/>
              <a:cs typeface="Gill Sans"/>
              <a:sym typeface="Gill Sans"/>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54" name="Google Shape;154;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5" name="Google Shape;155;p1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6" name="Google Shape;156;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7" name="Google Shape;157;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8" name="Google Shape;158;p17"/>
          <p:cNvPicPr preferRelativeResize="0"/>
          <p:nvPr/>
        </p:nvPicPr>
        <p:blipFill rotWithShape="1">
          <a:blip r:embed="rId3">
            <a:alphaModFix/>
          </a:blip>
          <a:srcRect b="0" l="0" r="0" t="0"/>
          <a:stretch/>
        </p:blipFill>
        <p:spPr>
          <a:xfrm>
            <a:off x="2256060" y="2572424"/>
            <a:ext cx="5071110" cy="298608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6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09" name="Google Shape;1809;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0" name="Google Shape;1810;p6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1" name="Google Shape;1811;p6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812" name="Google Shape;1812;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3" name="Google Shape;1813;p62"/>
          <p:cNvSpPr txBox="1"/>
          <p:nvPr/>
        </p:nvSpPr>
        <p:spPr>
          <a:xfrm>
            <a:off x="739775" y="1371599"/>
            <a:ext cx="7772400" cy="21661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Posicionar (</a:t>
            </a:r>
            <a:r>
              <a:rPr b="0" i="0" lang="pt-BR" sz="1800" u="none" cap="none" strike="noStrike">
                <a:solidFill>
                  <a:srgbClr val="0070C0"/>
                </a:solidFill>
                <a:latin typeface="Gill Sans"/>
                <a:ea typeface="Gill Sans"/>
                <a:cs typeface="Gill Sans"/>
                <a:sym typeface="Gill Sans"/>
              </a:rPr>
              <a:t>traverse()</a:t>
            </a:r>
            <a:r>
              <a:rPr b="0" i="0" lang="pt-BR" sz="1800" u="none" cap="none" strike="noStrike">
                <a:solidFill>
                  <a:srgbClr val="002060"/>
                </a:solidFill>
                <a:latin typeface="Gill Sans"/>
                <a:ea typeface="Gill Sans"/>
                <a:cs typeface="Gill Sans"/>
                <a:sym typeface="Gill Sans"/>
              </a:rPr>
              <a:t>) atualiza o ponteiro de acesso a um dado da lista.  Pode ser o ponteiro ao primeiro dado da lista ou aquele que ocupa a posição corrente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usa um parâmetro (</a:t>
            </a:r>
            <a:r>
              <a:rPr b="0" i="0" lang="pt-BR" sz="1800" u="none" cap="none" strike="noStrike">
                <a:solidFill>
                  <a:srgbClr val="0070C0"/>
                </a:solidFill>
                <a:latin typeface="Gill Sans"/>
                <a:ea typeface="Gill Sans"/>
                <a:cs typeface="Gill Sans"/>
                <a:sym typeface="Gill Sans"/>
              </a:rPr>
              <a:t>FromWhere</a:t>
            </a:r>
            <a:r>
              <a:rPr b="0" i="0" lang="pt-BR" sz="1800" u="none" cap="none" strike="noStrike">
                <a:solidFill>
                  <a:srgbClr val="002060"/>
                </a:solidFill>
                <a:latin typeface="Gill Sans"/>
                <a:ea typeface="Gill Sans"/>
                <a:cs typeface="Gill Sans"/>
                <a:sym typeface="Gill Sans"/>
              </a:rPr>
              <a:t>) para decidir qual ponteiro recuperar (apontando ao primeiro elemento ou ao elemento corrente).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retorna verdadeiro caso o ponteiro for localizado. Caso contrário, atinge o fim da lista e retorna falso.  O código da função é o seguinte: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63"/>
          <p:cNvSpPr txBox="1"/>
          <p:nvPr>
            <p:ph type="title"/>
          </p:nvPr>
        </p:nvSpPr>
        <p:spPr>
          <a:xfrm>
            <a:off x="161778" y="161544"/>
            <a:ext cx="3763108"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800">
                <a:solidFill>
                  <a:srgbClr val="C00000"/>
                </a:solidFill>
              </a:rPr>
            </a:br>
            <a:r>
              <a:rPr lang="pt-BR" sz="2000">
                <a:solidFill>
                  <a:srgbClr val="00B050"/>
                </a:solidFill>
              </a:rPr>
              <a:t>Posicionar (traverse)</a:t>
            </a:r>
            <a:endParaRPr/>
          </a:p>
        </p:txBody>
      </p:sp>
      <p:sp>
        <p:nvSpPr>
          <p:cNvPr id="1819" name="Google Shape;1819;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0" name="Google Shape;1820;p6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1" name="Google Shape;1821;p6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822" name="Google Shape;1822;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3" name="Google Shape;1823;p63"/>
          <p:cNvSpPr txBox="1"/>
          <p:nvPr/>
        </p:nvSpPr>
        <p:spPr>
          <a:xfrm>
            <a:off x="101656" y="1624860"/>
            <a:ext cx="2782221" cy="7385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é o seguinte:</a:t>
            </a:r>
            <a:endParaRPr/>
          </a:p>
        </p:txBody>
      </p:sp>
      <p:pic>
        <p:nvPicPr>
          <p:cNvPr id="1824" name="Google Shape;1824;p63"/>
          <p:cNvPicPr preferRelativeResize="0"/>
          <p:nvPr/>
        </p:nvPicPr>
        <p:blipFill rotWithShape="1">
          <a:blip r:embed="rId3">
            <a:alphaModFix/>
          </a:blip>
          <a:srcRect b="0" l="0" r="0" t="0"/>
          <a:stretch/>
        </p:blipFill>
        <p:spPr>
          <a:xfrm>
            <a:off x="3197961" y="3210772"/>
            <a:ext cx="5840641" cy="3257719"/>
          </a:xfrm>
          <a:prstGeom prst="rect">
            <a:avLst/>
          </a:prstGeom>
          <a:noFill/>
          <a:ln>
            <a:noFill/>
          </a:ln>
        </p:spPr>
      </p:pic>
      <p:pic>
        <p:nvPicPr>
          <p:cNvPr id="1825" name="Google Shape;1825;p63"/>
          <p:cNvPicPr preferRelativeResize="0"/>
          <p:nvPr/>
        </p:nvPicPr>
        <p:blipFill rotWithShape="1">
          <a:blip r:embed="rId4">
            <a:alphaModFix/>
          </a:blip>
          <a:srcRect b="0" l="0" r="0" t="0"/>
          <a:stretch/>
        </p:blipFill>
        <p:spPr>
          <a:xfrm>
            <a:off x="3201703" y="1593787"/>
            <a:ext cx="5840641" cy="1628860"/>
          </a:xfrm>
          <a:prstGeom prst="rect">
            <a:avLst/>
          </a:prstGeom>
          <a:noFill/>
          <a:ln>
            <a:noFill/>
          </a:ln>
        </p:spPr>
      </p:pic>
      <p:sp>
        <p:nvSpPr>
          <p:cNvPr id="1826" name="Google Shape;1826;p63"/>
          <p:cNvSpPr txBox="1"/>
          <p:nvPr/>
        </p:nvSpPr>
        <p:spPr>
          <a:xfrm>
            <a:off x="410065" y="2529562"/>
            <a:ext cx="218391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400" u="none" cap="none" strike="noStrike">
                <a:solidFill>
                  <a:srgbClr val="C00000"/>
                </a:solidFill>
                <a:latin typeface="Arial"/>
                <a:ea typeface="Arial"/>
                <a:cs typeface="Arial"/>
                <a:sym typeface="Arial"/>
              </a:rPr>
              <a:t>Flag, usado para indicar</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se o percurso começa no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primeiro elemento ou na</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posição registrada.</a:t>
            </a:r>
            <a:endParaRPr/>
          </a:p>
        </p:txBody>
      </p:sp>
      <p:sp>
        <p:nvSpPr>
          <p:cNvPr id="1827" name="Google Shape;1827;p63"/>
          <p:cNvSpPr txBox="1"/>
          <p:nvPr/>
        </p:nvSpPr>
        <p:spPr>
          <a:xfrm>
            <a:off x="3197961" y="1192734"/>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pt-BR" sz="1800" u="none">
                <a:solidFill>
                  <a:srgbClr val="C00000"/>
                </a:solidFill>
                <a:latin typeface="Times New Roman"/>
                <a:ea typeface="Times New Roman"/>
                <a:cs typeface="Times New Roman"/>
                <a:sym typeface="Times New Roman"/>
              </a:rPr>
              <a:t>P5-14.h – Função pública Posicionar na Lista</a:t>
            </a:r>
            <a:endParaRPr/>
          </a:p>
        </p:txBody>
      </p:sp>
      <p:cxnSp>
        <p:nvCxnSpPr>
          <p:cNvPr id="1828" name="Google Shape;1828;p63"/>
          <p:cNvCxnSpPr>
            <a:stCxn id="1826" idx="3"/>
          </p:cNvCxnSpPr>
          <p:nvPr/>
        </p:nvCxnSpPr>
        <p:spPr>
          <a:xfrm flipH="1" rot="10800000">
            <a:off x="2593975" y="2757316"/>
            <a:ext cx="2146800" cy="249300"/>
          </a:xfrm>
          <a:prstGeom prst="straightConnector1">
            <a:avLst/>
          </a:prstGeom>
          <a:noFill/>
          <a:ln cap="flat" cmpd="sng" w="22225">
            <a:solidFill>
              <a:srgbClr val="C00000"/>
            </a:solidFill>
            <a:prstDash val="solid"/>
            <a:round/>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6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34" name="Google Shape;1834;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5" name="Google Shape;1835;p6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6" name="Google Shape;1836;p6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837" name="Google Shape;1837;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838" name="Google Shape;1838;p64"/>
          <p:cNvPicPr preferRelativeResize="0"/>
          <p:nvPr/>
        </p:nvPicPr>
        <p:blipFill rotWithShape="1">
          <a:blip r:embed="rId3">
            <a:alphaModFix/>
          </a:blip>
          <a:srcRect b="0" l="0" r="0" t="0"/>
          <a:stretch/>
        </p:blipFill>
        <p:spPr>
          <a:xfrm>
            <a:off x="3197733" y="1879531"/>
            <a:ext cx="5840641" cy="2642626"/>
          </a:xfrm>
          <a:prstGeom prst="rect">
            <a:avLst/>
          </a:prstGeom>
          <a:noFill/>
          <a:ln>
            <a:noFill/>
          </a:ln>
        </p:spPr>
      </p:pic>
      <p:sp>
        <p:nvSpPr>
          <p:cNvPr id="1839" name="Google Shape;1839;p64"/>
          <p:cNvSpPr txBox="1"/>
          <p:nvPr/>
        </p:nvSpPr>
        <p:spPr>
          <a:xfrm>
            <a:off x="3197733" y="1479481"/>
            <a:ext cx="58406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C00000"/>
                </a:solidFill>
                <a:latin typeface="Times New Roman"/>
                <a:ea typeface="Times New Roman"/>
                <a:cs typeface="Times New Roman"/>
                <a:sym typeface="Times New Roman"/>
              </a:rPr>
              <a:t>P5-14.h – Função pública Posicionar na Lista, continuação...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6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45" name="Google Shape;1845;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6" name="Google Shape;1846;p6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7" name="Google Shape;1847;p6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848" name="Google Shape;1848;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849" name="Google Shape;1849;p65"/>
          <p:cNvGrpSpPr/>
          <p:nvPr/>
        </p:nvGrpSpPr>
        <p:grpSpPr>
          <a:xfrm>
            <a:off x="92444" y="5376794"/>
            <a:ext cx="3432815" cy="1025517"/>
            <a:chOff x="3054346" y="5919576"/>
            <a:chExt cx="3432815" cy="1025517"/>
          </a:xfrm>
        </p:grpSpPr>
        <p:sp>
          <p:nvSpPr>
            <p:cNvPr id="1850" name="Google Shape;1850;p65"/>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51" name="Google Shape;1851;p65"/>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1852" name="Google Shape;1852;p65"/>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853" name="Google Shape;1853;p65"/>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854" name="Google Shape;1854;p65"/>
            <p:cNvGrpSpPr/>
            <p:nvPr/>
          </p:nvGrpSpPr>
          <p:grpSpPr>
            <a:xfrm>
              <a:off x="3733792" y="5919576"/>
              <a:ext cx="2753369" cy="1025517"/>
              <a:chOff x="3996655" y="4919617"/>
              <a:chExt cx="2753369" cy="1025517"/>
            </a:xfrm>
          </p:grpSpPr>
          <p:sp>
            <p:nvSpPr>
              <p:cNvPr id="1855" name="Google Shape;1855;p6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1856" name="Google Shape;1856;p65"/>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57" name="Google Shape;1857;p6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1858" name="Google Shape;1858;p6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59" name="Google Shape;1859;p6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1860" name="Google Shape;1860;p65"/>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1861" name="Google Shape;1861;p6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2" name="Google Shape;1862;p6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1863" name="Google Shape;1863;p6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1864" name="Google Shape;1864;p6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5" name="Google Shape;1865;p6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1866" name="Google Shape;1866;p6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67" name="Google Shape;1867;p6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68" name="Google Shape;1868;p6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9" name="Google Shape;1869;p6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70" name="Google Shape;1870;p6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871" name="Google Shape;1871;p65"/>
          <p:cNvCxnSpPr>
            <a:stCxn id="1869" idx="0"/>
            <a:endCxn id="1872"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1873" name="Google Shape;1873;p65"/>
          <p:cNvCxnSpPr>
            <a:stCxn id="1870" idx="4"/>
            <a:endCxn id="1874"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1875" name="Google Shape;1875;p65"/>
          <p:cNvGrpSpPr/>
          <p:nvPr/>
        </p:nvGrpSpPr>
        <p:grpSpPr>
          <a:xfrm>
            <a:off x="3564854" y="2573555"/>
            <a:ext cx="5290651" cy="1343495"/>
            <a:chOff x="3020554" y="1789763"/>
            <a:chExt cx="5290651" cy="1343495"/>
          </a:xfrm>
        </p:grpSpPr>
        <p:grpSp>
          <p:nvGrpSpPr>
            <p:cNvPr id="1876" name="Google Shape;1876;p65"/>
            <p:cNvGrpSpPr/>
            <p:nvPr/>
          </p:nvGrpSpPr>
          <p:grpSpPr>
            <a:xfrm>
              <a:off x="3020554" y="1789763"/>
              <a:ext cx="1406745" cy="1343495"/>
              <a:chOff x="2487140" y="1796232"/>
              <a:chExt cx="1406745" cy="1343495"/>
            </a:xfrm>
          </p:grpSpPr>
          <p:grpSp>
            <p:nvGrpSpPr>
              <p:cNvPr id="1877" name="Google Shape;1877;p65"/>
              <p:cNvGrpSpPr/>
              <p:nvPr/>
            </p:nvGrpSpPr>
            <p:grpSpPr>
              <a:xfrm>
                <a:off x="2487140" y="2439739"/>
                <a:ext cx="1078596" cy="699988"/>
                <a:chOff x="3813507" y="3076536"/>
                <a:chExt cx="1078596" cy="699988"/>
              </a:xfrm>
            </p:grpSpPr>
            <p:sp>
              <p:nvSpPr>
                <p:cNvPr id="1872" name="Google Shape;1872;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78" name="Google Shape;1878;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879" name="Google Shape;1879;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80" name="Google Shape;1880;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881" name="Google Shape;1881;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882" name="Google Shape;1882;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883" name="Google Shape;1883;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1884" name="Google Shape;1884;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885" name="Google Shape;1885;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6" name="Google Shape;1886;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887" name="Google Shape;1887;p65"/>
            <p:cNvGrpSpPr/>
            <p:nvPr/>
          </p:nvGrpSpPr>
          <p:grpSpPr>
            <a:xfrm>
              <a:off x="7232609" y="1789763"/>
              <a:ext cx="1078596" cy="1343495"/>
              <a:chOff x="5294948" y="1781408"/>
              <a:chExt cx="1078596" cy="1343495"/>
            </a:xfrm>
          </p:grpSpPr>
          <p:grpSp>
            <p:nvGrpSpPr>
              <p:cNvPr id="1888" name="Google Shape;1888;p65"/>
              <p:cNvGrpSpPr/>
              <p:nvPr/>
            </p:nvGrpSpPr>
            <p:grpSpPr>
              <a:xfrm>
                <a:off x="5294948" y="2424915"/>
                <a:ext cx="1078596" cy="699988"/>
                <a:chOff x="3813507" y="3076536"/>
                <a:chExt cx="1078596" cy="699988"/>
              </a:xfrm>
            </p:grpSpPr>
            <p:sp>
              <p:nvSpPr>
                <p:cNvPr id="1874" name="Google Shape;1874;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9" name="Google Shape;1889;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890" name="Google Shape;1890;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91" name="Google Shape;1891;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892" name="Google Shape;1892;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893" name="Google Shape;1893;p65"/>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894" name="Google Shape;1894;p65"/>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1895" name="Google Shape;1895;p65"/>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96" name="Google Shape;1896;p65"/>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897" name="Google Shape;1897;p65"/>
            <p:cNvGrpSpPr/>
            <p:nvPr/>
          </p:nvGrpSpPr>
          <p:grpSpPr>
            <a:xfrm>
              <a:off x="4412927" y="1789763"/>
              <a:ext cx="1406745" cy="1343495"/>
              <a:chOff x="2487140" y="1796232"/>
              <a:chExt cx="1406745" cy="1343495"/>
            </a:xfrm>
          </p:grpSpPr>
          <p:grpSp>
            <p:nvGrpSpPr>
              <p:cNvPr id="1898" name="Google Shape;1898;p65"/>
              <p:cNvGrpSpPr/>
              <p:nvPr/>
            </p:nvGrpSpPr>
            <p:grpSpPr>
              <a:xfrm>
                <a:off x="2487140" y="2439739"/>
                <a:ext cx="1078596" cy="699988"/>
                <a:chOff x="3813507" y="3076536"/>
                <a:chExt cx="1078596" cy="699988"/>
              </a:xfrm>
            </p:grpSpPr>
            <p:sp>
              <p:nvSpPr>
                <p:cNvPr id="1899" name="Google Shape;1899;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00" name="Google Shape;1900;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01" name="Google Shape;1901;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02" name="Google Shape;1902;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03" name="Google Shape;1903;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04" name="Google Shape;1904;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05" name="Google Shape;1905;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1906" name="Google Shape;1906;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07" name="Google Shape;1907;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08" name="Google Shape;1908;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09" name="Google Shape;1909;p65"/>
            <p:cNvGrpSpPr/>
            <p:nvPr/>
          </p:nvGrpSpPr>
          <p:grpSpPr>
            <a:xfrm>
              <a:off x="5824781" y="1789763"/>
              <a:ext cx="1406745" cy="1343495"/>
              <a:chOff x="2487140" y="1796232"/>
              <a:chExt cx="1406745" cy="1343495"/>
            </a:xfrm>
          </p:grpSpPr>
          <p:grpSp>
            <p:nvGrpSpPr>
              <p:cNvPr id="1910" name="Google Shape;1910;p65"/>
              <p:cNvGrpSpPr/>
              <p:nvPr/>
            </p:nvGrpSpPr>
            <p:grpSpPr>
              <a:xfrm>
                <a:off x="2487140" y="2439739"/>
                <a:ext cx="1078596" cy="699988"/>
                <a:chOff x="3813507" y="3076536"/>
                <a:chExt cx="1078596" cy="699988"/>
              </a:xfrm>
            </p:grpSpPr>
            <p:sp>
              <p:nvSpPr>
                <p:cNvPr id="1911" name="Google Shape;1911;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12" name="Google Shape;1912;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13" name="Google Shape;1913;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14" name="Google Shape;1914;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15" name="Google Shape;1915;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16" name="Google Shape;1916;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17" name="Google Shape;1917;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1918" name="Google Shape;1918;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19" name="Google Shape;1919;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0" name="Google Shape;1920;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921" name="Google Shape;1921;p65"/>
          <p:cNvCxnSpPr>
            <a:stCxn id="1867" idx="0"/>
            <a:endCxn id="1912" idx="2"/>
          </p:cNvCxnSpPr>
          <p:nvPr/>
        </p:nvCxnSpPr>
        <p:spPr>
          <a:xfrm rot="-5400000">
            <a:off x="3352143" y="2218402"/>
            <a:ext cx="1664700" cy="5062200"/>
          </a:xfrm>
          <a:prstGeom prst="bentConnector3">
            <a:avLst>
              <a:gd fmla="val 84660" name="adj1"/>
            </a:avLst>
          </a:prstGeom>
          <a:noFill/>
          <a:ln cap="flat" cmpd="sng" w="19050">
            <a:solidFill>
              <a:srgbClr val="C00000"/>
            </a:solidFill>
            <a:prstDash val="solid"/>
            <a:round/>
            <a:headEnd len="med" w="med" type="none"/>
            <a:tailEnd len="med" w="med" type="triangle"/>
          </a:ln>
        </p:spPr>
      </p:cxnSp>
      <p:sp>
        <p:nvSpPr>
          <p:cNvPr id="1922" name="Google Shape;1922;p65"/>
          <p:cNvSpPr txBox="1"/>
          <p:nvPr/>
        </p:nvSpPr>
        <p:spPr>
          <a:xfrm>
            <a:off x="5031475" y="4582171"/>
            <a:ext cx="4112525"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1923" name="Google Shape;1923;p65"/>
          <p:cNvSpPr txBox="1"/>
          <p:nvPr/>
        </p:nvSpPr>
        <p:spPr>
          <a:xfrm>
            <a:off x="297625" y="1199016"/>
            <a:ext cx="231682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1:</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no inicio;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o ponteiro ao primeiro elemento.</a:t>
            </a:r>
            <a:endParaRPr/>
          </a:p>
        </p:txBody>
      </p:sp>
      <p:grpSp>
        <p:nvGrpSpPr>
          <p:cNvPr id="1924" name="Google Shape;1924;p65"/>
          <p:cNvGrpSpPr/>
          <p:nvPr/>
        </p:nvGrpSpPr>
        <p:grpSpPr>
          <a:xfrm>
            <a:off x="3741501" y="1155472"/>
            <a:ext cx="2522902" cy="1141198"/>
            <a:chOff x="316279" y="2180193"/>
            <a:chExt cx="2522902" cy="1141198"/>
          </a:xfrm>
        </p:grpSpPr>
        <p:grpSp>
          <p:nvGrpSpPr>
            <p:cNvPr id="1925" name="Google Shape;1925;p65"/>
            <p:cNvGrpSpPr/>
            <p:nvPr/>
          </p:nvGrpSpPr>
          <p:grpSpPr>
            <a:xfrm>
              <a:off x="1506567" y="2706403"/>
              <a:ext cx="381000" cy="347662"/>
              <a:chOff x="1204471" y="5208281"/>
              <a:chExt cx="381000" cy="347662"/>
            </a:xfrm>
          </p:grpSpPr>
          <p:sp>
            <p:nvSpPr>
              <p:cNvPr id="1926" name="Google Shape;1926;p65"/>
              <p:cNvSpPr/>
              <p:nvPr/>
            </p:nvSpPr>
            <p:spPr>
              <a:xfrm>
                <a:off x="1204471" y="5208281"/>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27" name="Google Shape;1927;p65"/>
              <p:cNvSpPr/>
              <p:nvPr/>
            </p:nvSpPr>
            <p:spPr>
              <a:xfrm>
                <a:off x="1346166" y="533815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1928" name="Google Shape;1928;p65"/>
            <p:cNvCxnSpPr/>
            <p:nvPr/>
          </p:nvCxnSpPr>
          <p:spPr>
            <a:xfrm>
              <a:off x="1720713" y="2885499"/>
              <a:ext cx="650623" cy="0"/>
            </a:xfrm>
            <a:prstGeom prst="straightConnector1">
              <a:avLst/>
            </a:prstGeom>
            <a:noFill/>
            <a:ln cap="flat" cmpd="sng" w="19050">
              <a:solidFill>
                <a:schemeClr val="dk1"/>
              </a:solidFill>
              <a:prstDash val="solid"/>
              <a:round/>
              <a:headEnd len="med" w="med" type="none"/>
              <a:tailEnd len="med" w="med" type="triangle"/>
            </a:ln>
          </p:spPr>
        </p:cxnSp>
        <p:sp>
          <p:nvSpPr>
            <p:cNvPr id="1929" name="Google Shape;1929;p65"/>
            <p:cNvSpPr/>
            <p:nvPr/>
          </p:nvSpPr>
          <p:spPr>
            <a:xfrm>
              <a:off x="2371336" y="270348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t>
              </a:r>
              <a:endParaRPr/>
            </a:p>
          </p:txBody>
        </p:sp>
        <p:sp>
          <p:nvSpPr>
            <p:cNvPr id="1930" name="Google Shape;1930;p65"/>
            <p:cNvSpPr/>
            <p:nvPr/>
          </p:nvSpPr>
          <p:spPr>
            <a:xfrm>
              <a:off x="655667" y="270640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31" name="Google Shape;1931;p65"/>
            <p:cNvSpPr txBox="1"/>
            <p:nvPr/>
          </p:nvSpPr>
          <p:spPr>
            <a:xfrm>
              <a:off x="354253" y="3013614"/>
              <a:ext cx="96212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cxnSp>
          <p:nvCxnSpPr>
            <p:cNvPr id="1932" name="Google Shape;1932;p65"/>
            <p:cNvCxnSpPr/>
            <p:nvPr/>
          </p:nvCxnSpPr>
          <p:spPr>
            <a:xfrm>
              <a:off x="855944" y="2885499"/>
              <a:ext cx="650623" cy="0"/>
            </a:xfrm>
            <a:prstGeom prst="straightConnector1">
              <a:avLst/>
            </a:prstGeom>
            <a:noFill/>
            <a:ln cap="flat" cmpd="sng" w="19050">
              <a:solidFill>
                <a:schemeClr val="dk1"/>
              </a:solidFill>
              <a:prstDash val="solid"/>
              <a:round/>
              <a:headEnd len="med" w="med" type="none"/>
              <a:tailEnd len="med" w="med" type="triangle"/>
            </a:ln>
          </p:spPr>
        </p:cxnSp>
        <p:sp>
          <p:nvSpPr>
            <p:cNvPr id="1933" name="Google Shape;1933;p65"/>
            <p:cNvSpPr/>
            <p:nvPr/>
          </p:nvSpPr>
          <p:spPr>
            <a:xfrm>
              <a:off x="797362" y="283627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34" name="Google Shape;1934;p65"/>
            <p:cNvSpPr txBox="1"/>
            <p:nvPr/>
          </p:nvSpPr>
          <p:spPr>
            <a:xfrm>
              <a:off x="1325065" y="2395636"/>
              <a:ext cx="79220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Ponteiro</a:t>
              </a:r>
              <a:endParaRPr/>
            </a:p>
          </p:txBody>
        </p:sp>
        <p:sp>
          <p:nvSpPr>
            <p:cNvPr id="1935" name="Google Shape;1935;p65"/>
            <p:cNvSpPr txBox="1"/>
            <p:nvPr/>
          </p:nvSpPr>
          <p:spPr>
            <a:xfrm>
              <a:off x="2264985" y="2392709"/>
              <a:ext cx="5741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Dado</a:t>
              </a:r>
              <a:endParaRPr/>
            </a:p>
          </p:txBody>
        </p:sp>
        <p:sp>
          <p:nvSpPr>
            <p:cNvPr id="1936" name="Google Shape;1936;p65"/>
            <p:cNvSpPr txBox="1"/>
            <p:nvPr/>
          </p:nvSpPr>
          <p:spPr>
            <a:xfrm>
              <a:off x="316279" y="2180193"/>
              <a:ext cx="101662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Endereço</a:t>
              </a:r>
              <a:endParaRPr/>
            </a:p>
            <a:p>
              <a:pPr indent="0" lvl="0" marL="0" marR="0" rtl="0" algn="ctr">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do Ponteiro</a:t>
              </a:r>
              <a:endParaRPr/>
            </a:p>
          </p:txBody>
        </p:sp>
        <p:sp>
          <p:nvSpPr>
            <p:cNvPr id="1937" name="Google Shape;1937;p65"/>
            <p:cNvSpPr txBox="1"/>
            <p:nvPr/>
          </p:nvSpPr>
          <p:spPr>
            <a:xfrm>
              <a:off x="1257457" y="3013614"/>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grpSp>
      <p:grpSp>
        <p:nvGrpSpPr>
          <p:cNvPr id="1938" name="Google Shape;1938;p65"/>
          <p:cNvGrpSpPr/>
          <p:nvPr/>
        </p:nvGrpSpPr>
        <p:grpSpPr>
          <a:xfrm>
            <a:off x="2263550" y="2137387"/>
            <a:ext cx="1051891" cy="614988"/>
            <a:chOff x="2263550" y="2137387"/>
            <a:chExt cx="1051891" cy="614988"/>
          </a:xfrm>
        </p:grpSpPr>
        <p:sp>
          <p:nvSpPr>
            <p:cNvPr id="1939" name="Google Shape;1939;p65"/>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40" name="Google Shape;1940;p65"/>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1941" name="Google Shape;1941;p65"/>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6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947" name="Google Shape;1947;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8" name="Google Shape;1948;p6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9" name="Google Shape;1949;p6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950" name="Google Shape;1950;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951" name="Google Shape;1951;p66"/>
          <p:cNvGrpSpPr/>
          <p:nvPr/>
        </p:nvGrpSpPr>
        <p:grpSpPr>
          <a:xfrm>
            <a:off x="92444" y="5376794"/>
            <a:ext cx="3432815" cy="1025517"/>
            <a:chOff x="3054346" y="5919576"/>
            <a:chExt cx="3432815" cy="1025517"/>
          </a:xfrm>
        </p:grpSpPr>
        <p:sp>
          <p:nvSpPr>
            <p:cNvPr id="1952" name="Google Shape;1952;p66"/>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53" name="Google Shape;1953;p66"/>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1954" name="Google Shape;1954;p66"/>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955" name="Google Shape;1955;p66"/>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956" name="Google Shape;1956;p66"/>
            <p:cNvGrpSpPr/>
            <p:nvPr/>
          </p:nvGrpSpPr>
          <p:grpSpPr>
            <a:xfrm>
              <a:off x="3733792" y="5919576"/>
              <a:ext cx="2753369" cy="1025517"/>
              <a:chOff x="3996655" y="4919617"/>
              <a:chExt cx="2753369" cy="1025517"/>
            </a:xfrm>
          </p:grpSpPr>
          <p:sp>
            <p:nvSpPr>
              <p:cNvPr id="1957" name="Google Shape;1957;p6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1958" name="Google Shape;1958;p66"/>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59" name="Google Shape;1959;p6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1960" name="Google Shape;1960;p6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1" name="Google Shape;1961;p6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1962" name="Google Shape;1962;p66"/>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1963" name="Google Shape;1963;p6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4" name="Google Shape;1964;p6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1965" name="Google Shape;1965;p6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1966" name="Google Shape;1966;p6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7" name="Google Shape;1967;p6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1968" name="Google Shape;1968;p6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69" name="Google Shape;1969;p6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70" name="Google Shape;1970;p6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71" name="Google Shape;1971;p6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72" name="Google Shape;1972;p6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973" name="Google Shape;1973;p66"/>
          <p:cNvCxnSpPr>
            <a:stCxn id="1971" idx="0"/>
            <a:endCxn id="1974"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1975" name="Google Shape;1975;p66"/>
          <p:cNvCxnSpPr>
            <a:stCxn id="1972" idx="4"/>
            <a:endCxn id="1976"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1977" name="Google Shape;1977;p66"/>
          <p:cNvGrpSpPr/>
          <p:nvPr/>
        </p:nvGrpSpPr>
        <p:grpSpPr>
          <a:xfrm>
            <a:off x="3564854" y="2573555"/>
            <a:ext cx="5290651" cy="1343495"/>
            <a:chOff x="3020554" y="1789763"/>
            <a:chExt cx="5290651" cy="1343495"/>
          </a:xfrm>
        </p:grpSpPr>
        <p:grpSp>
          <p:nvGrpSpPr>
            <p:cNvPr id="1978" name="Google Shape;1978;p66"/>
            <p:cNvGrpSpPr/>
            <p:nvPr/>
          </p:nvGrpSpPr>
          <p:grpSpPr>
            <a:xfrm>
              <a:off x="3020554" y="1789763"/>
              <a:ext cx="1406745" cy="1343495"/>
              <a:chOff x="2487140" y="1796232"/>
              <a:chExt cx="1406745" cy="1343495"/>
            </a:xfrm>
          </p:grpSpPr>
          <p:grpSp>
            <p:nvGrpSpPr>
              <p:cNvPr id="1979" name="Google Shape;1979;p66"/>
              <p:cNvGrpSpPr/>
              <p:nvPr/>
            </p:nvGrpSpPr>
            <p:grpSpPr>
              <a:xfrm>
                <a:off x="2487140" y="2439739"/>
                <a:ext cx="1078596" cy="699988"/>
                <a:chOff x="3813507" y="3076536"/>
                <a:chExt cx="1078596" cy="699988"/>
              </a:xfrm>
            </p:grpSpPr>
            <p:sp>
              <p:nvSpPr>
                <p:cNvPr id="1974" name="Google Shape;1974;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80" name="Google Shape;1980;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81" name="Google Shape;1981;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82" name="Google Shape;1982;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83" name="Google Shape;1983;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84" name="Google Shape;1984;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85" name="Google Shape;1985;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1986" name="Google Shape;1986;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87" name="Google Shape;1987;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88" name="Google Shape;1988;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89" name="Google Shape;1989;p66"/>
            <p:cNvGrpSpPr/>
            <p:nvPr/>
          </p:nvGrpSpPr>
          <p:grpSpPr>
            <a:xfrm>
              <a:off x="7232609" y="1789763"/>
              <a:ext cx="1078596" cy="1343495"/>
              <a:chOff x="5294948" y="1781408"/>
              <a:chExt cx="1078596" cy="1343495"/>
            </a:xfrm>
          </p:grpSpPr>
          <p:grpSp>
            <p:nvGrpSpPr>
              <p:cNvPr id="1990" name="Google Shape;1990;p66"/>
              <p:cNvGrpSpPr/>
              <p:nvPr/>
            </p:nvGrpSpPr>
            <p:grpSpPr>
              <a:xfrm>
                <a:off x="5294948" y="2424915"/>
                <a:ext cx="1078596" cy="699988"/>
                <a:chOff x="3813507" y="3076536"/>
                <a:chExt cx="1078596" cy="699988"/>
              </a:xfrm>
            </p:grpSpPr>
            <p:sp>
              <p:nvSpPr>
                <p:cNvPr id="1976" name="Google Shape;1976;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91" name="Google Shape;1991;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92" name="Google Shape;1992;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93" name="Google Shape;1993;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94" name="Google Shape;1994;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95" name="Google Shape;1995;p66"/>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96" name="Google Shape;1996;p66"/>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1997" name="Google Shape;1997;p66"/>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98" name="Google Shape;1998;p66"/>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99" name="Google Shape;1999;p66"/>
            <p:cNvGrpSpPr/>
            <p:nvPr/>
          </p:nvGrpSpPr>
          <p:grpSpPr>
            <a:xfrm>
              <a:off x="4412927" y="1789763"/>
              <a:ext cx="1406745" cy="1343495"/>
              <a:chOff x="2487140" y="1796232"/>
              <a:chExt cx="1406745" cy="1343495"/>
            </a:xfrm>
          </p:grpSpPr>
          <p:grpSp>
            <p:nvGrpSpPr>
              <p:cNvPr id="2000" name="Google Shape;2000;p66"/>
              <p:cNvGrpSpPr/>
              <p:nvPr/>
            </p:nvGrpSpPr>
            <p:grpSpPr>
              <a:xfrm>
                <a:off x="2487140" y="2439739"/>
                <a:ext cx="1078596" cy="699988"/>
                <a:chOff x="3813507" y="3076536"/>
                <a:chExt cx="1078596" cy="699988"/>
              </a:xfrm>
            </p:grpSpPr>
            <p:sp>
              <p:nvSpPr>
                <p:cNvPr id="2001" name="Google Shape;2001;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2" name="Google Shape;2002;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03" name="Google Shape;2003;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04" name="Google Shape;2004;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05" name="Google Shape;2005;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06" name="Google Shape;2006;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07" name="Google Shape;2007;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008" name="Google Shape;2008;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009" name="Google Shape;2009;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10" name="Google Shape;2010;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011" name="Google Shape;2011;p66"/>
            <p:cNvGrpSpPr/>
            <p:nvPr/>
          </p:nvGrpSpPr>
          <p:grpSpPr>
            <a:xfrm>
              <a:off x="5824781" y="1789763"/>
              <a:ext cx="1406745" cy="1343495"/>
              <a:chOff x="2487140" y="1796232"/>
              <a:chExt cx="1406745" cy="1343495"/>
            </a:xfrm>
          </p:grpSpPr>
          <p:grpSp>
            <p:nvGrpSpPr>
              <p:cNvPr id="2012" name="Google Shape;2012;p66"/>
              <p:cNvGrpSpPr/>
              <p:nvPr/>
            </p:nvGrpSpPr>
            <p:grpSpPr>
              <a:xfrm>
                <a:off x="2487140" y="2439739"/>
                <a:ext cx="1078596" cy="699988"/>
                <a:chOff x="3813507" y="3076536"/>
                <a:chExt cx="1078596" cy="699988"/>
              </a:xfrm>
            </p:grpSpPr>
            <p:sp>
              <p:nvSpPr>
                <p:cNvPr id="2013" name="Google Shape;2013;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14" name="Google Shape;2014;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15" name="Google Shape;2015;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16" name="Google Shape;2016;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17" name="Google Shape;2017;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18" name="Google Shape;2018;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19" name="Google Shape;2019;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020" name="Google Shape;2020;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021" name="Google Shape;2021;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22" name="Google Shape;2022;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023" name="Google Shape;2023;p66"/>
          <p:cNvCxnSpPr>
            <a:stCxn id="1969" idx="0"/>
            <a:endCxn id="1974" idx="1"/>
          </p:cNvCxnSpPr>
          <p:nvPr/>
        </p:nvCxnSpPr>
        <p:spPr>
          <a:xfrm rot="-5400000">
            <a:off x="1608393" y="3612052"/>
            <a:ext cx="2014800" cy="1924800"/>
          </a:xfrm>
          <a:prstGeom prst="bentConnector2">
            <a:avLst/>
          </a:prstGeom>
          <a:noFill/>
          <a:ln cap="flat" cmpd="sng" w="19050">
            <a:solidFill>
              <a:srgbClr val="C00000"/>
            </a:solidFill>
            <a:prstDash val="solid"/>
            <a:round/>
            <a:headEnd len="med" w="med" type="none"/>
            <a:tailEnd len="med" w="med" type="triangle"/>
          </a:ln>
        </p:spPr>
      </p:cxnSp>
      <p:sp>
        <p:nvSpPr>
          <p:cNvPr id="2024" name="Google Shape;2024;p66"/>
          <p:cNvSpPr txBox="1"/>
          <p:nvPr/>
        </p:nvSpPr>
        <p:spPr>
          <a:xfrm>
            <a:off x="5031475" y="4582171"/>
            <a:ext cx="4112525"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025" name="Google Shape;2025;p66"/>
          <p:cNvSpPr/>
          <p:nvPr/>
        </p:nvSpPr>
        <p:spPr>
          <a:xfrm>
            <a:off x="5128074" y="521393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026" name="Google Shape;2026;p66"/>
          <p:cNvSpPr txBox="1"/>
          <p:nvPr/>
        </p:nvSpPr>
        <p:spPr>
          <a:xfrm>
            <a:off x="290047" y="1197821"/>
            <a:ext cx="231682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1:</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no inicio;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o ponteiro ao primeiro elemento.</a:t>
            </a:r>
            <a:endParaRPr/>
          </a:p>
        </p:txBody>
      </p:sp>
      <p:sp>
        <p:nvSpPr>
          <p:cNvPr id="2027" name="Google Shape;2027;p66"/>
          <p:cNvSpPr/>
          <p:nvPr/>
        </p:nvSpPr>
        <p:spPr>
          <a:xfrm>
            <a:off x="1754663" y="32675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grpSp>
        <p:nvGrpSpPr>
          <p:cNvPr id="2028" name="Google Shape;2028;p66"/>
          <p:cNvGrpSpPr/>
          <p:nvPr/>
        </p:nvGrpSpPr>
        <p:grpSpPr>
          <a:xfrm>
            <a:off x="2263550" y="2137387"/>
            <a:ext cx="1051891" cy="614988"/>
            <a:chOff x="2263550" y="2137387"/>
            <a:chExt cx="1051891" cy="614988"/>
          </a:xfrm>
        </p:grpSpPr>
        <p:sp>
          <p:nvSpPr>
            <p:cNvPr id="2029" name="Google Shape;2029;p66"/>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30" name="Google Shape;2030;p66"/>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031" name="Google Shape;2031;p66"/>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032" name="Google Shape;2032;p66"/>
          <p:cNvCxnSpPr>
            <a:endCxn id="1985" idx="1"/>
          </p:cNvCxnSpPr>
          <p:nvPr/>
        </p:nvCxnSpPr>
        <p:spPr>
          <a:xfrm>
            <a:off x="2726863" y="2316586"/>
            <a:ext cx="955800" cy="430800"/>
          </a:xfrm>
          <a:prstGeom prst="straightConnector1">
            <a:avLst/>
          </a:prstGeom>
          <a:noFill/>
          <a:ln cap="flat" cmpd="sng" w="19050">
            <a:solidFill>
              <a:schemeClr val="dk1"/>
            </a:solidFill>
            <a:prstDash val="solid"/>
            <a:round/>
            <a:headEnd len="med" w="med" type="none"/>
            <a:tailEnd len="med" w="med" type="triangle"/>
          </a:ln>
        </p:spPr>
      </p:cxnSp>
      <p:sp>
        <p:nvSpPr>
          <p:cNvPr id="2033" name="Google Shape;2033;p66"/>
          <p:cNvSpPr/>
          <p:nvPr/>
        </p:nvSpPr>
        <p:spPr>
          <a:xfrm>
            <a:off x="5128070" y="548608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034" name="Google Shape;2034;p66"/>
          <p:cNvSpPr/>
          <p:nvPr/>
        </p:nvSpPr>
        <p:spPr>
          <a:xfrm>
            <a:off x="2103923" y="221210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6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040" name="Google Shape;2040;p6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1" name="Google Shape;2041;p6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2" name="Google Shape;2042;p6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43" name="Google Shape;2043;p6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44" name="Google Shape;2044;p67"/>
          <p:cNvGrpSpPr/>
          <p:nvPr/>
        </p:nvGrpSpPr>
        <p:grpSpPr>
          <a:xfrm>
            <a:off x="92444" y="5376794"/>
            <a:ext cx="3432815" cy="1025517"/>
            <a:chOff x="3054346" y="5919576"/>
            <a:chExt cx="3432815" cy="1025517"/>
          </a:xfrm>
        </p:grpSpPr>
        <p:sp>
          <p:nvSpPr>
            <p:cNvPr id="2045" name="Google Shape;2045;p67"/>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46" name="Google Shape;2046;p67"/>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047" name="Google Shape;2047;p67"/>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048" name="Google Shape;2048;p67"/>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049" name="Google Shape;2049;p67"/>
            <p:cNvGrpSpPr/>
            <p:nvPr/>
          </p:nvGrpSpPr>
          <p:grpSpPr>
            <a:xfrm>
              <a:off x="3733792" y="5919576"/>
              <a:ext cx="2753369" cy="1025517"/>
              <a:chOff x="3996655" y="4919617"/>
              <a:chExt cx="2753369" cy="1025517"/>
            </a:xfrm>
          </p:grpSpPr>
          <p:sp>
            <p:nvSpPr>
              <p:cNvPr id="2050" name="Google Shape;2050;p6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051" name="Google Shape;2051;p67"/>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52" name="Google Shape;2052;p6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053" name="Google Shape;2053;p6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54" name="Google Shape;2054;p6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055" name="Google Shape;2055;p67"/>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056" name="Google Shape;2056;p6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57" name="Google Shape;2057;p6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058" name="Google Shape;2058;p6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059" name="Google Shape;2059;p6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60" name="Google Shape;2060;p6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061" name="Google Shape;2061;p6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2" name="Google Shape;2062;p6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3" name="Google Shape;2063;p6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64" name="Google Shape;2064;p6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5" name="Google Shape;2065;p6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066" name="Google Shape;2066;p67"/>
          <p:cNvCxnSpPr>
            <a:stCxn id="2064" idx="0"/>
            <a:endCxn id="2067"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068" name="Google Shape;2068;p67"/>
          <p:cNvCxnSpPr>
            <a:stCxn id="2065" idx="4"/>
            <a:endCxn id="2067" idx="2"/>
          </p:cNvCxnSpPr>
          <p:nvPr/>
        </p:nvCxnSpPr>
        <p:spPr>
          <a:xfrm rot="-5400000">
            <a:off x="2471779" y="4050127"/>
            <a:ext cx="1772400" cy="1506000"/>
          </a:xfrm>
          <a:prstGeom prst="bentConnector3">
            <a:avLst>
              <a:gd fmla="val 78001" name="adj1"/>
            </a:avLst>
          </a:prstGeom>
          <a:noFill/>
          <a:ln cap="flat" cmpd="sng" w="19050">
            <a:solidFill>
              <a:schemeClr val="dk1"/>
            </a:solidFill>
            <a:prstDash val="solid"/>
            <a:round/>
            <a:headEnd len="med" w="med" type="none"/>
            <a:tailEnd len="med" w="med" type="triangle"/>
          </a:ln>
        </p:spPr>
      </p:cxnSp>
      <p:grpSp>
        <p:nvGrpSpPr>
          <p:cNvPr id="2069" name="Google Shape;2069;p67"/>
          <p:cNvGrpSpPr/>
          <p:nvPr/>
        </p:nvGrpSpPr>
        <p:grpSpPr>
          <a:xfrm>
            <a:off x="3564854" y="2573555"/>
            <a:ext cx="1078596" cy="1343495"/>
            <a:chOff x="2487140" y="1796232"/>
            <a:chExt cx="1078596" cy="1343495"/>
          </a:xfrm>
        </p:grpSpPr>
        <p:grpSp>
          <p:nvGrpSpPr>
            <p:cNvPr id="2070" name="Google Shape;2070;p67"/>
            <p:cNvGrpSpPr/>
            <p:nvPr/>
          </p:nvGrpSpPr>
          <p:grpSpPr>
            <a:xfrm>
              <a:off x="2487140" y="2439739"/>
              <a:ext cx="1078596" cy="699988"/>
              <a:chOff x="3813507" y="3076536"/>
              <a:chExt cx="1078596" cy="699988"/>
            </a:xfrm>
          </p:grpSpPr>
          <p:sp>
            <p:nvSpPr>
              <p:cNvPr id="2067" name="Google Shape;2067;p6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71" name="Google Shape;2071;p6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72" name="Google Shape;2072;p6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73" name="Google Shape;2073;p6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74" name="Google Shape;2074;p6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75" name="Google Shape;2075;p67"/>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76" name="Google Shape;2076;p67"/>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sp>
          <p:nvSpPr>
            <p:cNvPr id="2077" name="Google Shape;2077;p67"/>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78" name="Google Shape;2078;p67"/>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079" name="Google Shape;2079;p67"/>
          <p:cNvCxnSpPr>
            <a:stCxn id="2062" idx="0"/>
            <a:endCxn id="2067" idx="1"/>
          </p:cNvCxnSpPr>
          <p:nvPr/>
        </p:nvCxnSpPr>
        <p:spPr>
          <a:xfrm rot="-5400000">
            <a:off x="1608393" y="3612052"/>
            <a:ext cx="2014800" cy="1924800"/>
          </a:xfrm>
          <a:prstGeom prst="bentConnector2">
            <a:avLst/>
          </a:prstGeom>
          <a:noFill/>
          <a:ln cap="flat" cmpd="sng" w="19050">
            <a:solidFill>
              <a:srgbClr val="C00000"/>
            </a:solidFill>
            <a:prstDash val="solid"/>
            <a:round/>
            <a:headEnd len="med" w="med" type="none"/>
            <a:tailEnd len="med" w="med" type="triangle"/>
          </a:ln>
        </p:spPr>
      </p:cxnSp>
      <p:sp>
        <p:nvSpPr>
          <p:cNvPr id="2080" name="Google Shape;2080;p67"/>
          <p:cNvSpPr txBox="1"/>
          <p:nvPr/>
        </p:nvSpPr>
        <p:spPr>
          <a:xfrm>
            <a:off x="5031475" y="4854321"/>
            <a:ext cx="4112525"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false;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081" name="Google Shape;2081;p67"/>
          <p:cNvSpPr txBox="1"/>
          <p:nvPr/>
        </p:nvSpPr>
        <p:spPr>
          <a:xfrm>
            <a:off x="290047" y="1197821"/>
            <a:ext cx="339261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2:</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Não 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082" name="Google Shape;2082;p67"/>
          <p:cNvGrpSpPr/>
          <p:nvPr/>
        </p:nvGrpSpPr>
        <p:grpSpPr>
          <a:xfrm>
            <a:off x="4174658" y="1536940"/>
            <a:ext cx="1051891" cy="614988"/>
            <a:chOff x="2263550" y="2137387"/>
            <a:chExt cx="1051891" cy="614988"/>
          </a:xfrm>
        </p:grpSpPr>
        <p:sp>
          <p:nvSpPr>
            <p:cNvPr id="2083" name="Google Shape;2083;p67"/>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84" name="Google Shape;2084;p67"/>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085" name="Google Shape;2085;p67"/>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p6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091" name="Google Shape;2091;p6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2" name="Google Shape;2092;p6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3" name="Google Shape;2093;p6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94" name="Google Shape;2094;p6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95" name="Google Shape;2095;p68"/>
          <p:cNvGrpSpPr/>
          <p:nvPr/>
        </p:nvGrpSpPr>
        <p:grpSpPr>
          <a:xfrm>
            <a:off x="92444" y="5376794"/>
            <a:ext cx="3432815" cy="1025517"/>
            <a:chOff x="3054346" y="5919576"/>
            <a:chExt cx="3432815" cy="1025517"/>
          </a:xfrm>
        </p:grpSpPr>
        <p:sp>
          <p:nvSpPr>
            <p:cNvPr id="2096" name="Google Shape;2096;p68"/>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97" name="Google Shape;2097;p68"/>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098" name="Google Shape;2098;p68"/>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099" name="Google Shape;2099;p68"/>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100" name="Google Shape;2100;p68"/>
            <p:cNvGrpSpPr/>
            <p:nvPr/>
          </p:nvGrpSpPr>
          <p:grpSpPr>
            <a:xfrm>
              <a:off x="3733792" y="5919576"/>
              <a:ext cx="2753369" cy="1025517"/>
              <a:chOff x="3996655" y="4919617"/>
              <a:chExt cx="2753369" cy="1025517"/>
            </a:xfrm>
          </p:grpSpPr>
          <p:sp>
            <p:nvSpPr>
              <p:cNvPr id="2101" name="Google Shape;2101;p6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102" name="Google Shape;2102;p68"/>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03" name="Google Shape;2103;p6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104" name="Google Shape;2104;p6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05" name="Google Shape;2105;p6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106" name="Google Shape;2106;p68"/>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107" name="Google Shape;2107;p6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08" name="Google Shape;2108;p6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109" name="Google Shape;2109;p6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110" name="Google Shape;2110;p6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11" name="Google Shape;2111;p6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112" name="Google Shape;2112;p6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3" name="Google Shape;2113;p6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4" name="Google Shape;2114;p6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15" name="Google Shape;2115;p6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6" name="Google Shape;2116;p6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117" name="Google Shape;2117;p68"/>
          <p:cNvCxnSpPr>
            <a:stCxn id="2115" idx="0"/>
            <a:endCxn id="2118"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119" name="Google Shape;2119;p68"/>
          <p:cNvCxnSpPr>
            <a:stCxn id="2116" idx="4"/>
            <a:endCxn id="2120" idx="2"/>
          </p:cNvCxnSpPr>
          <p:nvPr/>
        </p:nvCxnSpPr>
        <p:spPr>
          <a:xfrm rot="-5400000">
            <a:off x="4577779" y="1944127"/>
            <a:ext cx="1772400" cy="5718000"/>
          </a:xfrm>
          <a:prstGeom prst="bentConnector3">
            <a:avLst>
              <a:gd fmla="val 60804" name="adj1"/>
            </a:avLst>
          </a:prstGeom>
          <a:noFill/>
          <a:ln cap="flat" cmpd="sng" w="19050">
            <a:solidFill>
              <a:schemeClr val="dk1"/>
            </a:solidFill>
            <a:prstDash val="solid"/>
            <a:round/>
            <a:headEnd len="med" w="med" type="none"/>
            <a:tailEnd len="med" w="med" type="triangle"/>
          </a:ln>
        </p:spPr>
      </p:cxnSp>
      <p:grpSp>
        <p:nvGrpSpPr>
          <p:cNvPr id="2121" name="Google Shape;2121;p68"/>
          <p:cNvGrpSpPr/>
          <p:nvPr/>
        </p:nvGrpSpPr>
        <p:grpSpPr>
          <a:xfrm>
            <a:off x="3564854" y="2573555"/>
            <a:ext cx="5290651" cy="1343495"/>
            <a:chOff x="3020554" y="1789763"/>
            <a:chExt cx="5290651" cy="1343495"/>
          </a:xfrm>
        </p:grpSpPr>
        <p:grpSp>
          <p:nvGrpSpPr>
            <p:cNvPr id="2122" name="Google Shape;2122;p68"/>
            <p:cNvGrpSpPr/>
            <p:nvPr/>
          </p:nvGrpSpPr>
          <p:grpSpPr>
            <a:xfrm>
              <a:off x="3020554" y="1789763"/>
              <a:ext cx="1406745" cy="1343495"/>
              <a:chOff x="2487140" y="1796232"/>
              <a:chExt cx="1406745" cy="1343495"/>
            </a:xfrm>
          </p:grpSpPr>
          <p:grpSp>
            <p:nvGrpSpPr>
              <p:cNvPr id="2123" name="Google Shape;2123;p68"/>
              <p:cNvGrpSpPr/>
              <p:nvPr/>
            </p:nvGrpSpPr>
            <p:grpSpPr>
              <a:xfrm>
                <a:off x="2487140" y="2439739"/>
                <a:ext cx="1078596" cy="699988"/>
                <a:chOff x="3813507" y="3076536"/>
                <a:chExt cx="1078596" cy="699988"/>
              </a:xfrm>
            </p:grpSpPr>
            <p:sp>
              <p:nvSpPr>
                <p:cNvPr id="2118" name="Google Shape;2118;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24" name="Google Shape;2124;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25" name="Google Shape;2125;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26" name="Google Shape;2126;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27" name="Google Shape;2127;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28" name="Google Shape;2128;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29" name="Google Shape;2129;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130" name="Google Shape;2130;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31" name="Google Shape;2131;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32" name="Google Shape;2132;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33" name="Google Shape;2133;p68"/>
            <p:cNvGrpSpPr/>
            <p:nvPr/>
          </p:nvGrpSpPr>
          <p:grpSpPr>
            <a:xfrm>
              <a:off x="7232609" y="1789763"/>
              <a:ext cx="1078596" cy="1343495"/>
              <a:chOff x="5294948" y="1781408"/>
              <a:chExt cx="1078596" cy="1343495"/>
            </a:xfrm>
          </p:grpSpPr>
          <p:grpSp>
            <p:nvGrpSpPr>
              <p:cNvPr id="2134" name="Google Shape;2134;p68"/>
              <p:cNvGrpSpPr/>
              <p:nvPr/>
            </p:nvGrpSpPr>
            <p:grpSpPr>
              <a:xfrm>
                <a:off x="5294948" y="2424915"/>
                <a:ext cx="1078596" cy="699988"/>
                <a:chOff x="3813507" y="3076536"/>
                <a:chExt cx="1078596" cy="699988"/>
              </a:xfrm>
            </p:grpSpPr>
            <p:sp>
              <p:nvSpPr>
                <p:cNvPr id="2120" name="Google Shape;2120;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35" name="Google Shape;2135;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36" name="Google Shape;2136;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37" name="Google Shape;2137;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38" name="Google Shape;2138;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39" name="Google Shape;2139;p68"/>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40" name="Google Shape;2140;p68"/>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141" name="Google Shape;2141;p68"/>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42" name="Google Shape;2142;p68"/>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43" name="Google Shape;2143;p68"/>
            <p:cNvGrpSpPr/>
            <p:nvPr/>
          </p:nvGrpSpPr>
          <p:grpSpPr>
            <a:xfrm>
              <a:off x="4412927" y="1789763"/>
              <a:ext cx="1406745" cy="1343495"/>
              <a:chOff x="2487140" y="1796232"/>
              <a:chExt cx="1406745" cy="1343495"/>
            </a:xfrm>
          </p:grpSpPr>
          <p:grpSp>
            <p:nvGrpSpPr>
              <p:cNvPr id="2144" name="Google Shape;2144;p68"/>
              <p:cNvGrpSpPr/>
              <p:nvPr/>
            </p:nvGrpSpPr>
            <p:grpSpPr>
              <a:xfrm>
                <a:off x="2487140" y="2439739"/>
                <a:ext cx="1078596" cy="699988"/>
                <a:chOff x="3813507" y="3076536"/>
                <a:chExt cx="1078596" cy="699988"/>
              </a:xfrm>
            </p:grpSpPr>
            <p:sp>
              <p:nvSpPr>
                <p:cNvPr id="2145" name="Google Shape;2145;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46" name="Google Shape;2146;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47" name="Google Shape;2147;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48" name="Google Shape;2148;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49" name="Google Shape;2149;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50" name="Google Shape;2150;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51" name="Google Shape;2151;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152" name="Google Shape;2152;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53" name="Google Shape;2153;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54" name="Google Shape;2154;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55" name="Google Shape;2155;p68"/>
            <p:cNvGrpSpPr/>
            <p:nvPr/>
          </p:nvGrpSpPr>
          <p:grpSpPr>
            <a:xfrm>
              <a:off x="5824781" y="1789763"/>
              <a:ext cx="1406745" cy="1343495"/>
              <a:chOff x="2487140" y="1796232"/>
              <a:chExt cx="1406745" cy="1343495"/>
            </a:xfrm>
          </p:grpSpPr>
          <p:grpSp>
            <p:nvGrpSpPr>
              <p:cNvPr id="2156" name="Google Shape;2156;p68"/>
              <p:cNvGrpSpPr/>
              <p:nvPr/>
            </p:nvGrpSpPr>
            <p:grpSpPr>
              <a:xfrm>
                <a:off x="2487140" y="2439739"/>
                <a:ext cx="1078596" cy="699988"/>
                <a:chOff x="3813507" y="3076536"/>
                <a:chExt cx="1078596" cy="699988"/>
              </a:xfrm>
            </p:grpSpPr>
            <p:sp>
              <p:nvSpPr>
                <p:cNvPr id="2157" name="Google Shape;2157;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58" name="Google Shape;2158;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59" name="Google Shape;2159;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60" name="Google Shape;2160;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61" name="Google Shape;2161;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62" name="Google Shape;2162;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63" name="Google Shape;2163;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164" name="Google Shape;2164;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65" name="Google Shape;2165;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66" name="Google Shape;2166;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167" name="Google Shape;2167;p68"/>
          <p:cNvCxnSpPr>
            <a:stCxn id="2113" idx="0"/>
            <a:endCxn id="2120" idx="2"/>
          </p:cNvCxnSpPr>
          <p:nvPr/>
        </p:nvCxnSpPr>
        <p:spPr>
          <a:xfrm rot="-5400000">
            <a:off x="4155843" y="1414702"/>
            <a:ext cx="1664700" cy="6669600"/>
          </a:xfrm>
          <a:prstGeom prst="bentConnector3">
            <a:avLst>
              <a:gd fmla="val 80737" name="adj1"/>
            </a:avLst>
          </a:prstGeom>
          <a:noFill/>
          <a:ln cap="flat" cmpd="sng" w="19050">
            <a:solidFill>
              <a:srgbClr val="C00000"/>
            </a:solidFill>
            <a:prstDash val="solid"/>
            <a:round/>
            <a:headEnd len="med" w="med" type="none"/>
            <a:tailEnd len="med" w="med" type="triangle"/>
          </a:ln>
        </p:spPr>
      </p:cxnSp>
      <p:sp>
        <p:nvSpPr>
          <p:cNvPr id="2168" name="Google Shape;2168;p68"/>
          <p:cNvSpPr txBox="1"/>
          <p:nvPr/>
        </p:nvSpPr>
        <p:spPr>
          <a:xfrm>
            <a:off x="5031475" y="4854321"/>
            <a:ext cx="4112525"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false;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169" name="Google Shape;2169;p68"/>
          <p:cNvSpPr txBox="1"/>
          <p:nvPr/>
        </p:nvSpPr>
        <p:spPr>
          <a:xfrm>
            <a:off x="290048" y="1197821"/>
            <a:ext cx="338931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2:</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Não 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170" name="Google Shape;2170;p68"/>
          <p:cNvGrpSpPr/>
          <p:nvPr/>
        </p:nvGrpSpPr>
        <p:grpSpPr>
          <a:xfrm>
            <a:off x="7816775" y="1696230"/>
            <a:ext cx="1051891" cy="614988"/>
            <a:chOff x="2263550" y="2137387"/>
            <a:chExt cx="1051891" cy="614988"/>
          </a:xfrm>
        </p:grpSpPr>
        <p:sp>
          <p:nvSpPr>
            <p:cNvPr id="2171" name="Google Shape;2171;p68"/>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72" name="Google Shape;2172;p68"/>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173" name="Google Shape;2173;p68"/>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6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179" name="Google Shape;2179;p6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0" name="Google Shape;2180;p6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1" name="Google Shape;2181;p6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182" name="Google Shape;2182;p6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183" name="Google Shape;2183;p69"/>
          <p:cNvGrpSpPr/>
          <p:nvPr/>
        </p:nvGrpSpPr>
        <p:grpSpPr>
          <a:xfrm>
            <a:off x="92444" y="5376794"/>
            <a:ext cx="3432815" cy="1025517"/>
            <a:chOff x="3054346" y="5919576"/>
            <a:chExt cx="3432815" cy="1025517"/>
          </a:xfrm>
        </p:grpSpPr>
        <p:sp>
          <p:nvSpPr>
            <p:cNvPr id="2184" name="Google Shape;2184;p69"/>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85" name="Google Shape;2185;p69"/>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186" name="Google Shape;2186;p69"/>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187" name="Google Shape;2187;p69"/>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188" name="Google Shape;2188;p69"/>
            <p:cNvGrpSpPr/>
            <p:nvPr/>
          </p:nvGrpSpPr>
          <p:grpSpPr>
            <a:xfrm>
              <a:off x="3733792" y="5919576"/>
              <a:ext cx="2753369" cy="1025517"/>
              <a:chOff x="3996655" y="4919617"/>
              <a:chExt cx="2753369" cy="1025517"/>
            </a:xfrm>
          </p:grpSpPr>
          <p:sp>
            <p:nvSpPr>
              <p:cNvPr id="2189" name="Google Shape;2189;p6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190" name="Google Shape;2190;p69"/>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91" name="Google Shape;2191;p6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192" name="Google Shape;2192;p6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3" name="Google Shape;2193;p6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194" name="Google Shape;2194;p69"/>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195" name="Google Shape;2195;p6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6" name="Google Shape;2196;p6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197" name="Google Shape;2197;p6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198" name="Google Shape;2198;p6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9" name="Google Shape;2199;p6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200" name="Google Shape;2200;p6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1" name="Google Shape;2201;p6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2" name="Google Shape;2202;p6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03" name="Google Shape;2203;p6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4" name="Google Shape;2204;p6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05" name="Google Shape;2205;p69"/>
          <p:cNvCxnSpPr>
            <a:stCxn id="2203" idx="0"/>
            <a:endCxn id="2206"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207" name="Google Shape;2207;p69"/>
          <p:cNvCxnSpPr>
            <a:stCxn id="2204" idx="4"/>
            <a:endCxn id="2208"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2209" name="Google Shape;2209;p69"/>
          <p:cNvGrpSpPr/>
          <p:nvPr/>
        </p:nvGrpSpPr>
        <p:grpSpPr>
          <a:xfrm>
            <a:off x="3564854" y="2573555"/>
            <a:ext cx="5290651" cy="1343495"/>
            <a:chOff x="3020554" y="1789763"/>
            <a:chExt cx="5290651" cy="1343495"/>
          </a:xfrm>
        </p:grpSpPr>
        <p:grpSp>
          <p:nvGrpSpPr>
            <p:cNvPr id="2210" name="Google Shape;2210;p69"/>
            <p:cNvGrpSpPr/>
            <p:nvPr/>
          </p:nvGrpSpPr>
          <p:grpSpPr>
            <a:xfrm>
              <a:off x="3020554" y="1789763"/>
              <a:ext cx="1406745" cy="1343495"/>
              <a:chOff x="2487140" y="1796232"/>
              <a:chExt cx="1406745" cy="1343495"/>
            </a:xfrm>
          </p:grpSpPr>
          <p:grpSp>
            <p:nvGrpSpPr>
              <p:cNvPr id="2211" name="Google Shape;2211;p69"/>
              <p:cNvGrpSpPr/>
              <p:nvPr/>
            </p:nvGrpSpPr>
            <p:grpSpPr>
              <a:xfrm>
                <a:off x="2487140" y="2439739"/>
                <a:ext cx="1078596" cy="699988"/>
                <a:chOff x="3813507" y="3076536"/>
                <a:chExt cx="1078596" cy="699988"/>
              </a:xfrm>
            </p:grpSpPr>
            <p:sp>
              <p:nvSpPr>
                <p:cNvPr id="2206" name="Google Shape;2206;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12" name="Google Shape;2212;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13" name="Google Shape;2213;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14" name="Google Shape;2214;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15" name="Google Shape;2215;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16" name="Google Shape;2216;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17" name="Google Shape;2217;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218" name="Google Shape;2218;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19" name="Google Shape;2219;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20" name="Google Shape;2220;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21" name="Google Shape;2221;p69"/>
            <p:cNvGrpSpPr/>
            <p:nvPr/>
          </p:nvGrpSpPr>
          <p:grpSpPr>
            <a:xfrm>
              <a:off x="7232609" y="1789763"/>
              <a:ext cx="1078596" cy="1343495"/>
              <a:chOff x="5294948" y="1781408"/>
              <a:chExt cx="1078596" cy="1343495"/>
            </a:xfrm>
          </p:grpSpPr>
          <p:grpSp>
            <p:nvGrpSpPr>
              <p:cNvPr id="2222" name="Google Shape;2222;p69"/>
              <p:cNvGrpSpPr/>
              <p:nvPr/>
            </p:nvGrpSpPr>
            <p:grpSpPr>
              <a:xfrm>
                <a:off x="5294948" y="2424915"/>
                <a:ext cx="1078596" cy="699988"/>
                <a:chOff x="3813507" y="3076536"/>
                <a:chExt cx="1078596" cy="699988"/>
              </a:xfrm>
            </p:grpSpPr>
            <p:sp>
              <p:nvSpPr>
                <p:cNvPr id="2208" name="Google Shape;2208;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23" name="Google Shape;2223;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24" name="Google Shape;2224;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25" name="Google Shape;2225;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26" name="Google Shape;2226;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27" name="Google Shape;2227;p69"/>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28" name="Google Shape;2228;p69"/>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229" name="Google Shape;2229;p69"/>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30" name="Google Shape;2230;p69"/>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31" name="Google Shape;2231;p69"/>
            <p:cNvGrpSpPr/>
            <p:nvPr/>
          </p:nvGrpSpPr>
          <p:grpSpPr>
            <a:xfrm>
              <a:off x="4412927" y="1789763"/>
              <a:ext cx="1406745" cy="1343495"/>
              <a:chOff x="2487140" y="1796232"/>
              <a:chExt cx="1406745" cy="1343495"/>
            </a:xfrm>
          </p:grpSpPr>
          <p:grpSp>
            <p:nvGrpSpPr>
              <p:cNvPr id="2232" name="Google Shape;2232;p69"/>
              <p:cNvGrpSpPr/>
              <p:nvPr/>
            </p:nvGrpSpPr>
            <p:grpSpPr>
              <a:xfrm>
                <a:off x="2487140" y="2439739"/>
                <a:ext cx="1078596" cy="699988"/>
                <a:chOff x="3813507" y="3076536"/>
                <a:chExt cx="1078596" cy="699988"/>
              </a:xfrm>
            </p:grpSpPr>
            <p:sp>
              <p:nvSpPr>
                <p:cNvPr id="2233" name="Google Shape;2233;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34" name="Google Shape;2234;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35" name="Google Shape;2235;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36" name="Google Shape;2236;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37" name="Google Shape;2237;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38" name="Google Shape;2238;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39" name="Google Shape;2239;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240" name="Google Shape;2240;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41" name="Google Shape;2241;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42" name="Google Shape;2242;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43" name="Google Shape;2243;p69"/>
            <p:cNvGrpSpPr/>
            <p:nvPr/>
          </p:nvGrpSpPr>
          <p:grpSpPr>
            <a:xfrm>
              <a:off x="5824781" y="1789763"/>
              <a:ext cx="1406745" cy="1343495"/>
              <a:chOff x="2487140" y="1796232"/>
              <a:chExt cx="1406745" cy="1343495"/>
            </a:xfrm>
          </p:grpSpPr>
          <p:grpSp>
            <p:nvGrpSpPr>
              <p:cNvPr id="2244" name="Google Shape;2244;p69"/>
              <p:cNvGrpSpPr/>
              <p:nvPr/>
            </p:nvGrpSpPr>
            <p:grpSpPr>
              <a:xfrm>
                <a:off x="2487140" y="2439739"/>
                <a:ext cx="1078596" cy="699988"/>
                <a:chOff x="3813507" y="3076536"/>
                <a:chExt cx="1078596" cy="699988"/>
              </a:xfrm>
            </p:grpSpPr>
            <p:sp>
              <p:nvSpPr>
                <p:cNvPr id="2245" name="Google Shape;2245;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46" name="Google Shape;2246;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47" name="Google Shape;2247;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48" name="Google Shape;2248;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49" name="Google Shape;2249;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50" name="Google Shape;2250;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51" name="Google Shape;2251;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252" name="Google Shape;2252;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53" name="Google Shape;2253;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54" name="Google Shape;2254;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55" name="Google Shape;2255;p69"/>
          <p:cNvCxnSpPr>
            <a:stCxn id="2201" idx="0"/>
            <a:endCxn id="2233" idx="2"/>
          </p:cNvCxnSpPr>
          <p:nvPr/>
        </p:nvCxnSpPr>
        <p:spPr>
          <a:xfrm rot="-5400000">
            <a:off x="2745993" y="2824552"/>
            <a:ext cx="1664700" cy="3849900"/>
          </a:xfrm>
          <a:prstGeom prst="bentConnector3">
            <a:avLst>
              <a:gd fmla="val 84006" name="adj1"/>
            </a:avLst>
          </a:prstGeom>
          <a:noFill/>
          <a:ln cap="flat" cmpd="sng" w="19050">
            <a:solidFill>
              <a:srgbClr val="C00000"/>
            </a:solidFill>
            <a:prstDash val="solid"/>
            <a:round/>
            <a:headEnd len="med" w="med" type="none"/>
            <a:tailEnd len="med" w="med" type="triangle"/>
          </a:ln>
        </p:spPr>
      </p:cxnSp>
      <p:sp>
        <p:nvSpPr>
          <p:cNvPr id="2256" name="Google Shape;2256;p69"/>
          <p:cNvSpPr txBox="1"/>
          <p:nvPr/>
        </p:nvSpPr>
        <p:spPr>
          <a:xfrm>
            <a:off x="4802869" y="4756347"/>
            <a:ext cx="4275820" cy="20313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pList-&gt;pos-&gt;link;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257" name="Google Shape;2257;p69"/>
          <p:cNvSpPr txBox="1"/>
          <p:nvPr/>
        </p:nvSpPr>
        <p:spPr>
          <a:xfrm>
            <a:off x="290048" y="1197821"/>
            <a:ext cx="302539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3:</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258" name="Google Shape;2258;p69"/>
          <p:cNvGrpSpPr/>
          <p:nvPr/>
        </p:nvGrpSpPr>
        <p:grpSpPr>
          <a:xfrm>
            <a:off x="5509877" y="1824904"/>
            <a:ext cx="1051891" cy="614988"/>
            <a:chOff x="2263550" y="2137387"/>
            <a:chExt cx="1051891" cy="614988"/>
          </a:xfrm>
        </p:grpSpPr>
        <p:sp>
          <p:nvSpPr>
            <p:cNvPr id="2259" name="Google Shape;2259;p69"/>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60" name="Google Shape;2260;p69"/>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261" name="Google Shape;2261;p69"/>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7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267" name="Google Shape;2267;p7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8" name="Google Shape;2268;p7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9" name="Google Shape;2269;p7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270" name="Google Shape;2270;p7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71" name="Google Shape;2271;p70"/>
          <p:cNvGrpSpPr/>
          <p:nvPr/>
        </p:nvGrpSpPr>
        <p:grpSpPr>
          <a:xfrm>
            <a:off x="92444" y="5376794"/>
            <a:ext cx="3432815" cy="1025517"/>
            <a:chOff x="3054346" y="5919576"/>
            <a:chExt cx="3432815" cy="1025517"/>
          </a:xfrm>
        </p:grpSpPr>
        <p:sp>
          <p:nvSpPr>
            <p:cNvPr id="2272" name="Google Shape;2272;p70"/>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73" name="Google Shape;2273;p70"/>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274" name="Google Shape;2274;p70"/>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275" name="Google Shape;2275;p70"/>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276" name="Google Shape;2276;p70"/>
            <p:cNvGrpSpPr/>
            <p:nvPr/>
          </p:nvGrpSpPr>
          <p:grpSpPr>
            <a:xfrm>
              <a:off x="3733792" y="5919576"/>
              <a:ext cx="2753369" cy="1025517"/>
              <a:chOff x="3996655" y="4919617"/>
              <a:chExt cx="2753369" cy="1025517"/>
            </a:xfrm>
          </p:grpSpPr>
          <p:sp>
            <p:nvSpPr>
              <p:cNvPr id="2277" name="Google Shape;2277;p70"/>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278" name="Google Shape;2278;p70"/>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79" name="Google Shape;2279;p70"/>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280" name="Google Shape;2280;p70"/>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1" name="Google Shape;2281;p70"/>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282" name="Google Shape;2282;p70"/>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283" name="Google Shape;2283;p70"/>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4" name="Google Shape;2284;p70"/>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285" name="Google Shape;2285;p70"/>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286" name="Google Shape;2286;p70"/>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7" name="Google Shape;2287;p70"/>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288" name="Google Shape;2288;p70"/>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89" name="Google Shape;2289;p70"/>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90" name="Google Shape;2290;p70"/>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91" name="Google Shape;2291;p70"/>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92" name="Google Shape;2292;p70"/>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93" name="Google Shape;2293;p70"/>
          <p:cNvCxnSpPr>
            <a:stCxn id="2291" idx="0"/>
            <a:endCxn id="2294"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295" name="Google Shape;2295;p70"/>
          <p:cNvCxnSpPr>
            <a:stCxn id="2292" idx="4"/>
            <a:endCxn id="2296"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2297" name="Google Shape;2297;p70"/>
          <p:cNvGrpSpPr/>
          <p:nvPr/>
        </p:nvGrpSpPr>
        <p:grpSpPr>
          <a:xfrm>
            <a:off x="3564854" y="2573555"/>
            <a:ext cx="5290651" cy="1343495"/>
            <a:chOff x="3020554" y="1789763"/>
            <a:chExt cx="5290651" cy="1343495"/>
          </a:xfrm>
        </p:grpSpPr>
        <p:grpSp>
          <p:nvGrpSpPr>
            <p:cNvPr id="2298" name="Google Shape;2298;p70"/>
            <p:cNvGrpSpPr/>
            <p:nvPr/>
          </p:nvGrpSpPr>
          <p:grpSpPr>
            <a:xfrm>
              <a:off x="3020554" y="1789763"/>
              <a:ext cx="1406745" cy="1343495"/>
              <a:chOff x="2487140" y="1796232"/>
              <a:chExt cx="1406745" cy="1343495"/>
            </a:xfrm>
          </p:grpSpPr>
          <p:grpSp>
            <p:nvGrpSpPr>
              <p:cNvPr id="2299" name="Google Shape;2299;p70"/>
              <p:cNvGrpSpPr/>
              <p:nvPr/>
            </p:nvGrpSpPr>
            <p:grpSpPr>
              <a:xfrm>
                <a:off x="2487140" y="2439739"/>
                <a:ext cx="1078596" cy="699988"/>
                <a:chOff x="3813507" y="3076536"/>
                <a:chExt cx="1078596" cy="699988"/>
              </a:xfrm>
            </p:grpSpPr>
            <p:sp>
              <p:nvSpPr>
                <p:cNvPr id="2294" name="Google Shape;2294;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00" name="Google Shape;2300;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01" name="Google Shape;2301;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02" name="Google Shape;2302;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03" name="Google Shape;2303;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04" name="Google Shape;2304;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05" name="Google Shape;2305;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306" name="Google Shape;2306;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07" name="Google Shape;2307;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08" name="Google Shape;2308;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09" name="Google Shape;2309;p70"/>
            <p:cNvGrpSpPr/>
            <p:nvPr/>
          </p:nvGrpSpPr>
          <p:grpSpPr>
            <a:xfrm>
              <a:off x="7232609" y="1789763"/>
              <a:ext cx="1078596" cy="1343495"/>
              <a:chOff x="5294948" y="1781408"/>
              <a:chExt cx="1078596" cy="1343495"/>
            </a:xfrm>
          </p:grpSpPr>
          <p:grpSp>
            <p:nvGrpSpPr>
              <p:cNvPr id="2310" name="Google Shape;2310;p70"/>
              <p:cNvGrpSpPr/>
              <p:nvPr/>
            </p:nvGrpSpPr>
            <p:grpSpPr>
              <a:xfrm>
                <a:off x="5294948" y="2424915"/>
                <a:ext cx="1078596" cy="699988"/>
                <a:chOff x="3813507" y="3076536"/>
                <a:chExt cx="1078596" cy="699988"/>
              </a:xfrm>
            </p:grpSpPr>
            <p:sp>
              <p:nvSpPr>
                <p:cNvPr id="2296" name="Google Shape;2296;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11" name="Google Shape;2311;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12" name="Google Shape;2312;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13" name="Google Shape;2313;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14" name="Google Shape;2314;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15" name="Google Shape;2315;p70"/>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16" name="Google Shape;2316;p70"/>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317" name="Google Shape;2317;p70"/>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18" name="Google Shape;2318;p70"/>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19" name="Google Shape;2319;p70"/>
            <p:cNvGrpSpPr/>
            <p:nvPr/>
          </p:nvGrpSpPr>
          <p:grpSpPr>
            <a:xfrm>
              <a:off x="4412927" y="1789763"/>
              <a:ext cx="1406745" cy="1343495"/>
              <a:chOff x="2487140" y="1796232"/>
              <a:chExt cx="1406745" cy="1343495"/>
            </a:xfrm>
          </p:grpSpPr>
          <p:grpSp>
            <p:nvGrpSpPr>
              <p:cNvPr id="2320" name="Google Shape;2320;p70"/>
              <p:cNvGrpSpPr/>
              <p:nvPr/>
            </p:nvGrpSpPr>
            <p:grpSpPr>
              <a:xfrm>
                <a:off x="2487140" y="2439739"/>
                <a:ext cx="1078596" cy="699988"/>
                <a:chOff x="3813507" y="3076536"/>
                <a:chExt cx="1078596" cy="699988"/>
              </a:xfrm>
            </p:grpSpPr>
            <p:sp>
              <p:nvSpPr>
                <p:cNvPr id="2321" name="Google Shape;2321;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22" name="Google Shape;2322;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23" name="Google Shape;2323;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24" name="Google Shape;2324;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25" name="Google Shape;2325;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26" name="Google Shape;2326;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27" name="Google Shape;2327;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328" name="Google Shape;2328;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29" name="Google Shape;2329;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30" name="Google Shape;2330;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31" name="Google Shape;2331;p70"/>
            <p:cNvGrpSpPr/>
            <p:nvPr/>
          </p:nvGrpSpPr>
          <p:grpSpPr>
            <a:xfrm>
              <a:off x="5824781" y="1789763"/>
              <a:ext cx="1406745" cy="1343495"/>
              <a:chOff x="2487140" y="1796232"/>
              <a:chExt cx="1406745" cy="1343495"/>
            </a:xfrm>
          </p:grpSpPr>
          <p:grpSp>
            <p:nvGrpSpPr>
              <p:cNvPr id="2332" name="Google Shape;2332;p70"/>
              <p:cNvGrpSpPr/>
              <p:nvPr/>
            </p:nvGrpSpPr>
            <p:grpSpPr>
              <a:xfrm>
                <a:off x="2487140" y="2439739"/>
                <a:ext cx="1078596" cy="699988"/>
                <a:chOff x="3813507" y="3076536"/>
                <a:chExt cx="1078596" cy="699988"/>
              </a:xfrm>
            </p:grpSpPr>
            <p:sp>
              <p:nvSpPr>
                <p:cNvPr id="2333" name="Google Shape;2333;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34" name="Google Shape;2334;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35" name="Google Shape;2335;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36" name="Google Shape;2336;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37" name="Google Shape;2337;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38" name="Google Shape;2338;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39" name="Google Shape;2339;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340" name="Google Shape;2340;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41" name="Google Shape;2341;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42" name="Google Shape;2342;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343" name="Google Shape;2343;p70"/>
          <p:cNvCxnSpPr>
            <a:stCxn id="2289" idx="0"/>
            <a:endCxn id="2333" idx="2"/>
          </p:cNvCxnSpPr>
          <p:nvPr/>
        </p:nvCxnSpPr>
        <p:spPr>
          <a:xfrm rot="-5400000">
            <a:off x="3451893" y="2118652"/>
            <a:ext cx="1664700" cy="5261700"/>
          </a:xfrm>
          <a:prstGeom prst="bentConnector3">
            <a:avLst>
              <a:gd fmla="val 84006" name="adj1"/>
            </a:avLst>
          </a:prstGeom>
          <a:noFill/>
          <a:ln cap="flat" cmpd="sng" w="19050">
            <a:solidFill>
              <a:srgbClr val="C00000"/>
            </a:solidFill>
            <a:prstDash val="solid"/>
            <a:round/>
            <a:headEnd len="med" w="med" type="none"/>
            <a:tailEnd len="med" w="med" type="triangle"/>
          </a:ln>
        </p:spPr>
      </p:cxnSp>
      <p:sp>
        <p:nvSpPr>
          <p:cNvPr id="2344" name="Google Shape;2344;p70"/>
          <p:cNvSpPr txBox="1"/>
          <p:nvPr/>
        </p:nvSpPr>
        <p:spPr>
          <a:xfrm>
            <a:off x="4802869" y="4756347"/>
            <a:ext cx="4275820" cy="20313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pList-&gt;pos-&gt;link;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345" name="Google Shape;2345;p70"/>
          <p:cNvSpPr txBox="1"/>
          <p:nvPr/>
        </p:nvSpPr>
        <p:spPr>
          <a:xfrm>
            <a:off x="290048" y="1197821"/>
            <a:ext cx="302539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3:</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sp>
        <p:nvSpPr>
          <p:cNvPr id="2346" name="Google Shape;2346;p70"/>
          <p:cNvSpPr/>
          <p:nvPr/>
        </p:nvSpPr>
        <p:spPr>
          <a:xfrm>
            <a:off x="5100655" y="566180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grpSp>
        <p:nvGrpSpPr>
          <p:cNvPr id="2347" name="Google Shape;2347;p70"/>
          <p:cNvGrpSpPr/>
          <p:nvPr/>
        </p:nvGrpSpPr>
        <p:grpSpPr>
          <a:xfrm>
            <a:off x="5509877" y="1824904"/>
            <a:ext cx="1051891" cy="614988"/>
            <a:chOff x="2263550" y="2137387"/>
            <a:chExt cx="1051891" cy="614988"/>
          </a:xfrm>
        </p:grpSpPr>
        <p:sp>
          <p:nvSpPr>
            <p:cNvPr id="2348" name="Google Shape;2348;p70"/>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49" name="Google Shape;2349;p70"/>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350" name="Google Shape;2350;p70"/>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351" name="Google Shape;2351;p70"/>
          <p:cNvCxnSpPr>
            <a:endCxn id="2339" idx="1"/>
          </p:cNvCxnSpPr>
          <p:nvPr/>
        </p:nvCxnSpPr>
        <p:spPr>
          <a:xfrm>
            <a:off x="5972990" y="2003986"/>
            <a:ext cx="513900" cy="743400"/>
          </a:xfrm>
          <a:prstGeom prst="straightConnector1">
            <a:avLst/>
          </a:prstGeom>
          <a:noFill/>
          <a:ln cap="flat" cmpd="sng" w="19050">
            <a:solidFill>
              <a:schemeClr val="dk1"/>
            </a:solidFill>
            <a:prstDash val="solid"/>
            <a:round/>
            <a:headEnd len="med" w="med" type="none"/>
            <a:tailEnd len="med" w="med" type="triangle"/>
          </a:ln>
        </p:spPr>
      </p:cxnSp>
      <p:sp>
        <p:nvSpPr>
          <p:cNvPr id="2352" name="Google Shape;2352;p70"/>
          <p:cNvSpPr/>
          <p:nvPr/>
        </p:nvSpPr>
        <p:spPr>
          <a:xfrm>
            <a:off x="1661878" y="38843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353" name="Google Shape;2353;p70"/>
          <p:cNvSpPr/>
          <p:nvPr/>
        </p:nvSpPr>
        <p:spPr>
          <a:xfrm>
            <a:off x="5106097" y="593122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354" name="Google Shape;2354;p70"/>
          <p:cNvSpPr/>
          <p:nvPr/>
        </p:nvSpPr>
        <p:spPr>
          <a:xfrm>
            <a:off x="5426558" y="1782596"/>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7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360" name="Google Shape;2360;p7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1" name="Google Shape;2361;p7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2" name="Google Shape;2362;p7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63" name="Google Shape;2363;p7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4" name="Google Shape;2364;p71"/>
          <p:cNvSpPr txBox="1"/>
          <p:nvPr/>
        </p:nvSpPr>
        <p:spPr>
          <a:xfrm>
            <a:off x="739775" y="1371599"/>
            <a:ext cx="7772400" cy="3060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função Destruir Lista (destroyList) considera dois casos.</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caso mais simples acontece se a lista está vazia. Neste caso, libera-se a memória alocada ao cabeçalho da lista e retorna-se um ponteiro nulo.</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outro caso acontece se a lista contém elementos.  Neste caso, precisamos liberar tanto a memória alocada aos dados de cada nó quanto a memória alocada a estrutura de cada nó.  </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Começando pelo primeiro nó, liberamos primeiro o dado e depois a estrutura.</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Após processar todos os nós, libera-se a memória alocada ao cabeçalho da lista e retorna-se um ponteiro nulo.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Recuperar (retrieveNode)</a:t>
            </a:r>
            <a:endParaRPr/>
          </a:p>
        </p:txBody>
      </p:sp>
      <p:sp>
        <p:nvSpPr>
          <p:cNvPr id="164" name="Google Shape;164;p18"/>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de recuperação de um nó da lista requer que a lista seja pesquisada para localizar o dado que esta sendo recuperado.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vez localizado, o dado é repassado para o modulo que fez a chamada </a:t>
            </a:r>
            <a:r>
              <a:rPr b="1" i="0" lang="pt-BR" sz="1800" u="none" cap="none" strike="noStrike">
                <a:solidFill>
                  <a:srgbClr val="002060"/>
                </a:solidFill>
                <a:latin typeface="Gill Sans"/>
                <a:ea typeface="Gill Sans"/>
                <a:cs typeface="Gill Sans"/>
                <a:sym typeface="Gill Sans"/>
              </a:rPr>
              <a:t>sem mudar o conteúdo da lista</a:t>
            </a:r>
            <a:r>
              <a:rPr b="0" i="0" lang="pt-BR" sz="1800" u="none" cap="none" strike="noStrike">
                <a:solidFill>
                  <a:srgbClr val="002060"/>
                </a:solidFill>
                <a:latin typeface="Gill Sans"/>
                <a:ea typeface="Gill Sans"/>
                <a:cs typeface="Gill Sans"/>
                <a:sym typeface="Gill Sans"/>
              </a:rPr>
              <a:t>.</a:t>
            </a:r>
            <a:endParaRPr b="0" i="0" sz="2000" u="none" cap="none" strike="noStrike">
              <a:solidFill>
                <a:srgbClr val="002060"/>
              </a:solidFill>
              <a:latin typeface="Gill Sans"/>
              <a:ea typeface="Gill Sans"/>
              <a:cs typeface="Gill Sans"/>
              <a:sym typeface="Gill Sans"/>
            </a:endParaRPr>
          </a:p>
        </p:txBody>
      </p:sp>
      <p:sp>
        <p:nvSpPr>
          <p:cNvPr id="165" name="Google Shape;165;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 name="Google Shape;166;p1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7" name="Google Shape;167;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8" name="Google Shape;168;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69" name="Google Shape;169;p18"/>
          <p:cNvPicPr preferRelativeResize="0"/>
          <p:nvPr/>
        </p:nvPicPr>
        <p:blipFill rotWithShape="1">
          <a:blip r:embed="rId3">
            <a:alphaModFix/>
          </a:blip>
          <a:srcRect b="0" l="0" r="0" t="0"/>
          <a:stretch/>
        </p:blipFill>
        <p:spPr>
          <a:xfrm>
            <a:off x="2342470" y="2830284"/>
            <a:ext cx="5144453" cy="286035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72"/>
          <p:cNvSpPr txBox="1"/>
          <p:nvPr>
            <p:ph type="title"/>
          </p:nvPr>
        </p:nvSpPr>
        <p:spPr>
          <a:xfrm>
            <a:off x="77371" y="200464"/>
            <a:ext cx="3509891"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(Lista ADT)</a:t>
            </a:r>
            <a:br>
              <a:rPr lang="pt-BR" sz="2400">
                <a:solidFill>
                  <a:srgbClr val="C00000"/>
                </a:solidFill>
              </a:rPr>
            </a:br>
            <a:r>
              <a:rPr lang="pt-BR" sz="2000">
                <a:solidFill>
                  <a:srgbClr val="00B050"/>
                </a:solidFill>
              </a:rPr>
              <a:t>Destruir Lista (destroyList)</a:t>
            </a:r>
            <a:endParaRPr/>
          </a:p>
        </p:txBody>
      </p:sp>
      <p:sp>
        <p:nvSpPr>
          <p:cNvPr id="2370" name="Google Shape;2370;p7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1" name="Google Shape;2371;p7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2" name="Google Shape;2372;p7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73" name="Google Shape;2373;p7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374" name="Google Shape;2374;p72"/>
          <p:cNvPicPr preferRelativeResize="0"/>
          <p:nvPr/>
        </p:nvPicPr>
        <p:blipFill rotWithShape="1">
          <a:blip r:embed="rId3">
            <a:alphaModFix/>
          </a:blip>
          <a:srcRect b="0" l="0" r="0" t="0"/>
          <a:stretch/>
        </p:blipFill>
        <p:spPr>
          <a:xfrm>
            <a:off x="3417737" y="1187055"/>
            <a:ext cx="5597281" cy="5534420"/>
          </a:xfrm>
          <a:prstGeom prst="rect">
            <a:avLst/>
          </a:prstGeom>
          <a:noFill/>
          <a:ln>
            <a:noFill/>
          </a:ln>
        </p:spPr>
      </p:pic>
      <p:sp>
        <p:nvSpPr>
          <p:cNvPr id="2375" name="Google Shape;2375;p72"/>
          <p:cNvSpPr txBox="1"/>
          <p:nvPr/>
        </p:nvSpPr>
        <p:spPr>
          <a:xfrm>
            <a:off x="77371" y="1314450"/>
            <a:ext cx="2782221" cy="7385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código da função é o seguinte:</a:t>
            </a:r>
            <a:endParaRPr/>
          </a:p>
        </p:txBody>
      </p:sp>
      <p:sp>
        <p:nvSpPr>
          <p:cNvPr id="2376" name="Google Shape;2376;p72"/>
          <p:cNvSpPr txBox="1"/>
          <p:nvPr/>
        </p:nvSpPr>
        <p:spPr>
          <a:xfrm>
            <a:off x="3805310" y="745532"/>
            <a:ext cx="4452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C00000"/>
                </a:solidFill>
                <a:latin typeface="Times New Roman"/>
                <a:ea typeface="Times New Roman"/>
                <a:cs typeface="Times New Roman"/>
                <a:sym typeface="Times New Roman"/>
              </a:rPr>
              <a:t>P5-15.h – Função pública Destruir Lista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7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382" name="Google Shape;2382;p7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3" name="Google Shape;2383;p7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4" name="Google Shape;2384;p7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85" name="Google Shape;2385;p7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6" name="Google Shape;2386;p73"/>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primeiro caso para a função Destruir lista (destroyList).</a:t>
            </a:r>
            <a:endParaRPr/>
          </a:p>
        </p:txBody>
      </p:sp>
      <p:sp>
        <p:nvSpPr>
          <p:cNvPr id="2387" name="Google Shape;2387;p73"/>
          <p:cNvSpPr txBox="1"/>
          <p:nvPr/>
        </p:nvSpPr>
        <p:spPr>
          <a:xfrm>
            <a:off x="4679998" y="2264189"/>
            <a:ext cx="15953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grpSp>
        <p:nvGrpSpPr>
          <p:cNvPr id="2388" name="Google Shape;2388;p73"/>
          <p:cNvGrpSpPr/>
          <p:nvPr/>
        </p:nvGrpSpPr>
        <p:grpSpPr>
          <a:xfrm>
            <a:off x="792427" y="2264189"/>
            <a:ext cx="3318603" cy="1025517"/>
            <a:chOff x="3411014" y="5057033"/>
            <a:chExt cx="3318603" cy="1025517"/>
          </a:xfrm>
        </p:grpSpPr>
        <p:sp>
          <p:nvSpPr>
            <p:cNvPr id="2389" name="Google Shape;2389;p73"/>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90" name="Google Shape;2390;p73"/>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391" name="Google Shape;2391;p73"/>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392" name="Google Shape;2392;p73"/>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393" name="Google Shape;2393;p73"/>
            <p:cNvGrpSpPr/>
            <p:nvPr/>
          </p:nvGrpSpPr>
          <p:grpSpPr>
            <a:xfrm>
              <a:off x="4079219" y="5057033"/>
              <a:ext cx="2650398" cy="1025517"/>
              <a:chOff x="4099626" y="4919617"/>
              <a:chExt cx="2650398" cy="1025517"/>
            </a:xfrm>
          </p:grpSpPr>
          <p:sp>
            <p:nvSpPr>
              <p:cNvPr id="2394" name="Google Shape;2394;p7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395" name="Google Shape;2395;p7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96" name="Google Shape;2396;p7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397" name="Google Shape;2397;p7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98" name="Google Shape;2398;p7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399" name="Google Shape;2399;p7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400" name="Google Shape;2400;p7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1" name="Google Shape;2401;p7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02" name="Google Shape;2402;p7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03" name="Google Shape;2403;p7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4" name="Google Shape;2404;p7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05" name="Google Shape;2405;p7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6" name="Google Shape;2406;p7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7" name="Google Shape;2407;p7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8" name="Google Shape;2408;p7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9" name="Google Shape;2409;p7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grpSp>
        <p:nvGrpSpPr>
          <p:cNvPr id="2410" name="Google Shape;2410;p73"/>
          <p:cNvGrpSpPr/>
          <p:nvPr/>
        </p:nvGrpSpPr>
        <p:grpSpPr>
          <a:xfrm>
            <a:off x="792796" y="3686045"/>
            <a:ext cx="3318603" cy="1025517"/>
            <a:chOff x="3411014" y="5057033"/>
            <a:chExt cx="3318603" cy="1025517"/>
          </a:xfrm>
        </p:grpSpPr>
        <p:sp>
          <p:nvSpPr>
            <p:cNvPr id="2411" name="Google Shape;2411;p73"/>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12" name="Google Shape;2412;p73"/>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413" name="Google Shape;2413;p73"/>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414" name="Google Shape;2414;p73"/>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15" name="Google Shape;2415;p73"/>
            <p:cNvGrpSpPr/>
            <p:nvPr/>
          </p:nvGrpSpPr>
          <p:grpSpPr>
            <a:xfrm>
              <a:off x="4079219" y="5057033"/>
              <a:ext cx="2650398" cy="1025517"/>
              <a:chOff x="4099626" y="4919617"/>
              <a:chExt cx="2650398" cy="1025517"/>
            </a:xfrm>
          </p:grpSpPr>
          <p:sp>
            <p:nvSpPr>
              <p:cNvPr id="2416" name="Google Shape;2416;p7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417" name="Google Shape;2417;p7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18" name="Google Shape;2418;p7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419" name="Google Shape;2419;p7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0" name="Google Shape;2420;p7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421" name="Google Shape;2421;p7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422" name="Google Shape;2422;p7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3" name="Google Shape;2423;p7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24" name="Google Shape;2424;p7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25" name="Google Shape;2425;p7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6" name="Google Shape;2426;p7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27" name="Google Shape;2427;p7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28" name="Google Shape;2428;p7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29" name="Google Shape;2429;p7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30" name="Google Shape;2430;p7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31" name="Google Shape;2431;p7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2432" name="Google Shape;2432;p73"/>
          <p:cNvSpPr/>
          <p:nvPr/>
        </p:nvSpPr>
        <p:spPr>
          <a:xfrm>
            <a:off x="2141123" y="3592839"/>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6" name="Shape 2436"/>
        <p:cNvGrpSpPr/>
        <p:nvPr/>
      </p:nvGrpSpPr>
      <p:grpSpPr>
        <a:xfrm>
          <a:off x="0" y="0"/>
          <a:ext cx="0" cy="0"/>
          <a:chOff x="0" y="0"/>
          <a:chExt cx="0" cy="0"/>
        </a:xfrm>
      </p:grpSpPr>
      <p:sp>
        <p:nvSpPr>
          <p:cNvPr id="2437" name="Google Shape;2437;p7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438" name="Google Shape;2438;p7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39" name="Google Shape;2439;p7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0" name="Google Shape;2440;p7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41" name="Google Shape;2441;p7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2" name="Google Shape;2442;p74"/>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Lista (destroyList).</a:t>
            </a:r>
            <a:endParaRPr/>
          </a:p>
        </p:txBody>
      </p:sp>
      <p:grpSp>
        <p:nvGrpSpPr>
          <p:cNvPr id="2443" name="Google Shape;2443;p74"/>
          <p:cNvGrpSpPr/>
          <p:nvPr/>
        </p:nvGrpSpPr>
        <p:grpSpPr>
          <a:xfrm>
            <a:off x="177580" y="2113070"/>
            <a:ext cx="5364860" cy="2811733"/>
            <a:chOff x="177580" y="1753832"/>
            <a:chExt cx="5364860" cy="2811733"/>
          </a:xfrm>
        </p:grpSpPr>
        <p:sp>
          <p:nvSpPr>
            <p:cNvPr id="2444" name="Google Shape;2444;p74"/>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NODE</a:t>
              </a:r>
              <a:endParaRPr/>
            </a:p>
          </p:txBody>
        </p:sp>
        <p:sp>
          <p:nvSpPr>
            <p:cNvPr id="2445" name="Google Shape;2445;p74"/>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46" name="Google Shape;2446;p74"/>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447" name="Google Shape;2447;p74"/>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448" name="Google Shape;2448;p74"/>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49" name="Google Shape;2449;p74"/>
            <p:cNvGrpSpPr/>
            <p:nvPr/>
          </p:nvGrpSpPr>
          <p:grpSpPr>
            <a:xfrm>
              <a:off x="3050377" y="1755963"/>
              <a:ext cx="1078596" cy="1343495"/>
              <a:chOff x="5475062" y="2471086"/>
              <a:chExt cx="1078596" cy="1343495"/>
            </a:xfrm>
          </p:grpSpPr>
          <p:grpSp>
            <p:nvGrpSpPr>
              <p:cNvPr id="2450" name="Google Shape;2450;p74"/>
              <p:cNvGrpSpPr/>
              <p:nvPr/>
            </p:nvGrpSpPr>
            <p:grpSpPr>
              <a:xfrm>
                <a:off x="5475062" y="3114593"/>
                <a:ext cx="1078596" cy="699988"/>
                <a:chOff x="3813507" y="3076536"/>
                <a:chExt cx="1078596" cy="699988"/>
              </a:xfrm>
            </p:grpSpPr>
            <p:sp>
              <p:nvSpPr>
                <p:cNvPr id="2451" name="Google Shape;2451;p7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52" name="Google Shape;2452;p7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453" name="Google Shape;2453;p7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54" name="Google Shape;2454;p7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455" name="Google Shape;2455;p7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456" name="Google Shape;2456;p74"/>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457" name="Google Shape;2457;p74"/>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458" name="Google Shape;2458;p74"/>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59" name="Google Shape;2459;p74"/>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460" name="Google Shape;2460;p74"/>
            <p:cNvGrpSpPr/>
            <p:nvPr/>
          </p:nvGrpSpPr>
          <p:grpSpPr>
            <a:xfrm>
              <a:off x="4463844" y="2397339"/>
              <a:ext cx="1078596" cy="699988"/>
              <a:chOff x="3813507" y="3076536"/>
              <a:chExt cx="1078596" cy="699988"/>
            </a:xfrm>
          </p:grpSpPr>
          <p:sp>
            <p:nvSpPr>
              <p:cNvPr id="2461" name="Google Shape;2461;p7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62" name="Google Shape;2462;p7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463" name="Google Shape;2463;p7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64" name="Google Shape;2464;p7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465" name="Google Shape;2465;p7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466" name="Google Shape;2466;p74"/>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467" name="Google Shape;2467;p74"/>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468" name="Google Shape;2468;p74"/>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469" name="Google Shape;2469;p74"/>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70" name="Google Shape;2470;p74"/>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71" name="Google Shape;2471;p74"/>
            <p:cNvGrpSpPr/>
            <p:nvPr/>
          </p:nvGrpSpPr>
          <p:grpSpPr>
            <a:xfrm>
              <a:off x="845785" y="3540048"/>
              <a:ext cx="2650398" cy="1025517"/>
              <a:chOff x="4099626" y="4919617"/>
              <a:chExt cx="2650398" cy="1025517"/>
            </a:xfrm>
          </p:grpSpPr>
          <p:sp>
            <p:nvSpPr>
              <p:cNvPr id="2472" name="Google Shape;2472;p74"/>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473" name="Google Shape;2473;p74"/>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74" name="Google Shape;2474;p74"/>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475" name="Google Shape;2475;p74"/>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76" name="Google Shape;2476;p74"/>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477" name="Google Shape;2477;p74"/>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478" name="Google Shape;2478;p74"/>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79" name="Google Shape;2479;p74"/>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80" name="Google Shape;2480;p74"/>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81" name="Google Shape;2481;p74"/>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82" name="Google Shape;2482;p74"/>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83" name="Google Shape;2483;p74"/>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4" name="Google Shape;2484;p74"/>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5" name="Google Shape;2485;p74"/>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86" name="Google Shape;2486;p74"/>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7" name="Google Shape;2487;p74"/>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488" name="Google Shape;2488;p74"/>
            <p:cNvCxnSpPr>
              <a:stCxn id="2486" idx="0"/>
              <a:endCxn id="2451" idx="1"/>
            </p:cNvCxnSpPr>
            <p:nvPr/>
          </p:nvCxnSpPr>
          <p:spPr>
            <a:xfrm rot="-5400000">
              <a:off x="2088332"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2489" name="Google Shape;2489;p74"/>
            <p:cNvCxnSpPr>
              <a:stCxn id="2487" idx="0"/>
              <a:endCxn id="2461" idx="2"/>
            </p:cNvCxnSpPr>
            <p:nvPr/>
          </p:nvCxnSpPr>
          <p:spPr>
            <a:xfrm rot="-5400000">
              <a:off x="3469003" y="2204302"/>
              <a:ext cx="647700" cy="2433900"/>
            </a:xfrm>
            <a:prstGeom prst="bentConnector3">
              <a:avLst>
                <a:gd fmla="val 105457" name="adj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7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495" name="Google Shape;2495;p7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6" name="Google Shape;2496;p7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7" name="Google Shape;2497;p7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98" name="Google Shape;2498;p7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9" name="Google Shape;2499;p75"/>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500" name="Google Shape;2500;p75"/>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501" name="Google Shape;2501;p75"/>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02" name="Google Shape;2502;p75"/>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503" name="Google Shape;2503;p75"/>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504" name="Google Shape;2504;p75"/>
          <p:cNvCxnSpPr>
            <a:stCxn id="2503"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505" name="Google Shape;2505;p75"/>
          <p:cNvSpPr/>
          <p:nvPr/>
        </p:nvSpPr>
        <p:spPr>
          <a:xfrm>
            <a:off x="5465540" y="438660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06" name="Google Shape;2506;p75"/>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07" name="Google Shape;2507;p75"/>
          <p:cNvSpPr/>
          <p:nvPr/>
        </p:nvSpPr>
        <p:spPr>
          <a:xfrm>
            <a:off x="5454586" y="46789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08" name="Google Shape;2508;p75"/>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grpSp>
        <p:nvGrpSpPr>
          <p:cNvPr id="2509" name="Google Shape;2509;p75"/>
          <p:cNvGrpSpPr/>
          <p:nvPr/>
        </p:nvGrpSpPr>
        <p:grpSpPr>
          <a:xfrm>
            <a:off x="177580" y="2102184"/>
            <a:ext cx="5364860" cy="2811733"/>
            <a:chOff x="177580" y="1753832"/>
            <a:chExt cx="5364860" cy="2811733"/>
          </a:xfrm>
        </p:grpSpPr>
        <p:sp>
          <p:nvSpPr>
            <p:cNvPr id="2510" name="Google Shape;2510;p75"/>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NODE</a:t>
              </a:r>
              <a:endParaRPr/>
            </a:p>
          </p:txBody>
        </p:sp>
        <p:sp>
          <p:nvSpPr>
            <p:cNvPr id="2511" name="Google Shape;2511;p75"/>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12" name="Google Shape;2512;p75"/>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513" name="Google Shape;2513;p75"/>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514" name="Google Shape;2514;p75"/>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15" name="Google Shape;2515;p75"/>
            <p:cNvGrpSpPr/>
            <p:nvPr/>
          </p:nvGrpSpPr>
          <p:grpSpPr>
            <a:xfrm>
              <a:off x="3050377" y="1755963"/>
              <a:ext cx="1078596" cy="1343495"/>
              <a:chOff x="5475062" y="2471086"/>
              <a:chExt cx="1078596" cy="1343495"/>
            </a:xfrm>
          </p:grpSpPr>
          <p:grpSp>
            <p:nvGrpSpPr>
              <p:cNvPr id="2516" name="Google Shape;2516;p75"/>
              <p:cNvGrpSpPr/>
              <p:nvPr/>
            </p:nvGrpSpPr>
            <p:grpSpPr>
              <a:xfrm>
                <a:off x="5475062" y="3114593"/>
                <a:ext cx="1078596" cy="699988"/>
                <a:chOff x="3813507" y="3076536"/>
                <a:chExt cx="1078596" cy="699988"/>
              </a:xfrm>
            </p:grpSpPr>
            <p:sp>
              <p:nvSpPr>
                <p:cNvPr id="2517" name="Google Shape;2517;p7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18" name="Google Shape;2518;p7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19" name="Google Shape;2519;p7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20" name="Google Shape;2520;p7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21" name="Google Shape;2521;p7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22" name="Google Shape;2522;p75"/>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23" name="Google Shape;2523;p75"/>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524" name="Google Shape;2524;p75"/>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25" name="Google Shape;2525;p75"/>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526" name="Google Shape;2526;p75"/>
            <p:cNvGrpSpPr/>
            <p:nvPr/>
          </p:nvGrpSpPr>
          <p:grpSpPr>
            <a:xfrm>
              <a:off x="4463844" y="2397339"/>
              <a:ext cx="1078596" cy="699988"/>
              <a:chOff x="3813507" y="3076536"/>
              <a:chExt cx="1078596" cy="699988"/>
            </a:xfrm>
          </p:grpSpPr>
          <p:sp>
            <p:nvSpPr>
              <p:cNvPr id="2527" name="Google Shape;2527;p7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28" name="Google Shape;2528;p7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29" name="Google Shape;2529;p7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30" name="Google Shape;2530;p7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31" name="Google Shape;2531;p7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32" name="Google Shape;2532;p75"/>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33" name="Google Shape;2533;p75"/>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534" name="Google Shape;2534;p75"/>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535" name="Google Shape;2535;p75"/>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36" name="Google Shape;2536;p75"/>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37" name="Google Shape;2537;p75"/>
            <p:cNvGrpSpPr/>
            <p:nvPr/>
          </p:nvGrpSpPr>
          <p:grpSpPr>
            <a:xfrm>
              <a:off x="845785" y="3540048"/>
              <a:ext cx="2650398" cy="1025517"/>
              <a:chOff x="4099626" y="4919617"/>
              <a:chExt cx="2650398" cy="1025517"/>
            </a:xfrm>
          </p:grpSpPr>
          <p:sp>
            <p:nvSpPr>
              <p:cNvPr id="2538" name="Google Shape;2538;p7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539" name="Google Shape;2539;p75"/>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40" name="Google Shape;2540;p7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541" name="Google Shape;2541;p7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2" name="Google Shape;2542;p7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543" name="Google Shape;2543;p75"/>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544" name="Google Shape;2544;p7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5" name="Google Shape;2545;p7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546" name="Google Shape;2546;p7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547" name="Google Shape;2547;p7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8" name="Google Shape;2548;p7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549" name="Google Shape;2549;p7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0" name="Google Shape;2550;p7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1" name="Google Shape;2551;p7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52" name="Google Shape;2552;p7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3" name="Google Shape;2553;p7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554" name="Google Shape;2554;p75"/>
            <p:cNvCxnSpPr>
              <a:stCxn id="2552" idx="0"/>
              <a:endCxn id="2517" idx="1"/>
            </p:cNvCxnSpPr>
            <p:nvPr/>
          </p:nvCxnSpPr>
          <p:spPr>
            <a:xfrm rot="-5400000">
              <a:off x="2088332"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2555" name="Google Shape;2555;p75"/>
            <p:cNvCxnSpPr>
              <a:stCxn id="2553" idx="0"/>
              <a:endCxn id="2527" idx="2"/>
            </p:cNvCxnSpPr>
            <p:nvPr/>
          </p:nvCxnSpPr>
          <p:spPr>
            <a:xfrm rot="-5400000">
              <a:off x="3469003" y="2204302"/>
              <a:ext cx="647700" cy="2433900"/>
            </a:xfrm>
            <a:prstGeom prst="bentConnector3">
              <a:avLst>
                <a:gd fmla="val 103777" name="adj1"/>
              </a:avLst>
            </a:prstGeom>
            <a:noFill/>
            <a:ln cap="flat" cmpd="sng" w="19050">
              <a:solidFill>
                <a:schemeClr val="dk1"/>
              </a:solidFill>
              <a:prstDash val="solid"/>
              <a:round/>
              <a:headEnd len="med" w="med" type="none"/>
              <a:tailEnd len="med" w="med" type="triangle"/>
            </a:ln>
          </p:spPr>
        </p:cxnSp>
      </p:grpSp>
      <p:sp>
        <p:nvSpPr>
          <p:cNvPr id="2556" name="Google Shape;2556;p75"/>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7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562" name="Google Shape;2562;p7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3" name="Google Shape;2563;p7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4" name="Google Shape;2564;p7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565" name="Google Shape;2565;p7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6" name="Google Shape;2566;p76"/>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567" name="Google Shape;2567;p76"/>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68" name="Google Shape;2568;p76"/>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569" name="Google Shape;2569;p76"/>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570" name="Google Shape;2570;p76"/>
          <p:cNvCxnSpPr>
            <a:stCxn id="2569"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571" name="Google Shape;2571;p76"/>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72" name="Google Shape;2572;p76"/>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73" name="Google Shape;2573;p76"/>
          <p:cNvSpPr/>
          <p:nvPr/>
        </p:nvSpPr>
        <p:spPr>
          <a:xfrm>
            <a:off x="2121797" y="335528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sp>
        <p:nvSpPr>
          <p:cNvPr id="2574" name="Google Shape;2574;p76"/>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575" name="Google Shape;2575;p76"/>
          <p:cNvSpPr/>
          <p:nvPr/>
        </p:nvSpPr>
        <p:spPr>
          <a:xfrm>
            <a:off x="5476426" y="437571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76" name="Google Shape;2576;p76"/>
          <p:cNvSpPr/>
          <p:nvPr/>
        </p:nvSpPr>
        <p:spPr>
          <a:xfrm>
            <a:off x="5465472" y="46680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77" name="Google Shape;2577;p76"/>
          <p:cNvSpPr/>
          <p:nvPr/>
        </p:nvSpPr>
        <p:spPr>
          <a:xfrm>
            <a:off x="5478172" y="49601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grpSp>
        <p:nvGrpSpPr>
          <p:cNvPr id="2578" name="Google Shape;2578;p76"/>
          <p:cNvGrpSpPr/>
          <p:nvPr/>
        </p:nvGrpSpPr>
        <p:grpSpPr>
          <a:xfrm>
            <a:off x="177580" y="2123956"/>
            <a:ext cx="5364860" cy="2811733"/>
            <a:chOff x="177580" y="1753832"/>
            <a:chExt cx="5364860" cy="2811733"/>
          </a:xfrm>
        </p:grpSpPr>
        <p:sp>
          <p:nvSpPr>
            <p:cNvPr id="2579" name="Google Shape;2579;p76"/>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80" name="Google Shape;2580;p76"/>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581" name="Google Shape;2581;p76"/>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582" name="Google Shape;2582;p76"/>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83" name="Google Shape;2583;p76"/>
            <p:cNvGrpSpPr/>
            <p:nvPr/>
          </p:nvGrpSpPr>
          <p:grpSpPr>
            <a:xfrm>
              <a:off x="3050377" y="1755963"/>
              <a:ext cx="1078596" cy="1343495"/>
              <a:chOff x="5475062" y="2471086"/>
              <a:chExt cx="1078596" cy="1343495"/>
            </a:xfrm>
          </p:grpSpPr>
          <p:grpSp>
            <p:nvGrpSpPr>
              <p:cNvPr id="2584" name="Google Shape;2584;p76"/>
              <p:cNvGrpSpPr/>
              <p:nvPr/>
            </p:nvGrpSpPr>
            <p:grpSpPr>
              <a:xfrm>
                <a:off x="5475062" y="3114593"/>
                <a:ext cx="1078596" cy="699988"/>
                <a:chOff x="3813507" y="3076536"/>
                <a:chExt cx="1078596" cy="699988"/>
              </a:xfrm>
            </p:grpSpPr>
            <p:sp>
              <p:nvSpPr>
                <p:cNvPr id="2585" name="Google Shape;2585;p7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86" name="Google Shape;2586;p7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87" name="Google Shape;2587;p7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88" name="Google Shape;2588;p7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89" name="Google Shape;2589;p7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90" name="Google Shape;2590;p76"/>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91" name="Google Shape;2591;p76"/>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592" name="Google Shape;2592;p76"/>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93" name="Google Shape;2593;p76"/>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594" name="Google Shape;2594;p76"/>
            <p:cNvGrpSpPr/>
            <p:nvPr/>
          </p:nvGrpSpPr>
          <p:grpSpPr>
            <a:xfrm>
              <a:off x="4463844" y="2397339"/>
              <a:ext cx="1078596" cy="699988"/>
              <a:chOff x="3813507" y="3076536"/>
              <a:chExt cx="1078596" cy="699988"/>
            </a:xfrm>
          </p:grpSpPr>
          <p:sp>
            <p:nvSpPr>
              <p:cNvPr id="2595" name="Google Shape;2595;p7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96" name="Google Shape;2596;p7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97" name="Google Shape;2597;p7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98" name="Google Shape;2598;p7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99" name="Google Shape;2599;p7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00" name="Google Shape;2600;p76"/>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01" name="Google Shape;2601;p76"/>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602" name="Google Shape;2602;p76"/>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603" name="Google Shape;2603;p76"/>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04" name="Google Shape;2604;p76"/>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05" name="Google Shape;2605;p76"/>
            <p:cNvGrpSpPr/>
            <p:nvPr/>
          </p:nvGrpSpPr>
          <p:grpSpPr>
            <a:xfrm>
              <a:off x="845785" y="3540048"/>
              <a:ext cx="2650398" cy="1025517"/>
              <a:chOff x="4099626" y="4919617"/>
              <a:chExt cx="2650398" cy="1025517"/>
            </a:xfrm>
          </p:grpSpPr>
          <p:sp>
            <p:nvSpPr>
              <p:cNvPr id="2606" name="Google Shape;2606;p7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607" name="Google Shape;2607;p7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08" name="Google Shape;2608;p7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609" name="Google Shape;2609;p7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0" name="Google Shape;2610;p7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611" name="Google Shape;2611;p7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612" name="Google Shape;2612;p7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3" name="Google Shape;2613;p7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614" name="Google Shape;2614;p7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615" name="Google Shape;2615;p7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6" name="Google Shape;2616;p7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617" name="Google Shape;2617;p7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18" name="Google Shape;2618;p7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19" name="Google Shape;2619;p7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20" name="Google Shape;2620;p7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21" name="Google Shape;2621;p7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622" name="Google Shape;2622;p76"/>
            <p:cNvCxnSpPr>
              <a:stCxn id="2620" idx="0"/>
              <a:endCxn id="2596" idx="2"/>
            </p:cNvCxnSpPr>
            <p:nvPr/>
          </p:nvCxnSpPr>
          <p:spPr>
            <a:xfrm rot="-5400000">
              <a:off x="3135482" y="2070356"/>
              <a:ext cx="647700" cy="2701800"/>
            </a:xfrm>
            <a:prstGeom prst="bentConnector3">
              <a:avLst>
                <a:gd fmla="val 130664" name="adj1"/>
              </a:avLst>
            </a:prstGeom>
            <a:noFill/>
            <a:ln cap="flat" cmpd="sng" w="19050">
              <a:solidFill>
                <a:schemeClr val="dk1"/>
              </a:solidFill>
              <a:prstDash val="solid"/>
              <a:round/>
              <a:headEnd len="med" w="med" type="none"/>
              <a:tailEnd len="med" w="med" type="triangle"/>
            </a:ln>
          </p:spPr>
        </p:cxnSp>
        <p:cxnSp>
          <p:nvCxnSpPr>
            <p:cNvPr id="2623" name="Google Shape;2623;p76"/>
            <p:cNvCxnSpPr>
              <a:stCxn id="2621" idx="0"/>
              <a:endCxn id="2595" idx="2"/>
            </p:cNvCxnSpPr>
            <p:nvPr/>
          </p:nvCxnSpPr>
          <p:spPr>
            <a:xfrm rot="-5400000">
              <a:off x="3469003" y="2204302"/>
              <a:ext cx="647700" cy="2433900"/>
            </a:xfrm>
            <a:prstGeom prst="bentConnector3">
              <a:avLst>
                <a:gd fmla="val 98735" name="adj1"/>
              </a:avLst>
            </a:prstGeom>
            <a:noFill/>
            <a:ln cap="flat" cmpd="sng" w="19050">
              <a:solidFill>
                <a:schemeClr val="dk1"/>
              </a:solidFill>
              <a:prstDash val="solid"/>
              <a:round/>
              <a:headEnd len="med" w="med" type="none"/>
              <a:tailEnd len="med" w="med" type="triangle"/>
            </a:ln>
          </p:spPr>
        </p:cxnSp>
      </p:grpSp>
      <p:sp>
        <p:nvSpPr>
          <p:cNvPr id="2624" name="Google Shape;2624;p76"/>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7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630" name="Google Shape;2630;p7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1" name="Google Shape;2631;p7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2" name="Google Shape;2632;p7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633" name="Google Shape;2633;p7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4" name="Google Shape;2634;p77"/>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635" name="Google Shape;2635;p77"/>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36" name="Google Shape;2636;p77"/>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637" name="Google Shape;2637;p77"/>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638" name="Google Shape;2638;p77"/>
          <p:cNvCxnSpPr>
            <a:stCxn id="2637"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639" name="Google Shape;2639;p77"/>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640" name="Google Shape;2640;p77"/>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641" name="Google Shape;2641;p77"/>
          <p:cNvSpPr/>
          <p:nvPr/>
        </p:nvSpPr>
        <p:spPr>
          <a:xfrm>
            <a:off x="2121797" y="335528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sp>
        <p:nvSpPr>
          <p:cNvPr id="2642" name="Google Shape;2642;p77"/>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643" name="Google Shape;2643;p77"/>
          <p:cNvSpPr/>
          <p:nvPr/>
        </p:nvSpPr>
        <p:spPr>
          <a:xfrm>
            <a:off x="5465472" y="437571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644" name="Google Shape;2644;p77"/>
          <p:cNvSpPr/>
          <p:nvPr/>
        </p:nvSpPr>
        <p:spPr>
          <a:xfrm>
            <a:off x="5465472" y="46680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645" name="Google Shape;2645;p77"/>
          <p:cNvSpPr/>
          <p:nvPr/>
        </p:nvSpPr>
        <p:spPr>
          <a:xfrm>
            <a:off x="5465472" y="49601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grpSp>
        <p:nvGrpSpPr>
          <p:cNvPr id="2646" name="Google Shape;2646;p77"/>
          <p:cNvGrpSpPr/>
          <p:nvPr/>
        </p:nvGrpSpPr>
        <p:grpSpPr>
          <a:xfrm>
            <a:off x="177580" y="2123956"/>
            <a:ext cx="5364860" cy="2811733"/>
            <a:chOff x="177580" y="1753832"/>
            <a:chExt cx="5364860" cy="2811733"/>
          </a:xfrm>
        </p:grpSpPr>
        <p:sp>
          <p:nvSpPr>
            <p:cNvPr id="2647" name="Google Shape;2647;p77"/>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48" name="Google Shape;2648;p77"/>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649" name="Google Shape;2649;p77"/>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650" name="Google Shape;2650;p77"/>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51" name="Google Shape;2651;p77"/>
            <p:cNvGrpSpPr/>
            <p:nvPr/>
          </p:nvGrpSpPr>
          <p:grpSpPr>
            <a:xfrm>
              <a:off x="3050377" y="1755963"/>
              <a:ext cx="1078596" cy="1343495"/>
              <a:chOff x="5475062" y="2471086"/>
              <a:chExt cx="1078596" cy="1343495"/>
            </a:xfrm>
          </p:grpSpPr>
          <p:grpSp>
            <p:nvGrpSpPr>
              <p:cNvPr id="2652" name="Google Shape;2652;p77"/>
              <p:cNvGrpSpPr/>
              <p:nvPr/>
            </p:nvGrpSpPr>
            <p:grpSpPr>
              <a:xfrm>
                <a:off x="5475062" y="3114593"/>
                <a:ext cx="1078596" cy="699988"/>
                <a:chOff x="3813507" y="3076536"/>
                <a:chExt cx="1078596" cy="699988"/>
              </a:xfrm>
            </p:grpSpPr>
            <p:sp>
              <p:nvSpPr>
                <p:cNvPr id="2653" name="Google Shape;2653;p7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54" name="Google Shape;2654;p7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655" name="Google Shape;2655;p7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56" name="Google Shape;2656;p7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657" name="Google Shape;2657;p7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58" name="Google Shape;2658;p77"/>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59" name="Google Shape;2659;p77"/>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660" name="Google Shape;2660;p77"/>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61" name="Google Shape;2661;p77"/>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662" name="Google Shape;2662;p77"/>
            <p:cNvGrpSpPr/>
            <p:nvPr/>
          </p:nvGrpSpPr>
          <p:grpSpPr>
            <a:xfrm>
              <a:off x="4463844" y="2397339"/>
              <a:ext cx="1078596" cy="699988"/>
              <a:chOff x="3813507" y="3076536"/>
              <a:chExt cx="1078596" cy="699988"/>
            </a:xfrm>
          </p:grpSpPr>
          <p:sp>
            <p:nvSpPr>
              <p:cNvPr id="2663" name="Google Shape;2663;p7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64" name="Google Shape;2664;p7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665" name="Google Shape;2665;p7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66" name="Google Shape;2666;p7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667" name="Google Shape;2667;p7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68" name="Google Shape;2668;p77"/>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69" name="Google Shape;2669;p77"/>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670" name="Google Shape;2670;p77"/>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671" name="Google Shape;2671;p77"/>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72" name="Google Shape;2672;p77"/>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73" name="Google Shape;2673;p77"/>
            <p:cNvGrpSpPr/>
            <p:nvPr/>
          </p:nvGrpSpPr>
          <p:grpSpPr>
            <a:xfrm>
              <a:off x="845785" y="3540048"/>
              <a:ext cx="2650398" cy="1025517"/>
              <a:chOff x="4099626" y="4919617"/>
              <a:chExt cx="2650398" cy="1025517"/>
            </a:xfrm>
          </p:grpSpPr>
          <p:sp>
            <p:nvSpPr>
              <p:cNvPr id="2674" name="Google Shape;2674;p7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675" name="Google Shape;2675;p7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76" name="Google Shape;2676;p7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677" name="Google Shape;2677;p7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78" name="Google Shape;2678;p7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679" name="Google Shape;2679;p7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1</a:t>
                </a:r>
                <a:endParaRPr/>
              </a:p>
            </p:txBody>
          </p:sp>
          <p:sp>
            <p:nvSpPr>
              <p:cNvPr id="2680" name="Google Shape;2680;p7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1" name="Google Shape;2681;p7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682" name="Google Shape;2682;p7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683" name="Google Shape;2683;p7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4" name="Google Shape;2684;p7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685" name="Google Shape;2685;p7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6" name="Google Shape;2686;p7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7" name="Google Shape;2687;p7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8" name="Google Shape;2688;p7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9" name="Google Shape;2689;p7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690" name="Google Shape;2690;p77"/>
            <p:cNvCxnSpPr>
              <a:stCxn id="2688" idx="0"/>
              <a:endCxn id="2664" idx="2"/>
            </p:cNvCxnSpPr>
            <p:nvPr/>
          </p:nvCxnSpPr>
          <p:spPr>
            <a:xfrm rot="-5400000">
              <a:off x="3135482" y="2070356"/>
              <a:ext cx="647700" cy="2701800"/>
            </a:xfrm>
            <a:prstGeom prst="bentConnector3">
              <a:avLst>
                <a:gd fmla="val 130664" name="adj1"/>
              </a:avLst>
            </a:prstGeom>
            <a:noFill/>
            <a:ln cap="flat" cmpd="sng" w="19050">
              <a:solidFill>
                <a:schemeClr val="dk1"/>
              </a:solidFill>
              <a:prstDash val="solid"/>
              <a:round/>
              <a:headEnd len="med" w="med" type="none"/>
              <a:tailEnd len="med" w="med" type="triangle"/>
            </a:ln>
          </p:spPr>
        </p:cxnSp>
        <p:cxnSp>
          <p:nvCxnSpPr>
            <p:cNvPr id="2691" name="Google Shape;2691;p77"/>
            <p:cNvCxnSpPr>
              <a:stCxn id="2689" idx="0"/>
              <a:endCxn id="2663" idx="2"/>
            </p:cNvCxnSpPr>
            <p:nvPr/>
          </p:nvCxnSpPr>
          <p:spPr>
            <a:xfrm rot="-5400000">
              <a:off x="3469003" y="2204302"/>
              <a:ext cx="647700" cy="2433900"/>
            </a:xfrm>
            <a:prstGeom prst="bentConnector3">
              <a:avLst>
                <a:gd fmla="val 98735" name="adj1"/>
              </a:avLst>
            </a:prstGeom>
            <a:noFill/>
            <a:ln cap="flat" cmpd="sng" w="19050">
              <a:solidFill>
                <a:schemeClr val="dk1"/>
              </a:solidFill>
              <a:prstDash val="solid"/>
              <a:round/>
              <a:headEnd len="med" w="med" type="none"/>
              <a:tailEnd len="med" w="med" type="triangle"/>
            </a:ln>
          </p:spPr>
        </p:cxnSp>
      </p:grpSp>
      <p:sp>
        <p:nvSpPr>
          <p:cNvPr id="2692" name="Google Shape;2692;p77"/>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93" name="Google Shape;2693;p77"/>
          <p:cNvSpPr/>
          <p:nvPr/>
        </p:nvSpPr>
        <p:spPr>
          <a:xfrm>
            <a:off x="5465472" y="523231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4</a:t>
            </a:r>
            <a:endParaRPr/>
          </a:p>
        </p:txBody>
      </p:sp>
      <p:sp>
        <p:nvSpPr>
          <p:cNvPr id="2694" name="Google Shape;2694;p77"/>
          <p:cNvSpPr/>
          <p:nvPr/>
        </p:nvSpPr>
        <p:spPr>
          <a:xfrm>
            <a:off x="1023392" y="36019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4</a:t>
            </a:r>
            <a:endParaRPr/>
          </a:p>
        </p:txBody>
      </p:sp>
      <p:sp>
        <p:nvSpPr>
          <p:cNvPr id="2695" name="Google Shape;2695;p77"/>
          <p:cNvSpPr/>
          <p:nvPr/>
        </p:nvSpPr>
        <p:spPr>
          <a:xfrm>
            <a:off x="5465472" y="551534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5</a:t>
            </a:r>
            <a:endParaRPr/>
          </a:p>
        </p:txBody>
      </p:sp>
      <p:sp>
        <p:nvSpPr>
          <p:cNvPr id="2696" name="Google Shape;2696;p77"/>
          <p:cNvSpPr/>
          <p:nvPr/>
        </p:nvSpPr>
        <p:spPr>
          <a:xfrm>
            <a:off x="2995016" y="2638485"/>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97" name="Google Shape;2697;p77"/>
          <p:cNvSpPr/>
          <p:nvPr/>
        </p:nvSpPr>
        <p:spPr>
          <a:xfrm>
            <a:off x="2776546" y="3204648"/>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7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703" name="Google Shape;2703;p7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4" name="Google Shape;2704;p7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5" name="Google Shape;2705;p7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06" name="Google Shape;2706;p7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7" name="Google Shape;2707;p78"/>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lista (destroyList).</a:t>
            </a:r>
            <a:endParaRPr/>
          </a:p>
        </p:txBody>
      </p:sp>
      <p:sp>
        <p:nvSpPr>
          <p:cNvPr id="2708" name="Google Shape;2708;p78"/>
          <p:cNvSpPr txBox="1"/>
          <p:nvPr/>
        </p:nvSpPr>
        <p:spPr>
          <a:xfrm>
            <a:off x="4679998" y="2264189"/>
            <a:ext cx="15953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grpSp>
        <p:nvGrpSpPr>
          <p:cNvPr id="2709" name="Google Shape;2709;p78"/>
          <p:cNvGrpSpPr/>
          <p:nvPr/>
        </p:nvGrpSpPr>
        <p:grpSpPr>
          <a:xfrm>
            <a:off x="792427" y="2264189"/>
            <a:ext cx="3318603" cy="1025517"/>
            <a:chOff x="3411014" y="5057033"/>
            <a:chExt cx="3318603" cy="1025517"/>
          </a:xfrm>
        </p:grpSpPr>
        <p:sp>
          <p:nvSpPr>
            <p:cNvPr id="2710" name="Google Shape;2710;p78"/>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11" name="Google Shape;2711;p78"/>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712" name="Google Shape;2712;p78"/>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713" name="Google Shape;2713;p78"/>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714" name="Google Shape;2714;p78"/>
            <p:cNvGrpSpPr/>
            <p:nvPr/>
          </p:nvGrpSpPr>
          <p:grpSpPr>
            <a:xfrm>
              <a:off x="4079219" y="5057033"/>
              <a:ext cx="2650398" cy="1025517"/>
              <a:chOff x="4099626" y="4919617"/>
              <a:chExt cx="2650398" cy="1025517"/>
            </a:xfrm>
          </p:grpSpPr>
          <p:sp>
            <p:nvSpPr>
              <p:cNvPr id="2715" name="Google Shape;2715;p7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716" name="Google Shape;2716;p78"/>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17" name="Google Shape;2717;p7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718" name="Google Shape;2718;p7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19" name="Google Shape;2719;p7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720" name="Google Shape;2720;p78"/>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721" name="Google Shape;2721;p7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2" name="Google Shape;2722;p7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723" name="Google Shape;2723;p7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724" name="Google Shape;2724;p7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5" name="Google Shape;2725;p7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726" name="Google Shape;2726;p7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27" name="Google Shape;2727;p7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28" name="Google Shape;2728;p7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9" name="Google Shape;2729;p7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30" name="Google Shape;2730;p7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grpSp>
        <p:nvGrpSpPr>
          <p:cNvPr id="2731" name="Google Shape;2731;p78"/>
          <p:cNvGrpSpPr/>
          <p:nvPr/>
        </p:nvGrpSpPr>
        <p:grpSpPr>
          <a:xfrm>
            <a:off x="792796" y="3686045"/>
            <a:ext cx="3318603" cy="1025517"/>
            <a:chOff x="3411014" y="5057033"/>
            <a:chExt cx="3318603" cy="1025517"/>
          </a:xfrm>
        </p:grpSpPr>
        <p:sp>
          <p:nvSpPr>
            <p:cNvPr id="2732" name="Google Shape;2732;p78"/>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33" name="Google Shape;2733;p78"/>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734" name="Google Shape;2734;p78"/>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735" name="Google Shape;2735;p78"/>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736" name="Google Shape;2736;p78"/>
            <p:cNvGrpSpPr/>
            <p:nvPr/>
          </p:nvGrpSpPr>
          <p:grpSpPr>
            <a:xfrm>
              <a:off x="4079219" y="5057033"/>
              <a:ext cx="2650398" cy="1025517"/>
              <a:chOff x="4099626" y="4919617"/>
              <a:chExt cx="2650398" cy="1025517"/>
            </a:xfrm>
          </p:grpSpPr>
          <p:sp>
            <p:nvSpPr>
              <p:cNvPr id="2737" name="Google Shape;2737;p7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738" name="Google Shape;2738;p78"/>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39" name="Google Shape;2739;p7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740" name="Google Shape;2740;p7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1" name="Google Shape;2741;p7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742" name="Google Shape;2742;p78"/>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743" name="Google Shape;2743;p7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4" name="Google Shape;2744;p7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745" name="Google Shape;2745;p7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746" name="Google Shape;2746;p7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7" name="Google Shape;2747;p7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748" name="Google Shape;2748;p7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49" name="Google Shape;2749;p7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50" name="Google Shape;2750;p7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51" name="Google Shape;2751;p7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52" name="Google Shape;2752;p7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2753" name="Google Shape;2753;p78"/>
          <p:cNvSpPr/>
          <p:nvPr/>
        </p:nvSpPr>
        <p:spPr>
          <a:xfrm>
            <a:off x="2141123" y="3592839"/>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79"/>
          <p:cNvSpPr txBox="1"/>
          <p:nvPr>
            <p:ph idx="4294967295"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900">
                <a:solidFill>
                  <a:srgbClr val="C00000"/>
                </a:solidFill>
              </a:rPr>
              <a:t>Referências</a:t>
            </a:r>
            <a:endParaRPr sz="2400">
              <a:solidFill>
                <a:srgbClr val="008000"/>
              </a:solidFill>
            </a:endParaRPr>
          </a:p>
        </p:txBody>
      </p:sp>
      <p:sp>
        <p:nvSpPr>
          <p:cNvPr id="2759" name="Google Shape;2759;p7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0" name="Google Shape;2760;p7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1" name="Google Shape;2761;p7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62" name="Google Shape;2762;p7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3" name="Google Shape;2763;p79"/>
          <p:cNvSpPr txBox="1"/>
          <p:nvPr/>
        </p:nvSpPr>
        <p:spPr>
          <a:xfrm>
            <a:off x="650875" y="1274763"/>
            <a:ext cx="8137525" cy="933450"/>
          </a:xfrm>
          <a:prstGeom prst="rect">
            <a:avLst/>
          </a:prstGeom>
          <a:noFill/>
          <a:ln>
            <a:noFill/>
          </a:ln>
        </p:spPr>
        <p:txBody>
          <a:bodyPr anchorCtr="0" anchor="t" bIns="46025" lIns="92075" spcFirstLastPara="1" rIns="92075" wrap="square" tIns="46025">
            <a:noAutofit/>
          </a:bodyPr>
          <a:lstStyle/>
          <a:p>
            <a:pPr indent="-285750" lvl="1" marL="463550" marR="0" rtl="0" algn="just">
              <a:spcBef>
                <a:spcPts val="0"/>
              </a:spcBef>
              <a:spcAft>
                <a:spcPts val="0"/>
              </a:spcAft>
              <a:buClr>
                <a:srgbClr val="002060"/>
              </a:buClr>
              <a:buSzPts val="1800"/>
              <a:buFont typeface="Arial"/>
              <a:buChar char="•"/>
            </a:pPr>
            <a:r>
              <a:rPr b="0" i="0" lang="pt-BR" sz="1800" u="none" cap="none" strike="noStrike">
                <a:solidFill>
                  <a:srgbClr val="002060"/>
                </a:solidFill>
                <a:latin typeface="Gill Sans"/>
                <a:ea typeface="Gill Sans"/>
                <a:cs typeface="Gill Sans"/>
                <a:sym typeface="Gill Sans"/>
              </a:rPr>
              <a:t>Gilberg, R.F. e Forouzan, B. A. Data Structures_A Pseudocode Approach with C. Lists 5. General Linear Lists. Segunda Edição. Editora Cengage, Thomson Learning, 2005.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3">
                                            <p:txEl>
                                              <p:pRg end="0" st="0"/>
                                            </p:txEl>
                                          </p:spTgt>
                                        </p:tgtEl>
                                        <p:attrNameLst>
                                          <p:attrName>style.visibility</p:attrName>
                                        </p:attrNameLst>
                                      </p:cBhvr>
                                      <p:to>
                                        <p:strVal val="visible"/>
                                      </p:to>
                                    </p:set>
                                    <p:animEffect filter="fade" transition="in">
                                      <p:cBhvr>
                                        <p:cTn dur="500"/>
                                        <p:tgtEl>
                                          <p:spTgt spid="27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Posicionar (traverse)</a:t>
            </a:r>
            <a:endParaRPr/>
          </a:p>
        </p:txBody>
      </p:sp>
      <p:sp>
        <p:nvSpPr>
          <p:cNvPr id="175" name="Google Shape;175;p19"/>
          <p:cNvSpPr txBox="1"/>
          <p:nvPr/>
        </p:nvSpPr>
        <p:spPr>
          <a:xfrm>
            <a:off x="749300" y="1460500"/>
            <a:ext cx="7772400" cy="6731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posicionar utiliza um ponteiro para registrar a posição do último nó visitado na lista entre uma operação e outra.</a:t>
            </a:r>
            <a:endParaRPr b="0" i="0" sz="2000" u="none" cap="none" strike="noStrike">
              <a:solidFill>
                <a:srgbClr val="002060"/>
              </a:solidFill>
              <a:latin typeface="Gill Sans"/>
              <a:ea typeface="Gill Sans"/>
              <a:cs typeface="Gill Sans"/>
              <a:sym typeface="Gill Sans"/>
            </a:endParaRPr>
          </a:p>
        </p:txBody>
      </p:sp>
      <p:sp>
        <p:nvSpPr>
          <p:cNvPr id="176" name="Google Shape;176;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7" name="Google Shape;177;p1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8" name="Google Shape;178;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9" name="Google Shape;179;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80" name="Google Shape;180;p19"/>
          <p:cNvPicPr preferRelativeResize="0"/>
          <p:nvPr/>
        </p:nvPicPr>
        <p:blipFill rotWithShape="1">
          <a:blip r:embed="rId3">
            <a:alphaModFix/>
          </a:blip>
          <a:srcRect b="0" l="0" r="0" t="0"/>
          <a:stretch/>
        </p:blipFill>
        <p:spPr>
          <a:xfrm>
            <a:off x="1885222" y="2229527"/>
            <a:ext cx="5326380" cy="18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Implementação como Listas Encadeadas</a:t>
            </a:r>
            <a:endParaRPr/>
          </a:p>
        </p:txBody>
      </p:sp>
      <p:sp>
        <p:nvSpPr>
          <p:cNvPr id="186" name="Google Shape;186;p20"/>
          <p:cNvSpPr txBox="1"/>
          <p:nvPr/>
        </p:nvSpPr>
        <p:spPr>
          <a:xfrm>
            <a:off x="749300" y="1320800"/>
            <a:ext cx="7772400" cy="406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Estrutura conceitual e Estrutura Física como Lista Encadeada.</a:t>
            </a:r>
            <a:endParaRPr b="0" i="0" sz="2000" u="none" cap="none" strike="noStrike">
              <a:solidFill>
                <a:srgbClr val="002060"/>
              </a:solidFill>
              <a:latin typeface="Gill Sans"/>
              <a:ea typeface="Gill Sans"/>
              <a:cs typeface="Gill Sans"/>
              <a:sym typeface="Gill Sans"/>
            </a:endParaRPr>
          </a:p>
        </p:txBody>
      </p:sp>
      <p:sp>
        <p:nvSpPr>
          <p:cNvPr id="187" name="Google Shape;187;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8" name="Google Shape;188;p2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9" name="Google Shape;189;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90" name="Google Shape;190;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1" name="Google Shape;191;p20"/>
          <p:cNvSpPr txBox="1"/>
          <p:nvPr/>
        </p:nvSpPr>
        <p:spPr>
          <a:xfrm>
            <a:off x="749300" y="4953000"/>
            <a:ext cx="7772400" cy="10668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Precisamos de duas estruturas diferentes para implementar uma lista:</a:t>
            </a:r>
            <a:endParaRPr/>
          </a:p>
          <a:p>
            <a:pPr indent="-285750" lvl="1" marL="742950"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estrutura de cabeçalho da lista (Head);</a:t>
            </a:r>
            <a:endParaRPr/>
          </a:p>
          <a:p>
            <a:pPr indent="-285750" lvl="1" marL="742950"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Estrutura de nó da lista (Node).</a:t>
            </a:r>
            <a:endParaRPr b="0" i="0" sz="2000" u="none" cap="none" strike="noStrike">
              <a:solidFill>
                <a:srgbClr val="002060"/>
              </a:solidFill>
              <a:latin typeface="Gill Sans"/>
              <a:ea typeface="Gill Sans"/>
              <a:cs typeface="Gill Sans"/>
              <a:sym typeface="Gill Sans"/>
            </a:endParaRPr>
          </a:p>
        </p:txBody>
      </p:sp>
      <p:pic>
        <p:nvPicPr>
          <p:cNvPr id="192" name="Google Shape;192;p20"/>
          <p:cNvPicPr preferRelativeResize="0"/>
          <p:nvPr/>
        </p:nvPicPr>
        <p:blipFill rotWithShape="1">
          <a:blip r:embed="rId3">
            <a:alphaModFix/>
          </a:blip>
          <a:srcRect b="0" l="0" r="0" t="0"/>
          <a:stretch/>
        </p:blipFill>
        <p:spPr>
          <a:xfrm>
            <a:off x="1852839" y="1770744"/>
            <a:ext cx="5543550" cy="2491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Implementação como Listas Encadeadas - Estruturas</a:t>
            </a:r>
            <a:endParaRPr/>
          </a:p>
        </p:txBody>
      </p:sp>
      <p:sp>
        <p:nvSpPr>
          <p:cNvPr id="198" name="Google Shape;198;p21"/>
          <p:cNvSpPr txBox="1"/>
          <p:nvPr/>
        </p:nvSpPr>
        <p:spPr>
          <a:xfrm>
            <a:off x="749300" y="1460499"/>
            <a:ext cx="7772400" cy="30026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Cabeçalho da Lista (Head).-</a:t>
            </a:r>
            <a:r>
              <a:rPr b="0" i="0" lang="pt-BR" sz="1800" u="none" cap="none" strike="noStrike">
                <a:solidFill>
                  <a:srgbClr val="002060"/>
                </a:solidFill>
                <a:latin typeface="Gill Sans"/>
                <a:ea typeface="Gill Sans"/>
                <a:cs typeface="Gill Sans"/>
                <a:sym typeface="Gill Sans"/>
              </a:rPr>
              <a:t> Embora somente seja necessário um ponteiro para identificar a lista, é conveniente criar um nó cabeçalho para armazenar dados referentes a lista. Além do ponteiro ao começo da lista podemos ter um ponteiro ao final, outro para posição corrente, um contador, entre outros (p.e maior elemento, menor elemento).</a:t>
            </a:r>
            <a:endParaRPr/>
          </a:p>
          <a:p>
            <a:pPr indent="-341313" lvl="1" marL="341313" marR="0" rtl="0" algn="just">
              <a:spcBef>
                <a:spcPts val="36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Nó da Lista (Node).-</a:t>
            </a:r>
            <a:r>
              <a:rPr b="0" i="0" lang="pt-BR" sz="1800" u="none" cap="none" strike="noStrike">
                <a:solidFill>
                  <a:srgbClr val="002060"/>
                </a:solidFill>
                <a:latin typeface="Gill Sans"/>
                <a:ea typeface="Gill Sans"/>
                <a:cs typeface="Gill Sans"/>
                <a:sym typeface="Gill Sans"/>
              </a:rPr>
              <a:t> contém os dados do usuário (ou um ponteiro para eles) e um ponteiro para outro nó da lista.  Os dados armazenados dependem completamente da aplicação.</a:t>
            </a:r>
            <a:endParaRPr/>
          </a:p>
          <a:p>
            <a:pPr indent="-341313" lvl="1"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Tanto os nós como o cabeçalho são armazenados em memória dinâmica.</a:t>
            </a:r>
            <a:endParaRPr/>
          </a:p>
          <a:p>
            <a:pPr indent="-241300" lvl="1" marL="800100" marR="0" rtl="0" algn="just">
              <a:spcBef>
                <a:spcPts val="400"/>
              </a:spcBef>
              <a:spcAft>
                <a:spcPts val="0"/>
              </a:spcAft>
              <a:buClr>
                <a:schemeClr val="accent2"/>
              </a:buClr>
              <a:buSzPts val="1600"/>
              <a:buFont typeface="Courier New"/>
              <a:buNone/>
            </a:pPr>
            <a:r>
              <a:t/>
            </a:r>
            <a:endParaRPr b="0" i="0" sz="2000" u="none" cap="none" strike="noStrike">
              <a:solidFill>
                <a:srgbClr val="002060"/>
              </a:solidFill>
              <a:latin typeface="Gill Sans"/>
              <a:ea typeface="Gill Sans"/>
              <a:cs typeface="Gill Sans"/>
              <a:sym typeface="Gill Sans"/>
            </a:endParaRPr>
          </a:p>
        </p:txBody>
      </p:sp>
      <p:sp>
        <p:nvSpPr>
          <p:cNvPr id="199" name="Google Shape;199;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0" name="Google Shape;200;p2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1" name="Google Shape;201;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02" name="Google Shape;202;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03" name="Google Shape;203;p21"/>
          <p:cNvPicPr preferRelativeResize="0"/>
          <p:nvPr/>
        </p:nvPicPr>
        <p:blipFill rotWithShape="1">
          <a:blip r:embed="rId3">
            <a:alphaModFix/>
          </a:blip>
          <a:srcRect b="0" l="0" r="0" t="0"/>
          <a:stretch/>
        </p:blipFill>
        <p:spPr>
          <a:xfrm>
            <a:off x="2338388" y="4198258"/>
            <a:ext cx="4467225" cy="219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em">
  <a:themeElement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