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797675" cy="9926625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49952C-FA32-4544-B8D8-66BA1371B879}">
  <a:tblStyle styleId="{BB49952C-FA32-4544-B8D8-66BA1371B87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Álgoritmo de Huffman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 sz="2400">
                <a:solidFill>
                  <a:srgbClr val="C00000"/>
                </a:solidFill>
              </a:rPr>
              <a:t>(Codificação e compactação de texto)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/>
          <p:nvPr/>
        </p:nvSpPr>
        <p:spPr>
          <a:xfrm>
            <a:off x="2070100" y="1520825"/>
            <a:ext cx="6083300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22"/>
          <p:cNvSpPr/>
          <p:nvPr/>
        </p:nvSpPr>
        <p:spPr>
          <a:xfrm flipH="1">
            <a:off x="6792913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6781800" y="1557338"/>
            <a:ext cx="376238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408" name="Google Shape;408;p22"/>
          <p:cNvSpPr txBox="1"/>
          <p:nvPr/>
        </p:nvSpPr>
        <p:spPr>
          <a:xfrm>
            <a:off x="5262563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 flipH="1">
            <a:off x="5273675" y="1847850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 flipH="1">
            <a:off x="7554913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411" name="Google Shape;411;p22"/>
          <p:cNvSpPr txBox="1"/>
          <p:nvPr/>
        </p:nvSpPr>
        <p:spPr>
          <a:xfrm>
            <a:off x="7542213" y="1557338"/>
            <a:ext cx="376237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sp>
        <p:nvSpPr>
          <p:cNvPr id="412" name="Google Shape;412;p22"/>
          <p:cNvSpPr txBox="1"/>
          <p:nvPr/>
        </p:nvSpPr>
        <p:spPr>
          <a:xfrm>
            <a:off x="6021388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 flipH="1">
            <a:off x="6034088" y="18478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 flipH="1">
            <a:off x="4511675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endParaRPr/>
          </a:p>
        </p:txBody>
      </p:sp>
      <p:sp>
        <p:nvSpPr>
          <p:cNvPr id="415" name="Google Shape;415;p22"/>
          <p:cNvSpPr txBox="1"/>
          <p:nvPr/>
        </p:nvSpPr>
        <p:spPr>
          <a:xfrm>
            <a:off x="4503738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416" name="Google Shape;416;p22"/>
          <p:cNvSpPr txBox="1"/>
          <p:nvPr/>
        </p:nvSpPr>
        <p:spPr>
          <a:xfrm>
            <a:off x="3743325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 flipH="1">
            <a:off x="3751263" y="18478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 flipH="1">
            <a:off x="2230438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endParaRPr/>
          </a:p>
        </p:txBody>
      </p:sp>
      <p:sp>
        <p:nvSpPr>
          <p:cNvPr id="419" name="Google Shape;419;p22"/>
          <p:cNvSpPr txBox="1"/>
          <p:nvPr/>
        </p:nvSpPr>
        <p:spPr>
          <a:xfrm>
            <a:off x="2224088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grpSp>
        <p:nvGrpSpPr>
          <p:cNvPr id="420" name="Google Shape;420;p22"/>
          <p:cNvGrpSpPr/>
          <p:nvPr/>
        </p:nvGrpSpPr>
        <p:grpSpPr>
          <a:xfrm>
            <a:off x="2608263" y="1552575"/>
            <a:ext cx="1212850" cy="1344613"/>
            <a:chOff x="4009231" y="4426764"/>
            <a:chExt cx="1212850" cy="1344204"/>
          </a:xfrm>
        </p:grpSpPr>
        <p:sp>
          <p:nvSpPr>
            <p:cNvPr id="421" name="Google Shape;421;p22"/>
            <p:cNvSpPr/>
            <p:nvPr/>
          </p:nvSpPr>
          <p:spPr>
            <a:xfrm flipH="1">
              <a:off x="4396581" y="4715601"/>
              <a:ext cx="336550" cy="334861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22" name="Google Shape;422;p22"/>
            <p:cNvSpPr txBox="1"/>
            <p:nvPr/>
          </p:nvSpPr>
          <p:spPr>
            <a:xfrm>
              <a:off x="4383881" y="4426764"/>
              <a:ext cx="374650" cy="27772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423" name="Google Shape;423;p22"/>
            <p:cNvCxnSpPr>
              <a:stCxn id="424" idx="0"/>
              <a:endCxn id="421" idx="3"/>
            </p:cNvCxnSpPr>
            <p:nvPr/>
          </p:nvCxnSpPr>
          <p:spPr>
            <a:xfrm rot="10800000">
              <a:off x="4683806" y="500140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4" name="Google Shape;424;p22"/>
            <p:cNvSpPr/>
            <p:nvPr/>
          </p:nvSpPr>
          <p:spPr>
            <a:xfrm flipH="1">
              <a:off x="4720431" y="5436107"/>
              <a:ext cx="336550" cy="33486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sp>
          <p:nvSpPr>
            <p:cNvPr id="425" name="Google Shape;425;p22"/>
            <p:cNvSpPr txBox="1"/>
            <p:nvPr/>
          </p:nvSpPr>
          <p:spPr>
            <a:xfrm>
              <a:off x="4847431" y="5147270"/>
              <a:ext cx="374650" cy="27772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426" name="Google Shape;426;p22"/>
            <p:cNvCxnSpPr>
              <a:stCxn id="427" idx="0"/>
              <a:endCxn id="421" idx="5"/>
            </p:cNvCxnSpPr>
            <p:nvPr/>
          </p:nvCxnSpPr>
          <p:spPr>
            <a:xfrm flipH="1" rot="10800000">
              <a:off x="4311650" y="500140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7" name="Google Shape;427;p22"/>
            <p:cNvSpPr/>
            <p:nvPr/>
          </p:nvSpPr>
          <p:spPr>
            <a:xfrm flipH="1">
              <a:off x="4144168" y="5436107"/>
              <a:ext cx="334963" cy="33486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28" name="Google Shape;428;p22"/>
            <p:cNvSpPr txBox="1"/>
            <p:nvPr/>
          </p:nvSpPr>
          <p:spPr>
            <a:xfrm>
              <a:off x="4009231" y="5134574"/>
              <a:ext cx="374650" cy="2761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</p:grpSp>
      <p:sp>
        <p:nvSpPr>
          <p:cNvPr id="429" name="Google Shape;429;p22"/>
          <p:cNvSpPr/>
          <p:nvPr/>
        </p:nvSpPr>
        <p:spPr>
          <a:xfrm>
            <a:off x="2347913" y="3259138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3078163" y="3273425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1" name="Google Shape;431;p22"/>
          <p:cNvGrpSpPr/>
          <p:nvPr/>
        </p:nvGrpSpPr>
        <p:grpSpPr>
          <a:xfrm>
            <a:off x="5324475" y="3409950"/>
            <a:ext cx="1533525" cy="2065338"/>
            <a:chOff x="4613199" y="3537686"/>
            <a:chExt cx="1533525" cy="2064928"/>
          </a:xfrm>
        </p:grpSpPr>
        <p:sp>
          <p:nvSpPr>
            <p:cNvPr id="432" name="Google Shape;432;p22"/>
            <p:cNvSpPr/>
            <p:nvPr/>
          </p:nvSpPr>
          <p:spPr>
            <a:xfrm flipH="1">
              <a:off x="5000549" y="3826554"/>
              <a:ext cx="336550" cy="33489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33" name="Google Shape;433;p22"/>
            <p:cNvSpPr txBox="1"/>
            <p:nvPr/>
          </p:nvSpPr>
          <p:spPr>
            <a:xfrm>
              <a:off x="5000549" y="3537686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cxnSp>
          <p:nvCxnSpPr>
            <p:cNvPr id="434" name="Google Shape;434;p22"/>
            <p:cNvCxnSpPr>
              <a:stCxn id="435" idx="0"/>
              <a:endCxn id="432" idx="3"/>
            </p:cNvCxnSpPr>
            <p:nvPr/>
          </p:nvCxnSpPr>
          <p:spPr>
            <a:xfrm rot="10800000">
              <a:off x="5287899" y="4112436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5" name="Google Shape;435;p22"/>
            <p:cNvSpPr/>
            <p:nvPr/>
          </p:nvSpPr>
          <p:spPr>
            <a:xfrm flipH="1">
              <a:off x="5321224" y="4547136"/>
              <a:ext cx="336550" cy="33489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36" name="Google Shape;436;p22"/>
            <p:cNvSpPr txBox="1"/>
            <p:nvPr/>
          </p:nvSpPr>
          <p:spPr>
            <a:xfrm>
              <a:off x="5448224" y="4258268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437" name="Google Shape;437;p22"/>
            <p:cNvCxnSpPr>
              <a:stCxn id="438" idx="0"/>
              <a:endCxn id="432" idx="5"/>
            </p:cNvCxnSpPr>
            <p:nvPr/>
          </p:nvCxnSpPr>
          <p:spPr>
            <a:xfrm flipH="1" rot="10800000">
              <a:off x="4912443" y="4112436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9" name="Google Shape;439;p22"/>
            <p:cNvSpPr txBox="1"/>
            <p:nvPr/>
          </p:nvSpPr>
          <p:spPr>
            <a:xfrm>
              <a:off x="4613199" y="4258268"/>
              <a:ext cx="374650" cy="2761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 flipH="1">
              <a:off x="4744962" y="4547136"/>
              <a:ext cx="334962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440" name="Google Shape;440;p22"/>
            <p:cNvCxnSpPr>
              <a:stCxn id="441" idx="0"/>
              <a:endCxn id="435" idx="3"/>
            </p:cNvCxnSpPr>
            <p:nvPr/>
          </p:nvCxnSpPr>
          <p:spPr>
            <a:xfrm rot="10800000">
              <a:off x="5608449" y="483301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1" name="Google Shape;441;p22"/>
            <p:cNvSpPr/>
            <p:nvPr/>
          </p:nvSpPr>
          <p:spPr>
            <a:xfrm flipH="1">
              <a:off x="5645074" y="5267717"/>
              <a:ext cx="336550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sp>
          <p:nvSpPr>
            <p:cNvPr id="442" name="Google Shape;442;p22"/>
            <p:cNvSpPr txBox="1"/>
            <p:nvPr/>
          </p:nvSpPr>
          <p:spPr>
            <a:xfrm>
              <a:off x="5772074" y="4978850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443" name="Google Shape;443;p22"/>
            <p:cNvCxnSpPr>
              <a:stCxn id="444" idx="0"/>
              <a:endCxn id="435" idx="5"/>
            </p:cNvCxnSpPr>
            <p:nvPr/>
          </p:nvCxnSpPr>
          <p:spPr>
            <a:xfrm flipH="1" rot="10800000">
              <a:off x="5236293" y="483301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5" name="Google Shape;445;p22"/>
            <p:cNvSpPr txBox="1"/>
            <p:nvPr/>
          </p:nvSpPr>
          <p:spPr>
            <a:xfrm>
              <a:off x="4937049" y="4978850"/>
              <a:ext cx="374650" cy="2761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 flipH="1">
              <a:off x="5068812" y="5267717"/>
              <a:ext cx="334962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446" name="Google Shape;446;p22"/>
          <p:cNvSpPr/>
          <p:nvPr/>
        </p:nvSpPr>
        <p:spPr>
          <a:xfrm rot="10800000">
            <a:off x="5692775" y="2501900"/>
            <a:ext cx="339725" cy="75723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1120775" y="1604963"/>
            <a:ext cx="869950" cy="571500"/>
          </a:xfrm>
          <a:prstGeom prst="flowChartAlternateProcess">
            <a:avLst/>
          </a:prstGeom>
          <a:solidFill>
            <a:srgbClr val="0000FF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/>
          <p:nvPr/>
        </p:nvSpPr>
        <p:spPr>
          <a:xfrm>
            <a:off x="2781300" y="1520825"/>
            <a:ext cx="5372100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23"/>
          <p:cNvSpPr/>
          <p:nvPr/>
        </p:nvSpPr>
        <p:spPr>
          <a:xfrm flipH="1">
            <a:off x="6792913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9" name="Google Shape;459;p23"/>
          <p:cNvSpPr txBox="1"/>
          <p:nvPr/>
        </p:nvSpPr>
        <p:spPr>
          <a:xfrm>
            <a:off x="6781800" y="1557338"/>
            <a:ext cx="376238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460" name="Google Shape;460;p23"/>
          <p:cNvSpPr txBox="1"/>
          <p:nvPr/>
        </p:nvSpPr>
        <p:spPr>
          <a:xfrm>
            <a:off x="4500563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 flipH="1">
            <a:off x="4511675" y="1847850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 flipH="1">
            <a:off x="7554913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463" name="Google Shape;463;p23"/>
          <p:cNvSpPr txBox="1"/>
          <p:nvPr/>
        </p:nvSpPr>
        <p:spPr>
          <a:xfrm>
            <a:off x="7542213" y="1557338"/>
            <a:ext cx="376237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sp>
        <p:nvSpPr>
          <p:cNvPr id="464" name="Google Shape;464;p23"/>
          <p:cNvSpPr txBox="1"/>
          <p:nvPr/>
        </p:nvSpPr>
        <p:spPr>
          <a:xfrm>
            <a:off x="6021388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465" name="Google Shape;465;p23"/>
          <p:cNvSpPr/>
          <p:nvPr/>
        </p:nvSpPr>
        <p:spPr>
          <a:xfrm flipH="1">
            <a:off x="6034088" y="18478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 flipH="1">
            <a:off x="3749675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endParaRPr/>
          </a:p>
        </p:txBody>
      </p:sp>
      <p:sp>
        <p:nvSpPr>
          <p:cNvPr id="467" name="Google Shape;467;p23"/>
          <p:cNvSpPr txBox="1"/>
          <p:nvPr/>
        </p:nvSpPr>
        <p:spPr>
          <a:xfrm>
            <a:off x="3741738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468" name="Google Shape;468;p23"/>
          <p:cNvSpPr txBox="1"/>
          <p:nvPr/>
        </p:nvSpPr>
        <p:spPr>
          <a:xfrm>
            <a:off x="2981325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 flipH="1">
            <a:off x="2989263" y="18478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</p:txBody>
      </p:sp>
      <p:grpSp>
        <p:nvGrpSpPr>
          <p:cNvPr id="470" name="Google Shape;470;p23"/>
          <p:cNvGrpSpPr/>
          <p:nvPr/>
        </p:nvGrpSpPr>
        <p:grpSpPr>
          <a:xfrm>
            <a:off x="4881563" y="1558925"/>
            <a:ext cx="1533525" cy="2065338"/>
            <a:chOff x="4613199" y="3537686"/>
            <a:chExt cx="1533525" cy="2064928"/>
          </a:xfrm>
        </p:grpSpPr>
        <p:sp>
          <p:nvSpPr>
            <p:cNvPr id="471" name="Google Shape;471;p23"/>
            <p:cNvSpPr/>
            <p:nvPr/>
          </p:nvSpPr>
          <p:spPr>
            <a:xfrm flipH="1">
              <a:off x="5000549" y="3826554"/>
              <a:ext cx="336550" cy="33489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72" name="Google Shape;472;p23"/>
            <p:cNvSpPr txBox="1"/>
            <p:nvPr/>
          </p:nvSpPr>
          <p:spPr>
            <a:xfrm>
              <a:off x="5000549" y="3537686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cxnSp>
          <p:nvCxnSpPr>
            <p:cNvPr id="473" name="Google Shape;473;p23"/>
            <p:cNvCxnSpPr>
              <a:stCxn id="474" idx="0"/>
              <a:endCxn id="471" idx="3"/>
            </p:cNvCxnSpPr>
            <p:nvPr/>
          </p:nvCxnSpPr>
          <p:spPr>
            <a:xfrm rot="10800000">
              <a:off x="5287899" y="4112436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4" name="Google Shape;474;p23"/>
            <p:cNvSpPr/>
            <p:nvPr/>
          </p:nvSpPr>
          <p:spPr>
            <a:xfrm flipH="1">
              <a:off x="5321224" y="4547136"/>
              <a:ext cx="336550" cy="33489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75" name="Google Shape;475;p23"/>
            <p:cNvSpPr txBox="1"/>
            <p:nvPr/>
          </p:nvSpPr>
          <p:spPr>
            <a:xfrm>
              <a:off x="5448224" y="4258268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476" name="Google Shape;476;p23"/>
            <p:cNvCxnSpPr>
              <a:stCxn id="477" idx="0"/>
              <a:endCxn id="471" idx="5"/>
            </p:cNvCxnSpPr>
            <p:nvPr/>
          </p:nvCxnSpPr>
          <p:spPr>
            <a:xfrm flipH="1" rot="10800000">
              <a:off x="4912443" y="4112436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8" name="Google Shape;478;p23"/>
            <p:cNvSpPr txBox="1"/>
            <p:nvPr/>
          </p:nvSpPr>
          <p:spPr>
            <a:xfrm>
              <a:off x="4613199" y="4258268"/>
              <a:ext cx="374650" cy="2761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 flipH="1">
              <a:off x="4744961" y="4547136"/>
              <a:ext cx="334963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479" name="Google Shape;479;p23"/>
            <p:cNvCxnSpPr>
              <a:stCxn id="480" idx="0"/>
              <a:endCxn id="474" idx="3"/>
            </p:cNvCxnSpPr>
            <p:nvPr/>
          </p:nvCxnSpPr>
          <p:spPr>
            <a:xfrm rot="10800000">
              <a:off x="5608449" y="483301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0" name="Google Shape;480;p23"/>
            <p:cNvSpPr/>
            <p:nvPr/>
          </p:nvSpPr>
          <p:spPr>
            <a:xfrm flipH="1">
              <a:off x="5645074" y="5267717"/>
              <a:ext cx="336550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sp>
          <p:nvSpPr>
            <p:cNvPr id="481" name="Google Shape;481;p23"/>
            <p:cNvSpPr txBox="1"/>
            <p:nvPr/>
          </p:nvSpPr>
          <p:spPr>
            <a:xfrm>
              <a:off x="5772074" y="4978850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482" name="Google Shape;482;p23"/>
            <p:cNvCxnSpPr>
              <a:stCxn id="483" idx="0"/>
              <a:endCxn id="474" idx="5"/>
            </p:cNvCxnSpPr>
            <p:nvPr/>
          </p:nvCxnSpPr>
          <p:spPr>
            <a:xfrm flipH="1" rot="10800000">
              <a:off x="5236293" y="483301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4" name="Google Shape;484;p23"/>
            <p:cNvSpPr txBox="1"/>
            <p:nvPr/>
          </p:nvSpPr>
          <p:spPr>
            <a:xfrm>
              <a:off x="4937049" y="4978850"/>
              <a:ext cx="374650" cy="2761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 flipH="1">
              <a:off x="5068811" y="5267717"/>
              <a:ext cx="334963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485" name="Google Shape;485;p23"/>
          <p:cNvSpPr/>
          <p:nvPr/>
        </p:nvSpPr>
        <p:spPr>
          <a:xfrm>
            <a:off x="3019425" y="2436813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23"/>
          <p:cNvSpPr/>
          <p:nvPr/>
        </p:nvSpPr>
        <p:spPr>
          <a:xfrm>
            <a:off x="3749675" y="2452688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7" name="Google Shape;487;p23"/>
          <p:cNvGrpSpPr/>
          <p:nvPr/>
        </p:nvGrpSpPr>
        <p:grpSpPr>
          <a:xfrm>
            <a:off x="6249988" y="4502150"/>
            <a:ext cx="1077912" cy="1343025"/>
            <a:chOff x="6338639" y="4692244"/>
            <a:chExt cx="1077912" cy="1344204"/>
          </a:xfrm>
        </p:grpSpPr>
        <p:sp>
          <p:nvSpPr>
            <p:cNvPr id="488" name="Google Shape;488;p23"/>
            <p:cNvSpPr/>
            <p:nvPr/>
          </p:nvSpPr>
          <p:spPr>
            <a:xfrm flipH="1">
              <a:off x="6594226" y="4981423"/>
              <a:ext cx="336550" cy="33366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89" name="Google Shape;489;p23"/>
            <p:cNvSpPr txBox="1"/>
            <p:nvPr/>
          </p:nvSpPr>
          <p:spPr>
            <a:xfrm>
              <a:off x="6594226" y="4692244"/>
              <a:ext cx="374650" cy="27646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490" name="Google Shape;490;p23"/>
            <p:cNvCxnSpPr>
              <a:stCxn id="491" idx="0"/>
              <a:endCxn id="488" idx="3"/>
            </p:cNvCxnSpPr>
            <p:nvPr/>
          </p:nvCxnSpPr>
          <p:spPr>
            <a:xfrm rot="10800000">
              <a:off x="6881576" y="5266192"/>
              <a:ext cx="2016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1" name="Google Shape;491;p23"/>
            <p:cNvSpPr/>
            <p:nvPr/>
          </p:nvSpPr>
          <p:spPr>
            <a:xfrm flipH="1">
              <a:off x="6914901" y="5701192"/>
              <a:ext cx="336550" cy="33525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492" name="Google Shape;492;p23"/>
            <p:cNvSpPr txBox="1"/>
            <p:nvPr/>
          </p:nvSpPr>
          <p:spPr>
            <a:xfrm>
              <a:off x="7041901" y="5413602"/>
              <a:ext cx="374650" cy="27646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493" name="Google Shape;493;p23"/>
            <p:cNvCxnSpPr>
              <a:stCxn id="494" idx="0"/>
              <a:endCxn id="488" idx="5"/>
            </p:cNvCxnSpPr>
            <p:nvPr/>
          </p:nvCxnSpPr>
          <p:spPr>
            <a:xfrm flipH="1" rot="10800000">
              <a:off x="6506120" y="5266192"/>
              <a:ext cx="1374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4" name="Google Shape;494;p23"/>
            <p:cNvSpPr/>
            <p:nvPr/>
          </p:nvSpPr>
          <p:spPr>
            <a:xfrm flipH="1">
              <a:off x="6338639" y="5701192"/>
              <a:ext cx="334962" cy="33525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sp>
        <p:nvSpPr>
          <p:cNvPr id="495" name="Google Shape;495;p23"/>
          <p:cNvSpPr/>
          <p:nvPr/>
        </p:nvSpPr>
        <p:spPr>
          <a:xfrm rot="10800000">
            <a:off x="6505575" y="2452688"/>
            <a:ext cx="339725" cy="1941512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4"/>
          <p:cNvSpPr/>
          <p:nvPr/>
        </p:nvSpPr>
        <p:spPr>
          <a:xfrm>
            <a:off x="3594100" y="1520825"/>
            <a:ext cx="4559300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24"/>
          <p:cNvSpPr/>
          <p:nvPr/>
        </p:nvSpPr>
        <p:spPr>
          <a:xfrm flipH="1">
            <a:off x="6792913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6781800" y="1557338"/>
            <a:ext cx="376238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508" name="Google Shape;508;p24"/>
          <p:cNvSpPr txBox="1"/>
          <p:nvPr/>
        </p:nvSpPr>
        <p:spPr>
          <a:xfrm>
            <a:off x="3776663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 flipH="1">
            <a:off x="3787775" y="1847850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510" name="Google Shape;510;p24"/>
          <p:cNvSpPr/>
          <p:nvPr/>
        </p:nvSpPr>
        <p:spPr>
          <a:xfrm flipH="1">
            <a:off x="7554913" y="18478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511" name="Google Shape;511;p24"/>
          <p:cNvSpPr txBox="1"/>
          <p:nvPr/>
        </p:nvSpPr>
        <p:spPr>
          <a:xfrm>
            <a:off x="7542213" y="1557338"/>
            <a:ext cx="376237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sp>
        <p:nvSpPr>
          <p:cNvPr id="512" name="Google Shape;512;p24"/>
          <p:cNvSpPr txBox="1"/>
          <p:nvPr/>
        </p:nvSpPr>
        <p:spPr>
          <a:xfrm>
            <a:off x="5297488" y="15589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 flipH="1">
            <a:off x="5310188" y="18478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/>
          </a:p>
        </p:txBody>
      </p:sp>
      <p:grpSp>
        <p:nvGrpSpPr>
          <p:cNvPr id="514" name="Google Shape;514;p24"/>
          <p:cNvGrpSpPr/>
          <p:nvPr/>
        </p:nvGrpSpPr>
        <p:grpSpPr>
          <a:xfrm>
            <a:off x="4157663" y="1558925"/>
            <a:ext cx="1533525" cy="2065338"/>
            <a:chOff x="4613199" y="3537686"/>
            <a:chExt cx="1533525" cy="2064928"/>
          </a:xfrm>
        </p:grpSpPr>
        <p:sp>
          <p:nvSpPr>
            <p:cNvPr id="515" name="Google Shape;515;p24"/>
            <p:cNvSpPr/>
            <p:nvPr/>
          </p:nvSpPr>
          <p:spPr>
            <a:xfrm flipH="1">
              <a:off x="5000549" y="3826554"/>
              <a:ext cx="336550" cy="33489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16" name="Google Shape;516;p24"/>
            <p:cNvSpPr txBox="1"/>
            <p:nvPr/>
          </p:nvSpPr>
          <p:spPr>
            <a:xfrm>
              <a:off x="5000549" y="3537686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cxnSp>
          <p:nvCxnSpPr>
            <p:cNvPr id="517" name="Google Shape;517;p24"/>
            <p:cNvCxnSpPr>
              <a:stCxn id="518" idx="0"/>
              <a:endCxn id="515" idx="3"/>
            </p:cNvCxnSpPr>
            <p:nvPr/>
          </p:nvCxnSpPr>
          <p:spPr>
            <a:xfrm rot="10800000">
              <a:off x="5287899" y="4112436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8" name="Google Shape;518;p24"/>
            <p:cNvSpPr/>
            <p:nvPr/>
          </p:nvSpPr>
          <p:spPr>
            <a:xfrm flipH="1">
              <a:off x="5321224" y="4547136"/>
              <a:ext cx="336550" cy="33489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19" name="Google Shape;519;p24"/>
            <p:cNvSpPr txBox="1"/>
            <p:nvPr/>
          </p:nvSpPr>
          <p:spPr>
            <a:xfrm>
              <a:off x="5448224" y="4258268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520" name="Google Shape;520;p24"/>
            <p:cNvCxnSpPr>
              <a:stCxn id="521" idx="0"/>
              <a:endCxn id="515" idx="5"/>
            </p:cNvCxnSpPr>
            <p:nvPr/>
          </p:nvCxnSpPr>
          <p:spPr>
            <a:xfrm flipH="1" rot="10800000">
              <a:off x="4912443" y="4112436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2" name="Google Shape;522;p24"/>
            <p:cNvSpPr txBox="1"/>
            <p:nvPr/>
          </p:nvSpPr>
          <p:spPr>
            <a:xfrm>
              <a:off x="4613199" y="4258268"/>
              <a:ext cx="374650" cy="2761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 flipH="1">
              <a:off x="4744961" y="4547136"/>
              <a:ext cx="334963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523" name="Google Shape;523;p24"/>
            <p:cNvCxnSpPr>
              <a:stCxn id="524" idx="0"/>
              <a:endCxn id="518" idx="3"/>
            </p:cNvCxnSpPr>
            <p:nvPr/>
          </p:nvCxnSpPr>
          <p:spPr>
            <a:xfrm rot="10800000">
              <a:off x="5608449" y="483301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4" name="Google Shape;524;p24"/>
            <p:cNvSpPr/>
            <p:nvPr/>
          </p:nvSpPr>
          <p:spPr>
            <a:xfrm flipH="1">
              <a:off x="5645074" y="5267717"/>
              <a:ext cx="336550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sp>
          <p:nvSpPr>
            <p:cNvPr id="525" name="Google Shape;525;p24"/>
            <p:cNvSpPr txBox="1"/>
            <p:nvPr/>
          </p:nvSpPr>
          <p:spPr>
            <a:xfrm>
              <a:off x="5772074" y="4978850"/>
              <a:ext cx="374650" cy="2777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526" name="Google Shape;526;p24"/>
            <p:cNvCxnSpPr>
              <a:stCxn id="527" idx="0"/>
              <a:endCxn id="518" idx="5"/>
            </p:cNvCxnSpPr>
            <p:nvPr/>
          </p:nvCxnSpPr>
          <p:spPr>
            <a:xfrm flipH="1" rot="10800000">
              <a:off x="5236293" y="483301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8" name="Google Shape;528;p24"/>
            <p:cNvSpPr txBox="1"/>
            <p:nvPr/>
          </p:nvSpPr>
          <p:spPr>
            <a:xfrm>
              <a:off x="4937049" y="4978850"/>
              <a:ext cx="374650" cy="2761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 flipH="1">
              <a:off x="5068811" y="5267717"/>
              <a:ext cx="334963" cy="33489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29" name="Google Shape;529;p24"/>
          <p:cNvGrpSpPr/>
          <p:nvPr/>
        </p:nvGrpSpPr>
        <p:grpSpPr>
          <a:xfrm>
            <a:off x="5802313" y="1547813"/>
            <a:ext cx="1077912" cy="1343025"/>
            <a:chOff x="6338639" y="4692244"/>
            <a:chExt cx="1077912" cy="1344204"/>
          </a:xfrm>
        </p:grpSpPr>
        <p:sp>
          <p:nvSpPr>
            <p:cNvPr id="530" name="Google Shape;530;p24"/>
            <p:cNvSpPr/>
            <p:nvPr/>
          </p:nvSpPr>
          <p:spPr>
            <a:xfrm flipH="1">
              <a:off x="6594226" y="4981423"/>
              <a:ext cx="336550" cy="33366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31" name="Google Shape;531;p24"/>
            <p:cNvSpPr txBox="1"/>
            <p:nvPr/>
          </p:nvSpPr>
          <p:spPr>
            <a:xfrm>
              <a:off x="6594226" y="4692244"/>
              <a:ext cx="374650" cy="27646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532" name="Google Shape;532;p24"/>
            <p:cNvCxnSpPr>
              <a:stCxn id="533" idx="0"/>
              <a:endCxn id="530" idx="3"/>
            </p:cNvCxnSpPr>
            <p:nvPr/>
          </p:nvCxnSpPr>
          <p:spPr>
            <a:xfrm rot="10800000">
              <a:off x="6881576" y="5266191"/>
              <a:ext cx="2016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3" name="Google Shape;533;p24"/>
            <p:cNvSpPr/>
            <p:nvPr/>
          </p:nvSpPr>
          <p:spPr>
            <a:xfrm flipH="1">
              <a:off x="6914901" y="5701191"/>
              <a:ext cx="336550" cy="33525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534" name="Google Shape;534;p24"/>
            <p:cNvSpPr txBox="1"/>
            <p:nvPr/>
          </p:nvSpPr>
          <p:spPr>
            <a:xfrm>
              <a:off x="7041901" y="5413602"/>
              <a:ext cx="374650" cy="27646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535" name="Google Shape;535;p24"/>
            <p:cNvCxnSpPr>
              <a:stCxn id="536" idx="0"/>
              <a:endCxn id="530" idx="5"/>
            </p:cNvCxnSpPr>
            <p:nvPr/>
          </p:nvCxnSpPr>
          <p:spPr>
            <a:xfrm flipH="1" rot="10800000">
              <a:off x="6506120" y="5266191"/>
              <a:ext cx="1374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6" name="Google Shape;536;p24"/>
            <p:cNvSpPr/>
            <p:nvPr/>
          </p:nvSpPr>
          <p:spPr>
            <a:xfrm flipH="1">
              <a:off x="6338639" y="5701191"/>
              <a:ext cx="334962" cy="33525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3922713" y="3889375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4652963" y="3903663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9" name="Google Shape;539;p24"/>
          <p:cNvGrpSpPr/>
          <p:nvPr/>
        </p:nvGrpSpPr>
        <p:grpSpPr>
          <a:xfrm>
            <a:off x="6880225" y="3598863"/>
            <a:ext cx="1689100" cy="2733675"/>
            <a:chOff x="1247812" y="3126786"/>
            <a:chExt cx="1689100" cy="2733673"/>
          </a:xfrm>
        </p:grpSpPr>
        <p:cxnSp>
          <p:nvCxnSpPr>
            <p:cNvPr id="540" name="Google Shape;540;p24"/>
            <p:cNvCxnSpPr>
              <a:stCxn id="541" idx="0"/>
              <a:endCxn id="542" idx="3"/>
            </p:cNvCxnSpPr>
            <p:nvPr/>
          </p:nvCxnSpPr>
          <p:spPr>
            <a:xfrm rot="10800000">
              <a:off x="1960012" y="3697647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2" name="Google Shape;542;p24"/>
            <p:cNvSpPr/>
            <p:nvPr/>
          </p:nvSpPr>
          <p:spPr>
            <a:xfrm flipH="1">
              <a:off x="1678025" y="3417298"/>
              <a:ext cx="330200" cy="32861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 flipH="1">
              <a:off x="1955837" y="4084047"/>
              <a:ext cx="336550" cy="3349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43" name="Google Shape;543;p24"/>
            <p:cNvSpPr txBox="1"/>
            <p:nvPr/>
          </p:nvSpPr>
          <p:spPr>
            <a:xfrm>
              <a:off x="2082837" y="3795123"/>
              <a:ext cx="374650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544" name="Google Shape;544;p24"/>
            <p:cNvSpPr txBox="1"/>
            <p:nvPr/>
          </p:nvSpPr>
          <p:spPr>
            <a:xfrm>
              <a:off x="1665325" y="3126786"/>
              <a:ext cx="376237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545" name="Google Shape;545;p24"/>
            <p:cNvCxnSpPr>
              <a:stCxn id="546" idx="0"/>
              <a:endCxn id="542" idx="5"/>
            </p:cNvCxnSpPr>
            <p:nvPr/>
          </p:nvCxnSpPr>
          <p:spPr>
            <a:xfrm flipH="1" rot="10800000">
              <a:off x="1547056" y="3697647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7" name="Google Shape;547;p24"/>
            <p:cNvSpPr txBox="1"/>
            <p:nvPr/>
          </p:nvSpPr>
          <p:spPr>
            <a:xfrm>
              <a:off x="1247812" y="379512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 flipH="1">
              <a:off x="1379575" y="4084047"/>
              <a:ext cx="334962" cy="334963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548" name="Google Shape;548;p24"/>
            <p:cNvCxnSpPr>
              <a:stCxn id="549" idx="0"/>
              <a:endCxn id="541" idx="3"/>
            </p:cNvCxnSpPr>
            <p:nvPr/>
          </p:nvCxnSpPr>
          <p:spPr>
            <a:xfrm rot="10800000">
              <a:off x="2243187" y="4370072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9" name="Google Shape;549;p24"/>
            <p:cNvSpPr/>
            <p:nvPr/>
          </p:nvSpPr>
          <p:spPr>
            <a:xfrm flipH="1">
              <a:off x="2276512" y="4804772"/>
              <a:ext cx="336550" cy="3349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50" name="Google Shape;550;p24"/>
            <p:cNvSpPr txBox="1"/>
            <p:nvPr/>
          </p:nvSpPr>
          <p:spPr>
            <a:xfrm>
              <a:off x="2403512" y="4515847"/>
              <a:ext cx="374650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551" name="Google Shape;551;p24"/>
            <p:cNvCxnSpPr>
              <a:stCxn id="552" idx="0"/>
              <a:endCxn id="541" idx="5"/>
            </p:cNvCxnSpPr>
            <p:nvPr/>
          </p:nvCxnSpPr>
          <p:spPr>
            <a:xfrm flipH="1" rot="10800000">
              <a:off x="1867731" y="4370072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3" name="Google Shape;553;p24"/>
            <p:cNvSpPr txBox="1"/>
            <p:nvPr/>
          </p:nvSpPr>
          <p:spPr>
            <a:xfrm>
              <a:off x="1568487" y="4515847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flipH="1">
              <a:off x="1700250" y="4804772"/>
              <a:ext cx="334962" cy="334963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554" name="Google Shape;554;p24"/>
            <p:cNvCxnSpPr>
              <a:stCxn id="555" idx="0"/>
              <a:endCxn id="549" idx="3"/>
            </p:cNvCxnSpPr>
            <p:nvPr/>
          </p:nvCxnSpPr>
          <p:spPr>
            <a:xfrm rot="10800000">
              <a:off x="2563737" y="5090796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5" name="Google Shape;555;p24"/>
            <p:cNvSpPr/>
            <p:nvPr/>
          </p:nvSpPr>
          <p:spPr>
            <a:xfrm flipH="1">
              <a:off x="2600362" y="5525496"/>
              <a:ext cx="336550" cy="334963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cxnSp>
          <p:nvCxnSpPr>
            <p:cNvPr id="556" name="Google Shape;556;p24"/>
            <p:cNvCxnSpPr>
              <a:stCxn id="557" idx="0"/>
              <a:endCxn id="549" idx="5"/>
            </p:cNvCxnSpPr>
            <p:nvPr/>
          </p:nvCxnSpPr>
          <p:spPr>
            <a:xfrm flipH="1" rot="10800000">
              <a:off x="2191581" y="5090796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8" name="Google Shape;558;p24"/>
            <p:cNvSpPr txBox="1"/>
            <p:nvPr/>
          </p:nvSpPr>
          <p:spPr>
            <a:xfrm>
              <a:off x="1892337" y="5236571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 flipH="1">
              <a:off x="2024100" y="5525496"/>
              <a:ext cx="334962" cy="334963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559" name="Google Shape;559;p24"/>
          <p:cNvSpPr/>
          <p:nvPr/>
        </p:nvSpPr>
        <p:spPr>
          <a:xfrm rot="10800000">
            <a:off x="7256463" y="2295525"/>
            <a:ext cx="376237" cy="1268413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2593975" y="1611313"/>
            <a:ext cx="869950" cy="571500"/>
          </a:xfrm>
          <a:prstGeom prst="flowChartAlternateProcess">
            <a:avLst/>
          </a:prstGeom>
          <a:solidFill>
            <a:srgbClr val="0000FF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5"/>
          <p:cNvSpPr/>
          <p:nvPr/>
        </p:nvSpPr>
        <p:spPr>
          <a:xfrm>
            <a:off x="3124200" y="1457325"/>
            <a:ext cx="3732213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25"/>
          <p:cNvSpPr/>
          <p:nvPr/>
        </p:nvSpPr>
        <p:spPr>
          <a:xfrm flipH="1">
            <a:off x="4776788" y="1760538"/>
            <a:ext cx="336550" cy="334962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2" name="Google Shape;572;p25"/>
          <p:cNvSpPr txBox="1"/>
          <p:nvPr/>
        </p:nvSpPr>
        <p:spPr>
          <a:xfrm>
            <a:off x="4765675" y="1470025"/>
            <a:ext cx="376238" cy="2778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 flipH="1">
            <a:off x="6318250" y="1760538"/>
            <a:ext cx="336550" cy="334962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574" name="Google Shape;574;p25"/>
          <p:cNvSpPr txBox="1"/>
          <p:nvPr/>
        </p:nvSpPr>
        <p:spPr>
          <a:xfrm>
            <a:off x="6305550" y="1470025"/>
            <a:ext cx="376238" cy="2778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sp>
        <p:nvSpPr>
          <p:cNvPr id="575" name="Google Shape;575;p25"/>
          <p:cNvSpPr txBox="1"/>
          <p:nvPr/>
        </p:nvSpPr>
        <p:spPr>
          <a:xfrm>
            <a:off x="3281363" y="1471613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 flipH="1">
            <a:off x="3294063" y="1760538"/>
            <a:ext cx="334962" cy="334962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/>
          </a:p>
        </p:txBody>
      </p:sp>
      <p:grpSp>
        <p:nvGrpSpPr>
          <p:cNvPr id="577" name="Google Shape;577;p25"/>
          <p:cNvGrpSpPr/>
          <p:nvPr/>
        </p:nvGrpSpPr>
        <p:grpSpPr>
          <a:xfrm>
            <a:off x="3786188" y="1458913"/>
            <a:ext cx="1077912" cy="1344612"/>
            <a:chOff x="6338639" y="4692244"/>
            <a:chExt cx="1077912" cy="1344204"/>
          </a:xfrm>
        </p:grpSpPr>
        <p:sp>
          <p:nvSpPr>
            <p:cNvPr id="578" name="Google Shape;578;p25"/>
            <p:cNvSpPr/>
            <p:nvPr/>
          </p:nvSpPr>
          <p:spPr>
            <a:xfrm flipH="1">
              <a:off x="6594226" y="4981081"/>
              <a:ext cx="336550" cy="33486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79" name="Google Shape;579;p25"/>
            <p:cNvSpPr txBox="1"/>
            <p:nvPr/>
          </p:nvSpPr>
          <p:spPr>
            <a:xfrm>
              <a:off x="6594226" y="4692244"/>
              <a:ext cx="374650" cy="27772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580" name="Google Shape;580;p25"/>
            <p:cNvCxnSpPr>
              <a:stCxn id="581" idx="0"/>
              <a:endCxn id="578" idx="3"/>
            </p:cNvCxnSpPr>
            <p:nvPr/>
          </p:nvCxnSpPr>
          <p:spPr>
            <a:xfrm rot="10800000">
              <a:off x="6881576" y="5266888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1" name="Google Shape;581;p25"/>
            <p:cNvSpPr/>
            <p:nvPr/>
          </p:nvSpPr>
          <p:spPr>
            <a:xfrm flipH="1">
              <a:off x="6914901" y="5701588"/>
              <a:ext cx="336550" cy="334860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582" name="Google Shape;582;p25"/>
            <p:cNvSpPr txBox="1"/>
            <p:nvPr/>
          </p:nvSpPr>
          <p:spPr>
            <a:xfrm>
              <a:off x="7041901" y="5412750"/>
              <a:ext cx="374650" cy="27772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583" name="Google Shape;583;p25"/>
            <p:cNvCxnSpPr>
              <a:stCxn id="584" idx="0"/>
              <a:endCxn id="578" idx="5"/>
            </p:cNvCxnSpPr>
            <p:nvPr/>
          </p:nvCxnSpPr>
          <p:spPr>
            <a:xfrm flipH="1" rot="10800000">
              <a:off x="6506120" y="5266888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4" name="Google Shape;584;p25"/>
            <p:cNvSpPr/>
            <p:nvPr/>
          </p:nvSpPr>
          <p:spPr>
            <a:xfrm flipH="1">
              <a:off x="6338639" y="5701588"/>
              <a:ext cx="334962" cy="334860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grpSp>
        <p:nvGrpSpPr>
          <p:cNvPr id="585" name="Google Shape;585;p25"/>
          <p:cNvGrpSpPr/>
          <p:nvPr/>
        </p:nvGrpSpPr>
        <p:grpSpPr>
          <a:xfrm>
            <a:off x="5141913" y="1473200"/>
            <a:ext cx="1689100" cy="2733675"/>
            <a:chOff x="1247812" y="3126786"/>
            <a:chExt cx="1689100" cy="2733673"/>
          </a:xfrm>
        </p:grpSpPr>
        <p:cxnSp>
          <p:nvCxnSpPr>
            <p:cNvPr id="586" name="Google Shape;586;p25"/>
            <p:cNvCxnSpPr>
              <a:stCxn id="587" idx="0"/>
              <a:endCxn id="588" idx="3"/>
            </p:cNvCxnSpPr>
            <p:nvPr/>
          </p:nvCxnSpPr>
          <p:spPr>
            <a:xfrm rot="10800000">
              <a:off x="1960012" y="3697648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8" name="Google Shape;588;p25"/>
            <p:cNvSpPr/>
            <p:nvPr/>
          </p:nvSpPr>
          <p:spPr>
            <a:xfrm flipH="1">
              <a:off x="1678024" y="3417299"/>
              <a:ext cx="330200" cy="3286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87" name="Google Shape;587;p25"/>
            <p:cNvSpPr/>
            <p:nvPr/>
          </p:nvSpPr>
          <p:spPr>
            <a:xfrm flipH="1">
              <a:off x="1955837" y="4084048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89" name="Google Shape;589;p25"/>
            <p:cNvSpPr txBox="1"/>
            <p:nvPr/>
          </p:nvSpPr>
          <p:spPr>
            <a:xfrm>
              <a:off x="2082837" y="3795124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590" name="Google Shape;590;p25"/>
            <p:cNvSpPr txBox="1"/>
            <p:nvPr/>
          </p:nvSpPr>
          <p:spPr>
            <a:xfrm>
              <a:off x="1665324" y="3126786"/>
              <a:ext cx="376238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591" name="Google Shape;591;p25"/>
            <p:cNvCxnSpPr>
              <a:stCxn id="592" idx="0"/>
              <a:endCxn id="588" idx="5"/>
            </p:cNvCxnSpPr>
            <p:nvPr/>
          </p:nvCxnSpPr>
          <p:spPr>
            <a:xfrm flipH="1" rot="10800000">
              <a:off x="1547056" y="3697648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3" name="Google Shape;593;p25"/>
            <p:cNvSpPr txBox="1"/>
            <p:nvPr/>
          </p:nvSpPr>
          <p:spPr>
            <a:xfrm>
              <a:off x="1247812" y="3795124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flipH="1">
              <a:off x="1379574" y="4084048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594" name="Google Shape;594;p25"/>
            <p:cNvCxnSpPr>
              <a:stCxn id="595" idx="0"/>
              <a:endCxn id="587" idx="3"/>
            </p:cNvCxnSpPr>
            <p:nvPr/>
          </p:nvCxnSpPr>
          <p:spPr>
            <a:xfrm rot="10800000">
              <a:off x="2243187" y="4370073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5" name="Google Shape;595;p25"/>
            <p:cNvSpPr/>
            <p:nvPr/>
          </p:nvSpPr>
          <p:spPr>
            <a:xfrm flipH="1">
              <a:off x="2276512" y="4804773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96" name="Google Shape;596;p25"/>
            <p:cNvSpPr txBox="1"/>
            <p:nvPr/>
          </p:nvSpPr>
          <p:spPr>
            <a:xfrm>
              <a:off x="2403512" y="451584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597" name="Google Shape;597;p25"/>
            <p:cNvCxnSpPr>
              <a:stCxn id="598" idx="0"/>
              <a:endCxn id="587" idx="5"/>
            </p:cNvCxnSpPr>
            <p:nvPr/>
          </p:nvCxnSpPr>
          <p:spPr>
            <a:xfrm flipH="1" rot="10800000">
              <a:off x="1867731" y="4370073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9" name="Google Shape;599;p25"/>
            <p:cNvSpPr txBox="1"/>
            <p:nvPr/>
          </p:nvSpPr>
          <p:spPr>
            <a:xfrm>
              <a:off x="1568487" y="4515848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flipH="1">
              <a:off x="1700249" y="4804773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600" name="Google Shape;600;p25"/>
            <p:cNvCxnSpPr>
              <a:stCxn id="601" idx="0"/>
              <a:endCxn id="595" idx="3"/>
            </p:cNvCxnSpPr>
            <p:nvPr/>
          </p:nvCxnSpPr>
          <p:spPr>
            <a:xfrm rot="10800000">
              <a:off x="2563737" y="509079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01" name="Google Shape;601;p25"/>
            <p:cNvSpPr/>
            <p:nvPr/>
          </p:nvSpPr>
          <p:spPr>
            <a:xfrm flipH="1">
              <a:off x="2600362" y="5525497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cxnSp>
          <p:nvCxnSpPr>
            <p:cNvPr id="602" name="Google Shape;602;p25"/>
            <p:cNvCxnSpPr>
              <a:stCxn id="603" idx="0"/>
              <a:endCxn id="595" idx="5"/>
            </p:cNvCxnSpPr>
            <p:nvPr/>
          </p:nvCxnSpPr>
          <p:spPr>
            <a:xfrm flipH="1" rot="10800000">
              <a:off x="2191581" y="509079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04" name="Google Shape;604;p25"/>
            <p:cNvSpPr txBox="1"/>
            <p:nvPr/>
          </p:nvSpPr>
          <p:spPr>
            <a:xfrm>
              <a:off x="1892337" y="5236572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flipH="1">
              <a:off x="2024099" y="5525497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605" name="Google Shape;605;p25"/>
          <p:cNvSpPr/>
          <p:nvPr/>
        </p:nvSpPr>
        <p:spPr>
          <a:xfrm>
            <a:off x="3360738" y="3019425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25"/>
          <p:cNvSpPr/>
          <p:nvPr/>
        </p:nvSpPr>
        <p:spPr>
          <a:xfrm>
            <a:off x="4090988" y="3035300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07" name="Google Shape;607;p25"/>
          <p:cNvGrpSpPr/>
          <p:nvPr/>
        </p:nvGrpSpPr>
        <p:grpSpPr>
          <a:xfrm>
            <a:off x="6573838" y="4318000"/>
            <a:ext cx="1530350" cy="2012950"/>
            <a:chOff x="1689100" y="3560175"/>
            <a:chExt cx="1530350" cy="2012949"/>
          </a:xfrm>
        </p:grpSpPr>
        <p:cxnSp>
          <p:nvCxnSpPr>
            <p:cNvPr id="608" name="Google Shape;608;p25"/>
            <p:cNvCxnSpPr>
              <a:stCxn id="609" idx="0"/>
              <a:endCxn id="610" idx="3"/>
            </p:cNvCxnSpPr>
            <p:nvPr/>
          </p:nvCxnSpPr>
          <p:spPr>
            <a:xfrm rot="10800000">
              <a:off x="2401300" y="4131038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0" name="Google Shape;610;p25"/>
            <p:cNvSpPr/>
            <p:nvPr/>
          </p:nvSpPr>
          <p:spPr>
            <a:xfrm flipH="1">
              <a:off x="2119312" y="3850688"/>
              <a:ext cx="330200" cy="3286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 flipH="1">
              <a:off x="2397125" y="4517438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11" name="Google Shape;611;p25"/>
            <p:cNvSpPr txBox="1"/>
            <p:nvPr/>
          </p:nvSpPr>
          <p:spPr>
            <a:xfrm>
              <a:off x="2524125" y="4228513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612" name="Google Shape;612;p25"/>
            <p:cNvSpPr txBox="1"/>
            <p:nvPr/>
          </p:nvSpPr>
          <p:spPr>
            <a:xfrm>
              <a:off x="2106612" y="3560175"/>
              <a:ext cx="376238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613" name="Google Shape;613;p25"/>
            <p:cNvCxnSpPr>
              <a:stCxn id="614" idx="0"/>
              <a:endCxn id="610" idx="5"/>
            </p:cNvCxnSpPr>
            <p:nvPr/>
          </p:nvCxnSpPr>
          <p:spPr>
            <a:xfrm flipH="1" rot="10800000">
              <a:off x="1988344" y="4131038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5" name="Google Shape;615;p25"/>
            <p:cNvSpPr txBox="1"/>
            <p:nvPr/>
          </p:nvSpPr>
          <p:spPr>
            <a:xfrm>
              <a:off x="1689100" y="422851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flipH="1">
              <a:off x="1820862" y="4517438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</a:t>
              </a:r>
              <a:endParaRPr/>
            </a:p>
          </p:txBody>
        </p:sp>
        <p:cxnSp>
          <p:nvCxnSpPr>
            <p:cNvPr id="616" name="Google Shape;616;p25"/>
            <p:cNvCxnSpPr>
              <a:stCxn id="617" idx="0"/>
              <a:endCxn id="609" idx="3"/>
            </p:cNvCxnSpPr>
            <p:nvPr/>
          </p:nvCxnSpPr>
          <p:spPr>
            <a:xfrm rot="10800000">
              <a:off x="2684475" y="4803462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7" name="Google Shape;617;p25"/>
            <p:cNvSpPr/>
            <p:nvPr/>
          </p:nvSpPr>
          <p:spPr>
            <a:xfrm flipH="1">
              <a:off x="2717800" y="5238162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618" name="Google Shape;618;p25"/>
            <p:cNvSpPr txBox="1"/>
            <p:nvPr/>
          </p:nvSpPr>
          <p:spPr>
            <a:xfrm>
              <a:off x="2844800" y="4949237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619" name="Google Shape;619;p25"/>
            <p:cNvCxnSpPr>
              <a:stCxn id="620" idx="0"/>
              <a:endCxn id="609" idx="5"/>
            </p:cNvCxnSpPr>
            <p:nvPr/>
          </p:nvCxnSpPr>
          <p:spPr>
            <a:xfrm flipH="1" rot="10800000">
              <a:off x="2309019" y="4803462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1" name="Google Shape;621;p25"/>
            <p:cNvSpPr txBox="1"/>
            <p:nvPr/>
          </p:nvSpPr>
          <p:spPr>
            <a:xfrm>
              <a:off x="2009775" y="4949237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 flipH="1">
              <a:off x="2141537" y="5238162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sp>
        <p:nvSpPr>
          <p:cNvPr id="622" name="Google Shape;622;p25"/>
          <p:cNvSpPr/>
          <p:nvPr/>
        </p:nvSpPr>
        <p:spPr>
          <a:xfrm rot="10800000">
            <a:off x="6985000" y="2132013"/>
            <a:ext cx="376238" cy="2011362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628" name="Google Shape;62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26"/>
          <p:cNvSpPr/>
          <p:nvPr/>
        </p:nvSpPr>
        <p:spPr>
          <a:xfrm flipH="1">
            <a:off x="4040188" y="1760538"/>
            <a:ext cx="336550" cy="334962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Google Shape;633;p26"/>
          <p:cNvSpPr txBox="1"/>
          <p:nvPr/>
        </p:nvSpPr>
        <p:spPr>
          <a:xfrm>
            <a:off x="4029075" y="1470025"/>
            <a:ext cx="376238" cy="2778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 flipH="1">
            <a:off x="5581650" y="1736725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635" name="Google Shape;635;p26"/>
          <p:cNvSpPr txBox="1"/>
          <p:nvPr/>
        </p:nvSpPr>
        <p:spPr>
          <a:xfrm>
            <a:off x="5568950" y="1446213"/>
            <a:ext cx="376238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grpSp>
        <p:nvGrpSpPr>
          <p:cNvPr id="636" name="Google Shape;636;p26"/>
          <p:cNvGrpSpPr/>
          <p:nvPr/>
        </p:nvGrpSpPr>
        <p:grpSpPr>
          <a:xfrm>
            <a:off x="4405313" y="1473200"/>
            <a:ext cx="1689100" cy="2733675"/>
            <a:chOff x="1247812" y="3126786"/>
            <a:chExt cx="1689100" cy="2733673"/>
          </a:xfrm>
        </p:grpSpPr>
        <p:cxnSp>
          <p:nvCxnSpPr>
            <p:cNvPr id="637" name="Google Shape;637;p26"/>
            <p:cNvCxnSpPr>
              <a:stCxn id="638" idx="0"/>
              <a:endCxn id="639" idx="3"/>
            </p:cNvCxnSpPr>
            <p:nvPr/>
          </p:nvCxnSpPr>
          <p:spPr>
            <a:xfrm rot="10800000">
              <a:off x="1960012" y="3697648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39" name="Google Shape;639;p26"/>
            <p:cNvSpPr/>
            <p:nvPr/>
          </p:nvSpPr>
          <p:spPr>
            <a:xfrm flipH="1">
              <a:off x="1678024" y="3417299"/>
              <a:ext cx="330200" cy="3286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 flipH="1">
              <a:off x="1955837" y="4084048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40" name="Google Shape;640;p26"/>
            <p:cNvSpPr txBox="1"/>
            <p:nvPr/>
          </p:nvSpPr>
          <p:spPr>
            <a:xfrm>
              <a:off x="2082837" y="3795124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641" name="Google Shape;641;p26"/>
            <p:cNvSpPr txBox="1"/>
            <p:nvPr/>
          </p:nvSpPr>
          <p:spPr>
            <a:xfrm>
              <a:off x="1665324" y="3126786"/>
              <a:ext cx="376238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642" name="Google Shape;642;p26"/>
            <p:cNvCxnSpPr>
              <a:stCxn id="643" idx="0"/>
              <a:endCxn id="639" idx="5"/>
            </p:cNvCxnSpPr>
            <p:nvPr/>
          </p:nvCxnSpPr>
          <p:spPr>
            <a:xfrm flipH="1" rot="10800000">
              <a:off x="1547056" y="3697648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4" name="Google Shape;644;p26"/>
            <p:cNvSpPr txBox="1"/>
            <p:nvPr/>
          </p:nvSpPr>
          <p:spPr>
            <a:xfrm>
              <a:off x="1247812" y="3795124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 flipH="1">
              <a:off x="1379574" y="4084048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645" name="Google Shape;645;p26"/>
            <p:cNvCxnSpPr>
              <a:stCxn id="646" idx="0"/>
              <a:endCxn id="638" idx="3"/>
            </p:cNvCxnSpPr>
            <p:nvPr/>
          </p:nvCxnSpPr>
          <p:spPr>
            <a:xfrm rot="10800000">
              <a:off x="2243187" y="4370073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6" name="Google Shape;646;p26"/>
            <p:cNvSpPr/>
            <p:nvPr/>
          </p:nvSpPr>
          <p:spPr>
            <a:xfrm flipH="1">
              <a:off x="2276512" y="4804773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47" name="Google Shape;647;p26"/>
            <p:cNvSpPr txBox="1"/>
            <p:nvPr/>
          </p:nvSpPr>
          <p:spPr>
            <a:xfrm>
              <a:off x="2403512" y="451584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648" name="Google Shape;648;p26"/>
            <p:cNvCxnSpPr>
              <a:stCxn id="649" idx="0"/>
              <a:endCxn id="638" idx="5"/>
            </p:cNvCxnSpPr>
            <p:nvPr/>
          </p:nvCxnSpPr>
          <p:spPr>
            <a:xfrm flipH="1" rot="10800000">
              <a:off x="1867731" y="4370073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0" name="Google Shape;650;p26"/>
            <p:cNvSpPr txBox="1"/>
            <p:nvPr/>
          </p:nvSpPr>
          <p:spPr>
            <a:xfrm>
              <a:off x="1568487" y="4515848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 flipH="1">
              <a:off x="1700249" y="4804773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651" name="Google Shape;651;p26"/>
            <p:cNvCxnSpPr>
              <a:stCxn id="652" idx="0"/>
              <a:endCxn id="646" idx="3"/>
            </p:cNvCxnSpPr>
            <p:nvPr/>
          </p:nvCxnSpPr>
          <p:spPr>
            <a:xfrm rot="10800000">
              <a:off x="2563737" y="509079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2" name="Google Shape;652;p26"/>
            <p:cNvSpPr/>
            <p:nvPr/>
          </p:nvSpPr>
          <p:spPr>
            <a:xfrm flipH="1">
              <a:off x="2600362" y="5525497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cxnSp>
          <p:nvCxnSpPr>
            <p:cNvPr id="653" name="Google Shape;653;p26"/>
            <p:cNvCxnSpPr>
              <a:stCxn id="654" idx="0"/>
              <a:endCxn id="646" idx="5"/>
            </p:cNvCxnSpPr>
            <p:nvPr/>
          </p:nvCxnSpPr>
          <p:spPr>
            <a:xfrm flipH="1" rot="10800000">
              <a:off x="2191581" y="509079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5" name="Google Shape;655;p26"/>
            <p:cNvSpPr txBox="1"/>
            <p:nvPr/>
          </p:nvSpPr>
          <p:spPr>
            <a:xfrm>
              <a:off x="1892337" y="5236572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 flipH="1">
              <a:off x="2024099" y="5525497"/>
              <a:ext cx="334963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656" name="Google Shape;656;p26"/>
          <p:cNvGrpSpPr/>
          <p:nvPr/>
        </p:nvGrpSpPr>
        <p:grpSpPr>
          <a:xfrm>
            <a:off x="6013450" y="1473200"/>
            <a:ext cx="1530350" cy="2012950"/>
            <a:chOff x="1689100" y="3560175"/>
            <a:chExt cx="1530350" cy="2012949"/>
          </a:xfrm>
        </p:grpSpPr>
        <p:cxnSp>
          <p:nvCxnSpPr>
            <p:cNvPr id="657" name="Google Shape;657;p26"/>
            <p:cNvCxnSpPr>
              <a:stCxn id="658" idx="0"/>
              <a:endCxn id="659" idx="3"/>
            </p:cNvCxnSpPr>
            <p:nvPr/>
          </p:nvCxnSpPr>
          <p:spPr>
            <a:xfrm rot="10800000">
              <a:off x="2401300" y="4131038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9" name="Google Shape;659;p26"/>
            <p:cNvSpPr/>
            <p:nvPr/>
          </p:nvSpPr>
          <p:spPr>
            <a:xfrm flipH="1">
              <a:off x="2119313" y="3850688"/>
              <a:ext cx="330200" cy="3286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 flipH="1">
              <a:off x="2397125" y="4517438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2524125" y="4228513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2106613" y="3560175"/>
              <a:ext cx="376237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662" name="Google Shape;662;p26"/>
            <p:cNvCxnSpPr>
              <a:stCxn id="663" idx="0"/>
              <a:endCxn id="659" idx="5"/>
            </p:cNvCxnSpPr>
            <p:nvPr/>
          </p:nvCxnSpPr>
          <p:spPr>
            <a:xfrm flipH="1" rot="10800000">
              <a:off x="1988344" y="4131038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64" name="Google Shape;664;p26"/>
            <p:cNvSpPr txBox="1"/>
            <p:nvPr/>
          </p:nvSpPr>
          <p:spPr>
            <a:xfrm>
              <a:off x="1689100" y="422851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 flipH="1">
              <a:off x="1820863" y="4517438"/>
              <a:ext cx="334962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</a:t>
              </a:r>
              <a:endParaRPr/>
            </a:p>
          </p:txBody>
        </p:sp>
        <p:cxnSp>
          <p:nvCxnSpPr>
            <p:cNvPr id="665" name="Google Shape;665;p26"/>
            <p:cNvCxnSpPr>
              <a:stCxn id="666" idx="0"/>
              <a:endCxn id="658" idx="3"/>
            </p:cNvCxnSpPr>
            <p:nvPr/>
          </p:nvCxnSpPr>
          <p:spPr>
            <a:xfrm rot="10800000">
              <a:off x="2684475" y="4803462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66" name="Google Shape;666;p26"/>
            <p:cNvSpPr/>
            <p:nvPr/>
          </p:nvSpPr>
          <p:spPr>
            <a:xfrm flipH="1">
              <a:off x="2717800" y="5238162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2844800" y="4949237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668" name="Google Shape;668;p26"/>
            <p:cNvCxnSpPr>
              <a:stCxn id="669" idx="0"/>
              <a:endCxn id="658" idx="5"/>
            </p:cNvCxnSpPr>
            <p:nvPr/>
          </p:nvCxnSpPr>
          <p:spPr>
            <a:xfrm flipH="1" rot="10800000">
              <a:off x="2309019" y="4803462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0" name="Google Shape;670;p26"/>
            <p:cNvSpPr txBox="1"/>
            <p:nvPr/>
          </p:nvSpPr>
          <p:spPr>
            <a:xfrm>
              <a:off x="2009775" y="4949237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 flipH="1">
              <a:off x="2141538" y="5238162"/>
              <a:ext cx="334962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sp>
        <p:nvSpPr>
          <p:cNvPr id="671" name="Google Shape;671;p26"/>
          <p:cNvSpPr/>
          <p:nvPr/>
        </p:nvSpPr>
        <p:spPr>
          <a:xfrm>
            <a:off x="4281488" y="4422775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26"/>
          <p:cNvSpPr/>
          <p:nvPr/>
        </p:nvSpPr>
        <p:spPr>
          <a:xfrm>
            <a:off x="5011738" y="4437063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73" name="Google Shape;673;p26"/>
          <p:cNvGrpSpPr/>
          <p:nvPr/>
        </p:nvGrpSpPr>
        <p:grpSpPr>
          <a:xfrm>
            <a:off x="439738" y="2586038"/>
            <a:ext cx="2390775" cy="3462337"/>
            <a:chOff x="312738" y="2309038"/>
            <a:chExt cx="2390775" cy="3461928"/>
          </a:xfrm>
        </p:grpSpPr>
        <p:sp>
          <p:nvSpPr>
            <p:cNvPr id="674" name="Google Shape;674;p26"/>
            <p:cNvSpPr/>
            <p:nvPr/>
          </p:nvSpPr>
          <p:spPr>
            <a:xfrm flipH="1">
              <a:off x="325438" y="3328093"/>
              <a:ext cx="336550" cy="33492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Es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75" name="Google Shape;675;p26"/>
            <p:cNvSpPr txBox="1"/>
            <p:nvPr/>
          </p:nvSpPr>
          <p:spPr>
            <a:xfrm>
              <a:off x="312738" y="3037614"/>
              <a:ext cx="376237" cy="27778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676" name="Google Shape;676;p26"/>
            <p:cNvCxnSpPr>
              <a:stCxn id="674" idx="1"/>
              <a:endCxn id="677" idx="5"/>
            </p:cNvCxnSpPr>
            <p:nvPr/>
          </p:nvCxnSpPr>
          <p:spPr>
            <a:xfrm flipH="1" rot="10800000">
              <a:off x="612701" y="2910641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8" name="Google Shape;678;p26"/>
            <p:cNvCxnSpPr>
              <a:stCxn id="679" idx="7"/>
              <a:endCxn id="677" idx="3"/>
            </p:cNvCxnSpPr>
            <p:nvPr/>
          </p:nvCxnSpPr>
          <p:spPr>
            <a:xfrm rot="10800000">
              <a:off x="1179482" y="2910911"/>
              <a:ext cx="313500" cy="465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7" name="Google Shape;677;p26"/>
            <p:cNvSpPr/>
            <p:nvPr/>
          </p:nvSpPr>
          <p:spPr>
            <a:xfrm flipH="1">
              <a:off x="892175" y="2624913"/>
              <a:ext cx="336550" cy="33492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866775" y="2309038"/>
              <a:ext cx="374650" cy="27777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681" name="Google Shape;681;p26"/>
            <p:cNvCxnSpPr>
              <a:stCxn id="682" idx="0"/>
              <a:endCxn id="679" idx="3"/>
            </p:cNvCxnSpPr>
            <p:nvPr/>
          </p:nvCxnSpPr>
          <p:spPr>
            <a:xfrm rot="10800000">
              <a:off x="1726613" y="3608664"/>
              <a:ext cx="1641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9" name="Google Shape;679;p26"/>
            <p:cNvSpPr/>
            <p:nvPr/>
          </p:nvSpPr>
          <p:spPr>
            <a:xfrm flipH="1">
              <a:off x="1444625" y="3328093"/>
              <a:ext cx="330200" cy="32857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 flipH="1">
              <a:off x="1722438" y="3994764"/>
              <a:ext cx="336550" cy="33492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83" name="Google Shape;683;p26"/>
            <p:cNvSpPr txBox="1"/>
            <p:nvPr/>
          </p:nvSpPr>
          <p:spPr>
            <a:xfrm>
              <a:off x="1849438" y="3705873"/>
              <a:ext cx="374650" cy="27777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684" name="Google Shape;684;p26"/>
            <p:cNvSpPr txBox="1"/>
            <p:nvPr/>
          </p:nvSpPr>
          <p:spPr>
            <a:xfrm>
              <a:off x="1431925" y="3037614"/>
              <a:ext cx="376238" cy="27778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685" name="Google Shape;685;p26"/>
            <p:cNvCxnSpPr>
              <a:stCxn id="686" idx="0"/>
              <a:endCxn id="679" idx="5"/>
            </p:cNvCxnSpPr>
            <p:nvPr/>
          </p:nvCxnSpPr>
          <p:spPr>
            <a:xfrm flipH="1" rot="10800000">
              <a:off x="1313657" y="3608664"/>
              <a:ext cx="1794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7" name="Google Shape;687;p26"/>
            <p:cNvSpPr txBox="1"/>
            <p:nvPr/>
          </p:nvSpPr>
          <p:spPr>
            <a:xfrm>
              <a:off x="1014413" y="3705873"/>
              <a:ext cx="374650" cy="27619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flipH="1">
              <a:off x="1146175" y="3994764"/>
              <a:ext cx="334963" cy="33492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688" name="Google Shape;688;p26"/>
            <p:cNvCxnSpPr>
              <a:stCxn id="689" idx="0"/>
              <a:endCxn id="682" idx="3"/>
            </p:cNvCxnSpPr>
            <p:nvPr/>
          </p:nvCxnSpPr>
          <p:spPr>
            <a:xfrm rot="10800000">
              <a:off x="2009788" y="4280704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9" name="Google Shape;689;p26"/>
            <p:cNvSpPr/>
            <p:nvPr/>
          </p:nvSpPr>
          <p:spPr>
            <a:xfrm flipH="1">
              <a:off x="2043113" y="4715404"/>
              <a:ext cx="336550" cy="33492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90" name="Google Shape;690;p26"/>
            <p:cNvSpPr txBox="1"/>
            <p:nvPr/>
          </p:nvSpPr>
          <p:spPr>
            <a:xfrm>
              <a:off x="2170113" y="4426513"/>
              <a:ext cx="374650" cy="27777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691" name="Google Shape;691;p26"/>
            <p:cNvCxnSpPr>
              <a:stCxn id="692" idx="0"/>
              <a:endCxn id="682" idx="5"/>
            </p:cNvCxnSpPr>
            <p:nvPr/>
          </p:nvCxnSpPr>
          <p:spPr>
            <a:xfrm flipH="1" rot="10800000">
              <a:off x="1634332" y="4280704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3" name="Google Shape;693;p26"/>
            <p:cNvSpPr txBox="1"/>
            <p:nvPr/>
          </p:nvSpPr>
          <p:spPr>
            <a:xfrm>
              <a:off x="1335088" y="4426513"/>
              <a:ext cx="374650" cy="27619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 flipH="1">
              <a:off x="1466850" y="4715404"/>
              <a:ext cx="334963" cy="33492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694" name="Google Shape;694;p26"/>
            <p:cNvCxnSpPr>
              <a:stCxn id="695" idx="0"/>
              <a:endCxn id="689" idx="3"/>
            </p:cNvCxnSpPr>
            <p:nvPr/>
          </p:nvCxnSpPr>
          <p:spPr>
            <a:xfrm rot="10800000">
              <a:off x="2330338" y="5001344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5" name="Google Shape;695;p26"/>
            <p:cNvSpPr/>
            <p:nvPr/>
          </p:nvSpPr>
          <p:spPr>
            <a:xfrm flipH="1">
              <a:off x="2366963" y="5436044"/>
              <a:ext cx="336550" cy="33492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cxnSp>
          <p:nvCxnSpPr>
            <p:cNvPr id="696" name="Google Shape;696;p26"/>
            <p:cNvCxnSpPr>
              <a:stCxn id="697" idx="0"/>
              <a:endCxn id="689" idx="5"/>
            </p:cNvCxnSpPr>
            <p:nvPr/>
          </p:nvCxnSpPr>
          <p:spPr>
            <a:xfrm flipH="1" rot="10800000">
              <a:off x="1958182" y="5001344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8" name="Google Shape;698;p26"/>
            <p:cNvSpPr txBox="1"/>
            <p:nvPr/>
          </p:nvSpPr>
          <p:spPr>
            <a:xfrm>
              <a:off x="1658938" y="5147153"/>
              <a:ext cx="374650" cy="27619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 flipH="1">
              <a:off x="1790700" y="5436044"/>
              <a:ext cx="334963" cy="33492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699" name="Google Shape;699;p26"/>
          <p:cNvSpPr/>
          <p:nvPr/>
        </p:nvSpPr>
        <p:spPr>
          <a:xfrm rot="-5897998">
            <a:off x="4032250" y="-1385887"/>
            <a:ext cx="769937" cy="6275388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26"/>
          <p:cNvSpPr/>
          <p:nvPr/>
        </p:nvSpPr>
        <p:spPr>
          <a:xfrm>
            <a:off x="3873500" y="1420813"/>
            <a:ext cx="3067050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26"/>
          <p:cNvSpPr/>
          <p:nvPr/>
        </p:nvSpPr>
        <p:spPr>
          <a:xfrm>
            <a:off x="2919413" y="1563688"/>
            <a:ext cx="869950" cy="571500"/>
          </a:xfrm>
          <a:prstGeom prst="flowChartAlternateProcess">
            <a:avLst/>
          </a:prstGeom>
          <a:solidFill>
            <a:srgbClr val="0000FF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27"/>
          <p:cNvSpPr/>
          <p:nvPr/>
        </p:nvSpPr>
        <p:spPr>
          <a:xfrm flipH="1">
            <a:off x="3727450" y="1736725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712" name="Google Shape;712;p27"/>
          <p:cNvSpPr txBox="1"/>
          <p:nvPr/>
        </p:nvSpPr>
        <p:spPr>
          <a:xfrm>
            <a:off x="3727450" y="1446213"/>
            <a:ext cx="376238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grpSp>
        <p:nvGrpSpPr>
          <p:cNvPr id="713" name="Google Shape;713;p27"/>
          <p:cNvGrpSpPr/>
          <p:nvPr/>
        </p:nvGrpSpPr>
        <p:grpSpPr>
          <a:xfrm>
            <a:off x="4159250" y="1473200"/>
            <a:ext cx="1530350" cy="2012950"/>
            <a:chOff x="1689100" y="3560175"/>
            <a:chExt cx="1530350" cy="2012949"/>
          </a:xfrm>
        </p:grpSpPr>
        <p:cxnSp>
          <p:nvCxnSpPr>
            <p:cNvPr id="714" name="Google Shape;714;p27"/>
            <p:cNvCxnSpPr>
              <a:stCxn id="715" idx="0"/>
              <a:endCxn id="716" idx="3"/>
            </p:cNvCxnSpPr>
            <p:nvPr/>
          </p:nvCxnSpPr>
          <p:spPr>
            <a:xfrm rot="10800000">
              <a:off x="2401300" y="4131038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6" name="Google Shape;716;p27"/>
            <p:cNvSpPr/>
            <p:nvPr/>
          </p:nvSpPr>
          <p:spPr>
            <a:xfrm flipH="1">
              <a:off x="2119313" y="3850688"/>
              <a:ext cx="330200" cy="3286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 flipH="1">
              <a:off x="2397125" y="4517438"/>
              <a:ext cx="336550" cy="3349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7" name="Google Shape;717;p27"/>
            <p:cNvSpPr txBox="1"/>
            <p:nvPr/>
          </p:nvSpPr>
          <p:spPr>
            <a:xfrm>
              <a:off x="2524125" y="4228513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718" name="Google Shape;718;p27"/>
            <p:cNvSpPr txBox="1"/>
            <p:nvPr/>
          </p:nvSpPr>
          <p:spPr>
            <a:xfrm>
              <a:off x="2106613" y="3560175"/>
              <a:ext cx="376237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719" name="Google Shape;719;p27"/>
            <p:cNvCxnSpPr>
              <a:stCxn id="720" idx="0"/>
              <a:endCxn id="716" idx="5"/>
            </p:cNvCxnSpPr>
            <p:nvPr/>
          </p:nvCxnSpPr>
          <p:spPr>
            <a:xfrm flipH="1" rot="10800000">
              <a:off x="1988344" y="4131038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1" name="Google Shape;721;p27"/>
            <p:cNvSpPr txBox="1"/>
            <p:nvPr/>
          </p:nvSpPr>
          <p:spPr>
            <a:xfrm>
              <a:off x="1689100" y="422851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 flipH="1">
              <a:off x="1820863" y="4517438"/>
              <a:ext cx="334962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</a:t>
              </a:r>
              <a:endParaRPr/>
            </a:p>
          </p:txBody>
        </p:sp>
        <p:cxnSp>
          <p:nvCxnSpPr>
            <p:cNvPr id="722" name="Google Shape;722;p27"/>
            <p:cNvCxnSpPr>
              <a:stCxn id="723" idx="0"/>
              <a:endCxn id="715" idx="3"/>
            </p:cNvCxnSpPr>
            <p:nvPr/>
          </p:nvCxnSpPr>
          <p:spPr>
            <a:xfrm rot="10800000">
              <a:off x="2684475" y="4803462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3" name="Google Shape;723;p27"/>
            <p:cNvSpPr/>
            <p:nvPr/>
          </p:nvSpPr>
          <p:spPr>
            <a:xfrm flipH="1">
              <a:off x="2717800" y="5238162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724" name="Google Shape;724;p27"/>
            <p:cNvSpPr txBox="1"/>
            <p:nvPr/>
          </p:nvSpPr>
          <p:spPr>
            <a:xfrm>
              <a:off x="2844800" y="4949237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725" name="Google Shape;725;p27"/>
            <p:cNvCxnSpPr>
              <a:stCxn id="726" idx="0"/>
              <a:endCxn id="715" idx="5"/>
            </p:cNvCxnSpPr>
            <p:nvPr/>
          </p:nvCxnSpPr>
          <p:spPr>
            <a:xfrm flipH="1" rot="10800000">
              <a:off x="2309019" y="4803462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7" name="Google Shape;727;p27"/>
            <p:cNvSpPr txBox="1"/>
            <p:nvPr/>
          </p:nvSpPr>
          <p:spPr>
            <a:xfrm>
              <a:off x="2009775" y="4949237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 flipH="1">
              <a:off x="2141538" y="5238162"/>
              <a:ext cx="334962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5961063" y="1423988"/>
            <a:ext cx="2390775" cy="3460750"/>
            <a:chOff x="312738" y="2309038"/>
            <a:chExt cx="2390775" cy="3461928"/>
          </a:xfrm>
        </p:grpSpPr>
        <p:sp>
          <p:nvSpPr>
            <p:cNvPr id="729" name="Google Shape;729;p27"/>
            <p:cNvSpPr/>
            <p:nvPr/>
          </p:nvSpPr>
          <p:spPr>
            <a:xfrm flipH="1">
              <a:off x="325438" y="3328560"/>
              <a:ext cx="336550" cy="333488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Es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30" name="Google Shape;730;p27"/>
            <p:cNvSpPr txBox="1"/>
            <p:nvPr/>
          </p:nvSpPr>
          <p:spPr>
            <a:xfrm>
              <a:off x="312738" y="3037948"/>
              <a:ext cx="376237" cy="2779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731" name="Google Shape;731;p27"/>
            <p:cNvCxnSpPr>
              <a:stCxn id="729" idx="1"/>
              <a:endCxn id="732" idx="5"/>
            </p:cNvCxnSpPr>
            <p:nvPr/>
          </p:nvCxnSpPr>
          <p:spPr>
            <a:xfrm flipH="1" rot="10800000">
              <a:off x="612701" y="2911198"/>
              <a:ext cx="328800" cy="466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3" name="Google Shape;733;p27"/>
            <p:cNvCxnSpPr>
              <a:stCxn id="734" idx="7"/>
              <a:endCxn id="732" idx="3"/>
            </p:cNvCxnSpPr>
            <p:nvPr/>
          </p:nvCxnSpPr>
          <p:spPr>
            <a:xfrm rot="10800000">
              <a:off x="1179482" y="2911168"/>
              <a:ext cx="313500" cy="465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2" name="Google Shape;732;p27"/>
            <p:cNvSpPr/>
            <p:nvPr/>
          </p:nvSpPr>
          <p:spPr>
            <a:xfrm flipH="1">
              <a:off x="892175" y="2625058"/>
              <a:ext cx="336550" cy="33507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35" name="Google Shape;735;p27"/>
            <p:cNvSpPr txBox="1"/>
            <p:nvPr/>
          </p:nvSpPr>
          <p:spPr>
            <a:xfrm>
              <a:off x="866775" y="2309038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736" name="Google Shape;736;p27"/>
            <p:cNvCxnSpPr>
              <a:stCxn id="737" idx="0"/>
              <a:endCxn id="734" idx="3"/>
            </p:cNvCxnSpPr>
            <p:nvPr/>
          </p:nvCxnSpPr>
          <p:spPr>
            <a:xfrm rot="10800000">
              <a:off x="1726613" y="3607848"/>
              <a:ext cx="1641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4" name="Google Shape;734;p27"/>
            <p:cNvSpPr/>
            <p:nvPr/>
          </p:nvSpPr>
          <p:spPr>
            <a:xfrm flipH="1">
              <a:off x="1444625" y="3328560"/>
              <a:ext cx="330200" cy="32713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 flipH="1">
              <a:off x="1722438" y="3993948"/>
              <a:ext cx="336550" cy="33507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38" name="Google Shape;738;p27"/>
            <p:cNvSpPr txBox="1"/>
            <p:nvPr/>
          </p:nvSpPr>
          <p:spPr>
            <a:xfrm>
              <a:off x="1849438" y="3706514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739" name="Google Shape;739;p27"/>
            <p:cNvSpPr txBox="1"/>
            <p:nvPr/>
          </p:nvSpPr>
          <p:spPr>
            <a:xfrm>
              <a:off x="1431925" y="3037948"/>
              <a:ext cx="376238" cy="2779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740" name="Google Shape;740;p27"/>
            <p:cNvCxnSpPr>
              <a:stCxn id="741" idx="0"/>
              <a:endCxn id="734" idx="5"/>
            </p:cNvCxnSpPr>
            <p:nvPr/>
          </p:nvCxnSpPr>
          <p:spPr>
            <a:xfrm flipH="1" rot="10800000">
              <a:off x="1313657" y="3607848"/>
              <a:ext cx="1794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2" name="Google Shape;742;p27"/>
            <p:cNvSpPr txBox="1"/>
            <p:nvPr/>
          </p:nvSpPr>
          <p:spPr>
            <a:xfrm>
              <a:off x="1014413" y="3704925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 flipH="1">
              <a:off x="1146175" y="3993948"/>
              <a:ext cx="334963" cy="33507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743" name="Google Shape;743;p27"/>
            <p:cNvCxnSpPr>
              <a:stCxn id="744" idx="0"/>
              <a:endCxn id="737" idx="3"/>
            </p:cNvCxnSpPr>
            <p:nvPr/>
          </p:nvCxnSpPr>
          <p:spPr>
            <a:xfrm rot="10800000">
              <a:off x="2009788" y="4279919"/>
              <a:ext cx="2016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4" name="Google Shape;744;p27"/>
            <p:cNvSpPr/>
            <p:nvPr/>
          </p:nvSpPr>
          <p:spPr>
            <a:xfrm flipH="1">
              <a:off x="2043113" y="4714919"/>
              <a:ext cx="336550" cy="33507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45" name="Google Shape;745;p27"/>
            <p:cNvSpPr txBox="1"/>
            <p:nvPr/>
          </p:nvSpPr>
          <p:spPr>
            <a:xfrm>
              <a:off x="2170113" y="4427484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746" name="Google Shape;746;p27"/>
            <p:cNvCxnSpPr>
              <a:stCxn id="747" idx="0"/>
              <a:endCxn id="737" idx="5"/>
            </p:cNvCxnSpPr>
            <p:nvPr/>
          </p:nvCxnSpPr>
          <p:spPr>
            <a:xfrm flipH="1" rot="10800000">
              <a:off x="1634332" y="4279919"/>
              <a:ext cx="1374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8" name="Google Shape;748;p27"/>
            <p:cNvSpPr txBox="1"/>
            <p:nvPr/>
          </p:nvSpPr>
          <p:spPr>
            <a:xfrm>
              <a:off x="1335088" y="4425895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 flipH="1">
              <a:off x="1466850" y="4714919"/>
              <a:ext cx="334963" cy="33507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749" name="Google Shape;749;p27"/>
            <p:cNvCxnSpPr>
              <a:stCxn id="750" idx="0"/>
              <a:endCxn id="744" idx="3"/>
            </p:cNvCxnSpPr>
            <p:nvPr/>
          </p:nvCxnSpPr>
          <p:spPr>
            <a:xfrm rot="10800000">
              <a:off x="2330338" y="5000889"/>
              <a:ext cx="2049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50" name="Google Shape;750;p27"/>
            <p:cNvSpPr/>
            <p:nvPr/>
          </p:nvSpPr>
          <p:spPr>
            <a:xfrm flipH="1">
              <a:off x="2366963" y="5435889"/>
              <a:ext cx="336550" cy="33507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cxnSp>
          <p:nvCxnSpPr>
            <p:cNvPr id="751" name="Google Shape;751;p27"/>
            <p:cNvCxnSpPr>
              <a:stCxn id="752" idx="0"/>
              <a:endCxn id="744" idx="5"/>
            </p:cNvCxnSpPr>
            <p:nvPr/>
          </p:nvCxnSpPr>
          <p:spPr>
            <a:xfrm flipH="1" rot="10800000">
              <a:off x="1958182" y="5000889"/>
              <a:ext cx="1341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53" name="Google Shape;753;p27"/>
            <p:cNvSpPr txBox="1"/>
            <p:nvPr/>
          </p:nvSpPr>
          <p:spPr>
            <a:xfrm>
              <a:off x="1658938" y="5146866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 flipH="1">
              <a:off x="1790700" y="5435889"/>
              <a:ext cx="334963" cy="335077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754" name="Google Shape;754;p27"/>
          <p:cNvSpPr/>
          <p:nvPr/>
        </p:nvSpPr>
        <p:spPr>
          <a:xfrm>
            <a:off x="3924300" y="3816350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5" name="Google Shape;755;p27"/>
          <p:cNvSpPr/>
          <p:nvPr/>
        </p:nvSpPr>
        <p:spPr>
          <a:xfrm>
            <a:off x="4654550" y="3832225"/>
            <a:ext cx="339725" cy="546100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6" name="Google Shape;756;p27"/>
          <p:cNvGrpSpPr/>
          <p:nvPr/>
        </p:nvGrpSpPr>
        <p:grpSpPr>
          <a:xfrm>
            <a:off x="644525" y="2811463"/>
            <a:ext cx="2232025" cy="2705100"/>
            <a:chOff x="1104900" y="2983321"/>
            <a:chExt cx="2232025" cy="2704692"/>
          </a:xfrm>
        </p:grpSpPr>
        <p:sp>
          <p:nvSpPr>
            <p:cNvPr id="757" name="Google Shape;757;p27"/>
            <p:cNvSpPr/>
            <p:nvPr/>
          </p:nvSpPr>
          <p:spPr>
            <a:xfrm flipH="1">
              <a:off x="1704975" y="3273789"/>
              <a:ext cx="338138" cy="3349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58" name="Google Shape;758;p27"/>
            <p:cNvSpPr txBox="1"/>
            <p:nvPr/>
          </p:nvSpPr>
          <p:spPr>
            <a:xfrm>
              <a:off x="1743075" y="2983321"/>
              <a:ext cx="374650" cy="2777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 flipH="1">
              <a:off x="1117600" y="3965835"/>
              <a:ext cx="336550" cy="33491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S</a:t>
              </a:r>
              <a:endParaRPr/>
            </a:p>
          </p:txBody>
        </p:sp>
        <p:sp>
          <p:nvSpPr>
            <p:cNvPr id="760" name="Google Shape;760;p27"/>
            <p:cNvSpPr txBox="1"/>
            <p:nvPr/>
          </p:nvSpPr>
          <p:spPr>
            <a:xfrm>
              <a:off x="1104900" y="3675367"/>
              <a:ext cx="376238" cy="2777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761" name="Google Shape;761;p27"/>
            <p:cNvCxnSpPr>
              <a:stCxn id="759" idx="1"/>
              <a:endCxn id="757" idx="5"/>
            </p:cNvCxnSpPr>
            <p:nvPr/>
          </p:nvCxnSpPr>
          <p:spPr>
            <a:xfrm flipH="1" rot="10800000">
              <a:off x="1404863" y="3559782"/>
              <a:ext cx="349500" cy="455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2" name="Google Shape;762;p27"/>
            <p:cNvCxnSpPr>
              <a:stCxn id="763" idx="7"/>
              <a:endCxn id="757" idx="3"/>
            </p:cNvCxnSpPr>
            <p:nvPr/>
          </p:nvCxnSpPr>
          <p:spPr>
            <a:xfrm rot="10800000">
              <a:off x="1993545" y="3559752"/>
              <a:ext cx="291600" cy="454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4" name="Google Shape;764;p27"/>
            <p:cNvCxnSpPr>
              <a:stCxn id="765" idx="0"/>
              <a:endCxn id="763" idx="3"/>
            </p:cNvCxnSpPr>
            <p:nvPr/>
          </p:nvCxnSpPr>
          <p:spPr>
            <a:xfrm rot="10800000">
              <a:off x="2518775" y="4246384"/>
              <a:ext cx="1641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3" name="Google Shape;763;p27"/>
            <p:cNvSpPr/>
            <p:nvPr/>
          </p:nvSpPr>
          <p:spPr>
            <a:xfrm flipH="1">
              <a:off x="2236788" y="3965835"/>
              <a:ext cx="330200" cy="32856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 flipH="1">
              <a:off x="2514600" y="4632484"/>
              <a:ext cx="336550" cy="33491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66" name="Google Shape;766;p27"/>
            <p:cNvSpPr txBox="1"/>
            <p:nvPr/>
          </p:nvSpPr>
          <p:spPr>
            <a:xfrm>
              <a:off x="2641600" y="4343603"/>
              <a:ext cx="374650" cy="27777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767" name="Google Shape;767;p27"/>
            <p:cNvSpPr txBox="1"/>
            <p:nvPr/>
          </p:nvSpPr>
          <p:spPr>
            <a:xfrm>
              <a:off x="2224088" y="3675367"/>
              <a:ext cx="376237" cy="2777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768" name="Google Shape;768;p27"/>
            <p:cNvCxnSpPr>
              <a:stCxn id="769" idx="0"/>
              <a:endCxn id="763" idx="5"/>
            </p:cNvCxnSpPr>
            <p:nvPr/>
          </p:nvCxnSpPr>
          <p:spPr>
            <a:xfrm flipH="1" rot="10800000">
              <a:off x="2105819" y="4246384"/>
              <a:ext cx="1794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70" name="Google Shape;770;p27"/>
            <p:cNvSpPr txBox="1"/>
            <p:nvPr/>
          </p:nvSpPr>
          <p:spPr>
            <a:xfrm>
              <a:off x="1806575" y="4343603"/>
              <a:ext cx="374650" cy="27618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 flipH="1">
              <a:off x="1938338" y="4632484"/>
              <a:ext cx="334962" cy="33491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</a:t>
              </a:r>
              <a:endParaRPr/>
            </a:p>
          </p:txBody>
        </p:sp>
        <p:cxnSp>
          <p:nvCxnSpPr>
            <p:cNvPr id="771" name="Google Shape;771;p27"/>
            <p:cNvCxnSpPr>
              <a:stCxn id="772" idx="0"/>
              <a:endCxn id="765" idx="3"/>
            </p:cNvCxnSpPr>
            <p:nvPr/>
          </p:nvCxnSpPr>
          <p:spPr>
            <a:xfrm rot="10800000">
              <a:off x="2801950" y="4918401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72" name="Google Shape;772;p27"/>
            <p:cNvSpPr/>
            <p:nvPr/>
          </p:nvSpPr>
          <p:spPr>
            <a:xfrm flipH="1">
              <a:off x="2835275" y="5353101"/>
              <a:ext cx="336550" cy="33491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773" name="Google Shape;773;p27"/>
            <p:cNvSpPr txBox="1"/>
            <p:nvPr/>
          </p:nvSpPr>
          <p:spPr>
            <a:xfrm>
              <a:off x="2962275" y="5064219"/>
              <a:ext cx="374650" cy="27777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774" name="Google Shape;774;p27"/>
            <p:cNvCxnSpPr>
              <a:stCxn id="775" idx="0"/>
              <a:endCxn id="765" idx="5"/>
            </p:cNvCxnSpPr>
            <p:nvPr/>
          </p:nvCxnSpPr>
          <p:spPr>
            <a:xfrm flipH="1" rot="10800000">
              <a:off x="2426494" y="4918401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76" name="Google Shape;776;p27"/>
            <p:cNvSpPr txBox="1"/>
            <p:nvPr/>
          </p:nvSpPr>
          <p:spPr>
            <a:xfrm>
              <a:off x="2127250" y="5064219"/>
              <a:ext cx="374650" cy="27618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 flipH="1">
              <a:off x="2259013" y="5353101"/>
              <a:ext cx="334962" cy="33491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sp>
        <p:nvSpPr>
          <p:cNvPr id="777" name="Google Shape;777;p27"/>
          <p:cNvSpPr/>
          <p:nvPr/>
        </p:nvSpPr>
        <p:spPr>
          <a:xfrm rot="-5897998">
            <a:off x="4032250" y="-1385887"/>
            <a:ext cx="769937" cy="6275388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27"/>
          <p:cNvSpPr/>
          <p:nvPr/>
        </p:nvSpPr>
        <p:spPr>
          <a:xfrm>
            <a:off x="3595688" y="1420813"/>
            <a:ext cx="3533775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5" name="Google Shape;785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88" name="Google Shape;788;p28"/>
          <p:cNvGrpSpPr/>
          <p:nvPr/>
        </p:nvGrpSpPr>
        <p:grpSpPr>
          <a:xfrm>
            <a:off x="2593975" y="1431925"/>
            <a:ext cx="2390775" cy="3460750"/>
            <a:chOff x="312738" y="2309038"/>
            <a:chExt cx="2390775" cy="3461928"/>
          </a:xfrm>
        </p:grpSpPr>
        <p:sp>
          <p:nvSpPr>
            <p:cNvPr id="789" name="Google Shape;789;p28"/>
            <p:cNvSpPr/>
            <p:nvPr/>
          </p:nvSpPr>
          <p:spPr>
            <a:xfrm flipH="1">
              <a:off x="325438" y="3328560"/>
              <a:ext cx="336550" cy="333488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Es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90" name="Google Shape;790;p28"/>
            <p:cNvSpPr txBox="1"/>
            <p:nvPr/>
          </p:nvSpPr>
          <p:spPr>
            <a:xfrm>
              <a:off x="312738" y="3037949"/>
              <a:ext cx="376238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791" name="Google Shape;791;p28"/>
            <p:cNvCxnSpPr>
              <a:stCxn id="789" idx="1"/>
              <a:endCxn id="792" idx="5"/>
            </p:cNvCxnSpPr>
            <p:nvPr/>
          </p:nvCxnSpPr>
          <p:spPr>
            <a:xfrm flipH="1" rot="10800000">
              <a:off x="612701" y="2911198"/>
              <a:ext cx="328800" cy="466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3" name="Google Shape;793;p28"/>
            <p:cNvCxnSpPr>
              <a:stCxn id="794" idx="7"/>
              <a:endCxn id="792" idx="3"/>
            </p:cNvCxnSpPr>
            <p:nvPr/>
          </p:nvCxnSpPr>
          <p:spPr>
            <a:xfrm rot="10800000">
              <a:off x="1179483" y="2911168"/>
              <a:ext cx="313500" cy="465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2" name="Google Shape;792;p28"/>
            <p:cNvSpPr/>
            <p:nvPr/>
          </p:nvSpPr>
          <p:spPr>
            <a:xfrm flipH="1">
              <a:off x="892176" y="2625059"/>
              <a:ext cx="336550" cy="33507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95" name="Google Shape;795;p28"/>
            <p:cNvSpPr txBox="1"/>
            <p:nvPr/>
          </p:nvSpPr>
          <p:spPr>
            <a:xfrm>
              <a:off x="866776" y="2309038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796" name="Google Shape;796;p28"/>
            <p:cNvCxnSpPr>
              <a:stCxn id="797" idx="0"/>
              <a:endCxn id="794" idx="3"/>
            </p:cNvCxnSpPr>
            <p:nvPr/>
          </p:nvCxnSpPr>
          <p:spPr>
            <a:xfrm rot="10800000">
              <a:off x="1726613" y="3607849"/>
              <a:ext cx="1641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4" name="Google Shape;794;p28"/>
            <p:cNvSpPr/>
            <p:nvPr/>
          </p:nvSpPr>
          <p:spPr>
            <a:xfrm flipH="1">
              <a:off x="1444626" y="3328560"/>
              <a:ext cx="330200" cy="32713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97" name="Google Shape;797;p28"/>
            <p:cNvSpPr/>
            <p:nvPr/>
          </p:nvSpPr>
          <p:spPr>
            <a:xfrm flipH="1">
              <a:off x="1722438" y="3993949"/>
              <a:ext cx="336550" cy="33507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98" name="Google Shape;798;p28"/>
            <p:cNvSpPr txBox="1"/>
            <p:nvPr/>
          </p:nvSpPr>
          <p:spPr>
            <a:xfrm>
              <a:off x="1849438" y="3706514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799" name="Google Shape;799;p28"/>
            <p:cNvSpPr txBox="1"/>
            <p:nvPr/>
          </p:nvSpPr>
          <p:spPr>
            <a:xfrm>
              <a:off x="1431926" y="3037949"/>
              <a:ext cx="376237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800" name="Google Shape;800;p28"/>
            <p:cNvCxnSpPr>
              <a:stCxn id="801" idx="0"/>
              <a:endCxn id="794" idx="5"/>
            </p:cNvCxnSpPr>
            <p:nvPr/>
          </p:nvCxnSpPr>
          <p:spPr>
            <a:xfrm flipH="1" rot="10800000">
              <a:off x="1313657" y="3607849"/>
              <a:ext cx="1794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2" name="Google Shape;802;p28"/>
            <p:cNvSpPr txBox="1"/>
            <p:nvPr/>
          </p:nvSpPr>
          <p:spPr>
            <a:xfrm>
              <a:off x="1014413" y="3704926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 flipH="1">
              <a:off x="1146176" y="3993949"/>
              <a:ext cx="334962" cy="33507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</a:t>
              </a:r>
              <a:endParaRPr/>
            </a:p>
          </p:txBody>
        </p:sp>
        <p:cxnSp>
          <p:nvCxnSpPr>
            <p:cNvPr id="803" name="Google Shape;803;p28"/>
            <p:cNvCxnSpPr>
              <a:stCxn id="804" idx="0"/>
              <a:endCxn id="797" idx="3"/>
            </p:cNvCxnSpPr>
            <p:nvPr/>
          </p:nvCxnSpPr>
          <p:spPr>
            <a:xfrm rot="10800000">
              <a:off x="2009788" y="4279920"/>
              <a:ext cx="2016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4" name="Google Shape;804;p28"/>
            <p:cNvSpPr/>
            <p:nvPr/>
          </p:nvSpPr>
          <p:spPr>
            <a:xfrm flipH="1">
              <a:off x="2043113" y="4714920"/>
              <a:ext cx="336550" cy="33507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05" name="Google Shape;805;p28"/>
            <p:cNvSpPr txBox="1"/>
            <p:nvPr/>
          </p:nvSpPr>
          <p:spPr>
            <a:xfrm>
              <a:off x="2170113" y="4427484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806" name="Google Shape;806;p28"/>
            <p:cNvCxnSpPr>
              <a:stCxn id="807" idx="0"/>
              <a:endCxn id="797" idx="5"/>
            </p:cNvCxnSpPr>
            <p:nvPr/>
          </p:nvCxnSpPr>
          <p:spPr>
            <a:xfrm flipH="1" rot="10800000">
              <a:off x="1634332" y="4279920"/>
              <a:ext cx="1374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8" name="Google Shape;808;p28"/>
            <p:cNvSpPr txBox="1"/>
            <p:nvPr/>
          </p:nvSpPr>
          <p:spPr>
            <a:xfrm>
              <a:off x="1335088" y="4425896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 flipH="1">
              <a:off x="1466851" y="4714920"/>
              <a:ext cx="334962" cy="33507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</a:t>
              </a:r>
              <a:endParaRPr/>
            </a:p>
          </p:txBody>
        </p:sp>
        <p:cxnSp>
          <p:nvCxnSpPr>
            <p:cNvPr id="809" name="Google Shape;809;p28"/>
            <p:cNvCxnSpPr>
              <a:stCxn id="810" idx="0"/>
              <a:endCxn id="804" idx="3"/>
            </p:cNvCxnSpPr>
            <p:nvPr/>
          </p:nvCxnSpPr>
          <p:spPr>
            <a:xfrm rot="10800000">
              <a:off x="2330338" y="5000890"/>
              <a:ext cx="2049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10" name="Google Shape;810;p28"/>
            <p:cNvSpPr/>
            <p:nvPr/>
          </p:nvSpPr>
          <p:spPr>
            <a:xfrm flipH="1">
              <a:off x="2366963" y="5435890"/>
              <a:ext cx="336550" cy="33507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cxnSp>
          <p:nvCxnSpPr>
            <p:cNvPr id="811" name="Google Shape;811;p28"/>
            <p:cNvCxnSpPr>
              <a:stCxn id="812" idx="0"/>
              <a:endCxn id="804" idx="5"/>
            </p:cNvCxnSpPr>
            <p:nvPr/>
          </p:nvCxnSpPr>
          <p:spPr>
            <a:xfrm flipH="1" rot="10800000">
              <a:off x="1958182" y="5000890"/>
              <a:ext cx="134100" cy="43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13" name="Google Shape;813;p28"/>
            <p:cNvSpPr txBox="1"/>
            <p:nvPr/>
          </p:nvSpPr>
          <p:spPr>
            <a:xfrm>
              <a:off x="1658938" y="5146867"/>
              <a:ext cx="374650" cy="27631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 flipH="1">
              <a:off x="1790701" y="5435890"/>
              <a:ext cx="334962" cy="33507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814" name="Google Shape;814;p28"/>
          <p:cNvGrpSpPr/>
          <p:nvPr/>
        </p:nvGrpSpPr>
        <p:grpSpPr>
          <a:xfrm>
            <a:off x="4984750" y="1476375"/>
            <a:ext cx="2232025" cy="2705100"/>
            <a:chOff x="1104900" y="2983321"/>
            <a:chExt cx="2232025" cy="2704692"/>
          </a:xfrm>
        </p:grpSpPr>
        <p:sp>
          <p:nvSpPr>
            <p:cNvPr id="815" name="Google Shape;815;p28"/>
            <p:cNvSpPr/>
            <p:nvPr/>
          </p:nvSpPr>
          <p:spPr>
            <a:xfrm flipH="1">
              <a:off x="1704975" y="3273790"/>
              <a:ext cx="338138" cy="334911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16" name="Google Shape;816;p28"/>
            <p:cNvSpPr txBox="1"/>
            <p:nvPr/>
          </p:nvSpPr>
          <p:spPr>
            <a:xfrm>
              <a:off x="1743075" y="2983321"/>
              <a:ext cx="374650" cy="27777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 flipH="1">
              <a:off x="1117600" y="3965836"/>
              <a:ext cx="336550" cy="33491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S</a:t>
              </a:r>
              <a:endParaRPr/>
            </a:p>
          </p:txBody>
        </p:sp>
        <p:sp>
          <p:nvSpPr>
            <p:cNvPr id="818" name="Google Shape;818;p28"/>
            <p:cNvSpPr txBox="1"/>
            <p:nvPr/>
          </p:nvSpPr>
          <p:spPr>
            <a:xfrm>
              <a:off x="1104900" y="3675367"/>
              <a:ext cx="376238" cy="27777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819" name="Google Shape;819;p28"/>
            <p:cNvCxnSpPr>
              <a:stCxn id="817" idx="1"/>
              <a:endCxn id="815" idx="5"/>
            </p:cNvCxnSpPr>
            <p:nvPr/>
          </p:nvCxnSpPr>
          <p:spPr>
            <a:xfrm flipH="1" rot="10800000">
              <a:off x="1404863" y="3559783"/>
              <a:ext cx="349500" cy="455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0" name="Google Shape;820;p28"/>
            <p:cNvCxnSpPr>
              <a:stCxn id="821" idx="7"/>
              <a:endCxn id="815" idx="3"/>
            </p:cNvCxnSpPr>
            <p:nvPr/>
          </p:nvCxnSpPr>
          <p:spPr>
            <a:xfrm rot="10800000">
              <a:off x="1993545" y="3559753"/>
              <a:ext cx="291600" cy="454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2" name="Google Shape;822;p28"/>
            <p:cNvCxnSpPr>
              <a:stCxn id="823" idx="0"/>
              <a:endCxn id="821" idx="3"/>
            </p:cNvCxnSpPr>
            <p:nvPr/>
          </p:nvCxnSpPr>
          <p:spPr>
            <a:xfrm rot="10800000">
              <a:off x="2518775" y="4246385"/>
              <a:ext cx="1641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21" name="Google Shape;821;p28"/>
            <p:cNvSpPr/>
            <p:nvPr/>
          </p:nvSpPr>
          <p:spPr>
            <a:xfrm flipH="1">
              <a:off x="2236788" y="3965836"/>
              <a:ext cx="330200" cy="32856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23" name="Google Shape;823;p28"/>
            <p:cNvSpPr/>
            <p:nvPr/>
          </p:nvSpPr>
          <p:spPr>
            <a:xfrm flipH="1">
              <a:off x="2514600" y="4632485"/>
              <a:ext cx="336550" cy="334911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24" name="Google Shape;824;p28"/>
            <p:cNvSpPr txBox="1"/>
            <p:nvPr/>
          </p:nvSpPr>
          <p:spPr>
            <a:xfrm>
              <a:off x="2641600" y="4343604"/>
              <a:ext cx="374650" cy="2777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825" name="Google Shape;825;p28"/>
            <p:cNvSpPr txBox="1"/>
            <p:nvPr/>
          </p:nvSpPr>
          <p:spPr>
            <a:xfrm>
              <a:off x="2224088" y="3675367"/>
              <a:ext cx="376237" cy="27777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826" name="Google Shape;826;p28"/>
            <p:cNvCxnSpPr>
              <a:stCxn id="827" idx="0"/>
              <a:endCxn id="821" idx="5"/>
            </p:cNvCxnSpPr>
            <p:nvPr/>
          </p:nvCxnSpPr>
          <p:spPr>
            <a:xfrm flipH="1" rot="10800000">
              <a:off x="2105819" y="4246385"/>
              <a:ext cx="179400" cy="386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28" name="Google Shape;828;p28"/>
            <p:cNvSpPr txBox="1"/>
            <p:nvPr/>
          </p:nvSpPr>
          <p:spPr>
            <a:xfrm>
              <a:off x="1806575" y="4343604"/>
              <a:ext cx="374650" cy="27618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 flipH="1">
              <a:off x="1938338" y="4632485"/>
              <a:ext cx="334962" cy="33491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</a:t>
              </a:r>
              <a:endParaRPr/>
            </a:p>
          </p:txBody>
        </p:sp>
        <p:cxnSp>
          <p:nvCxnSpPr>
            <p:cNvPr id="829" name="Google Shape;829;p28"/>
            <p:cNvCxnSpPr>
              <a:stCxn id="830" idx="0"/>
              <a:endCxn id="823" idx="3"/>
            </p:cNvCxnSpPr>
            <p:nvPr/>
          </p:nvCxnSpPr>
          <p:spPr>
            <a:xfrm rot="10800000">
              <a:off x="2801950" y="4918402"/>
              <a:ext cx="2016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30" name="Google Shape;830;p28"/>
            <p:cNvSpPr/>
            <p:nvPr/>
          </p:nvSpPr>
          <p:spPr>
            <a:xfrm flipH="1">
              <a:off x="2835275" y="5353102"/>
              <a:ext cx="336550" cy="33491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</a:t>
              </a:r>
              <a:endParaRPr/>
            </a:p>
          </p:txBody>
        </p:sp>
        <p:sp>
          <p:nvSpPr>
            <p:cNvPr id="831" name="Google Shape;831;p28"/>
            <p:cNvSpPr txBox="1"/>
            <p:nvPr/>
          </p:nvSpPr>
          <p:spPr>
            <a:xfrm>
              <a:off x="2962275" y="5064220"/>
              <a:ext cx="374650" cy="27777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832" name="Google Shape;832;p28"/>
            <p:cNvCxnSpPr>
              <a:stCxn id="833" idx="0"/>
              <a:endCxn id="823" idx="5"/>
            </p:cNvCxnSpPr>
            <p:nvPr/>
          </p:nvCxnSpPr>
          <p:spPr>
            <a:xfrm flipH="1" rot="10800000">
              <a:off x="2426494" y="4918402"/>
              <a:ext cx="1374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34" name="Google Shape;834;p28"/>
            <p:cNvSpPr txBox="1"/>
            <p:nvPr/>
          </p:nvSpPr>
          <p:spPr>
            <a:xfrm>
              <a:off x="2127250" y="5064220"/>
              <a:ext cx="374650" cy="27618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 flipH="1">
              <a:off x="2259013" y="5353102"/>
              <a:ext cx="334962" cy="33491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Y</a:t>
              </a:r>
              <a:endParaRPr/>
            </a:p>
          </p:txBody>
        </p:sp>
      </p:grpSp>
      <p:sp>
        <p:nvSpPr>
          <p:cNvPr id="835" name="Google Shape;835;p28"/>
          <p:cNvSpPr/>
          <p:nvPr/>
        </p:nvSpPr>
        <p:spPr>
          <a:xfrm>
            <a:off x="4686300" y="5211763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28"/>
          <p:cNvSpPr/>
          <p:nvPr/>
        </p:nvSpPr>
        <p:spPr>
          <a:xfrm>
            <a:off x="6229350" y="5226050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28"/>
          <p:cNvSpPr/>
          <p:nvPr/>
        </p:nvSpPr>
        <p:spPr>
          <a:xfrm>
            <a:off x="2970213" y="1390650"/>
            <a:ext cx="3203575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28"/>
          <p:cNvSpPr/>
          <p:nvPr/>
        </p:nvSpPr>
        <p:spPr>
          <a:xfrm>
            <a:off x="1998663" y="1549400"/>
            <a:ext cx="869950" cy="571500"/>
          </a:xfrm>
          <a:prstGeom prst="flowChartAlternateProcess">
            <a:avLst/>
          </a:prstGeom>
          <a:solidFill>
            <a:srgbClr val="0000FF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9"/>
          <p:cNvSpPr/>
          <p:nvPr/>
        </p:nvSpPr>
        <p:spPr>
          <a:xfrm>
            <a:off x="4081463" y="1682750"/>
            <a:ext cx="806450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845" name="Google Shape;84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9" name="Google Shape;849;p29"/>
          <p:cNvGrpSpPr/>
          <p:nvPr/>
        </p:nvGrpSpPr>
        <p:grpSpPr>
          <a:xfrm>
            <a:off x="2690813" y="1736725"/>
            <a:ext cx="4343400" cy="4024313"/>
            <a:chOff x="4445400" y="2293938"/>
            <a:chExt cx="4343400" cy="4024312"/>
          </a:xfrm>
        </p:grpSpPr>
        <p:grpSp>
          <p:nvGrpSpPr>
            <p:cNvPr id="850" name="Google Shape;850;p29"/>
            <p:cNvGrpSpPr/>
            <p:nvPr/>
          </p:nvGrpSpPr>
          <p:grpSpPr>
            <a:xfrm>
              <a:off x="4445400" y="2293938"/>
              <a:ext cx="4343400" cy="4024312"/>
              <a:chOff x="2666206" y="1418037"/>
              <a:chExt cx="4342607" cy="4023911"/>
            </a:xfrm>
          </p:grpSpPr>
          <p:cxnSp>
            <p:nvCxnSpPr>
              <p:cNvPr id="851" name="Google Shape;851;p29"/>
              <p:cNvCxnSpPr>
                <a:stCxn id="852" idx="1"/>
              </p:cNvCxnSpPr>
              <p:nvPr/>
            </p:nvCxnSpPr>
            <p:spPr>
              <a:xfrm flipH="1" rot="10800000">
                <a:off x="3532748" y="1981286"/>
                <a:ext cx="843000" cy="363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3" name="Google Shape;853;p29"/>
              <p:cNvSpPr/>
              <p:nvPr/>
            </p:nvSpPr>
            <p:spPr>
              <a:xfrm flipH="1">
                <a:off x="4288335" y="1695822"/>
                <a:ext cx="334901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54" name="Google Shape;854;p29"/>
              <p:cNvSpPr txBox="1"/>
              <p:nvPr/>
            </p:nvSpPr>
            <p:spPr>
              <a:xfrm>
                <a:off x="4186753" y="1418037"/>
                <a:ext cx="550761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22</a:t>
                </a:r>
                <a:endParaRPr/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 flipH="1">
                <a:off x="2678904" y="2999029"/>
                <a:ext cx="336489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Es</a:t>
                </a:r>
                <a:endParaRPr b="1" i="0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56" name="Google Shape;856;p29"/>
              <p:cNvSpPr txBox="1"/>
              <p:nvPr/>
            </p:nvSpPr>
            <p:spPr>
              <a:xfrm>
                <a:off x="2666206" y="2708546"/>
                <a:ext cx="376168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cxnSp>
            <p:nvCxnSpPr>
              <p:cNvPr id="857" name="Google Shape;857;p29"/>
              <p:cNvCxnSpPr>
                <a:stCxn id="855" idx="1"/>
                <a:endCxn id="852" idx="5"/>
              </p:cNvCxnSpPr>
              <p:nvPr/>
            </p:nvCxnSpPr>
            <p:spPr>
              <a:xfrm flipH="1" rot="10800000">
                <a:off x="2966115" y="2581578"/>
                <a:ext cx="3288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8" name="Google Shape;858;p29"/>
              <p:cNvCxnSpPr>
                <a:stCxn id="859" idx="7"/>
                <a:endCxn id="852" idx="3"/>
              </p:cNvCxnSpPr>
              <p:nvPr/>
            </p:nvCxnSpPr>
            <p:spPr>
              <a:xfrm rot="10800000">
                <a:off x="3532734" y="2581848"/>
                <a:ext cx="313500" cy="465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2" name="Google Shape;852;p29"/>
              <p:cNvSpPr/>
              <p:nvPr/>
            </p:nvSpPr>
            <p:spPr>
              <a:xfrm flipH="1">
                <a:off x="3245537" y="2295837"/>
                <a:ext cx="336489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60" name="Google Shape;860;p29"/>
              <p:cNvSpPr txBox="1"/>
              <p:nvPr/>
            </p:nvSpPr>
            <p:spPr>
              <a:xfrm>
                <a:off x="3220142" y="1979956"/>
                <a:ext cx="374582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9</a:t>
                </a:r>
                <a:endParaRPr/>
              </a:p>
            </p:txBody>
          </p:sp>
          <p:cxnSp>
            <p:nvCxnSpPr>
              <p:cNvPr id="861" name="Google Shape;861;p29"/>
              <p:cNvCxnSpPr>
                <a:stCxn id="862" idx="0"/>
                <a:endCxn id="859" idx="3"/>
              </p:cNvCxnSpPr>
              <p:nvPr/>
            </p:nvCxnSpPr>
            <p:spPr>
              <a:xfrm rot="10800000">
                <a:off x="4079794" y="3279612"/>
                <a:ext cx="1641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9" name="Google Shape;859;p29"/>
              <p:cNvSpPr/>
              <p:nvPr/>
            </p:nvSpPr>
            <p:spPr>
              <a:xfrm flipH="1">
                <a:off x="3797886" y="2999029"/>
                <a:ext cx="330140" cy="32858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 flipH="1">
                <a:off x="4075649" y="3665712"/>
                <a:ext cx="336489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63" name="Google Shape;863;p29"/>
              <p:cNvSpPr txBox="1"/>
              <p:nvPr/>
            </p:nvSpPr>
            <p:spPr>
              <a:xfrm>
                <a:off x="4177230" y="3376816"/>
                <a:ext cx="374582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864" name="Google Shape;864;p29"/>
              <p:cNvSpPr txBox="1"/>
              <p:nvPr/>
            </p:nvSpPr>
            <p:spPr>
              <a:xfrm>
                <a:off x="3785189" y="2708546"/>
                <a:ext cx="376169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cxnSp>
            <p:nvCxnSpPr>
              <p:cNvPr id="865" name="Google Shape;865;p29"/>
              <p:cNvCxnSpPr>
                <a:stCxn id="866" idx="7"/>
                <a:endCxn id="853" idx="3"/>
              </p:cNvCxnSpPr>
              <p:nvPr/>
            </p:nvCxnSpPr>
            <p:spPr>
              <a:xfrm rot="10800000">
                <a:off x="4574071" y="1981586"/>
                <a:ext cx="8526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66" name="Google Shape;866;p29"/>
              <p:cNvSpPr/>
              <p:nvPr/>
            </p:nvSpPr>
            <p:spPr>
              <a:xfrm flipH="1">
                <a:off x="5377161" y="2295837"/>
                <a:ext cx="338075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67" name="Google Shape;867;p29"/>
              <p:cNvSpPr txBox="1"/>
              <p:nvPr/>
            </p:nvSpPr>
            <p:spPr>
              <a:xfrm>
                <a:off x="5415254" y="2005353"/>
                <a:ext cx="374582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13</a:t>
                </a:r>
                <a:endParaRPr/>
              </a:p>
            </p:txBody>
          </p:sp>
          <p:cxnSp>
            <p:nvCxnSpPr>
              <p:cNvPr id="868" name="Google Shape;868;p29"/>
              <p:cNvCxnSpPr>
                <a:stCxn id="869" idx="0"/>
                <a:endCxn id="859" idx="5"/>
              </p:cNvCxnSpPr>
              <p:nvPr/>
            </p:nvCxnSpPr>
            <p:spPr>
              <a:xfrm flipH="1" rot="10800000">
                <a:off x="3666942" y="3279612"/>
                <a:ext cx="1794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70" name="Google Shape;870;p29"/>
              <p:cNvSpPr txBox="1"/>
              <p:nvPr/>
            </p:nvSpPr>
            <p:spPr>
              <a:xfrm>
                <a:off x="3380451" y="3376816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sp>
            <p:nvSpPr>
              <p:cNvPr id="869" name="Google Shape;869;p29"/>
              <p:cNvSpPr/>
              <p:nvPr/>
            </p:nvSpPr>
            <p:spPr>
              <a:xfrm flipH="1">
                <a:off x="3499491" y="3665712"/>
                <a:ext cx="334902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</a:t>
                </a:r>
                <a:endParaRPr/>
              </a:p>
            </p:txBody>
          </p:sp>
          <p:sp>
            <p:nvSpPr>
              <p:cNvPr id="871" name="Google Shape;871;p29"/>
              <p:cNvSpPr txBox="1"/>
              <p:nvPr/>
            </p:nvSpPr>
            <p:spPr>
              <a:xfrm>
                <a:off x="3574090" y="1830746"/>
                <a:ext cx="663454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</a:t>
                </a:r>
                <a:endParaRPr/>
              </a:p>
            </p:txBody>
          </p:sp>
          <p:sp>
            <p:nvSpPr>
              <p:cNvPr id="872" name="Google Shape;872;p29"/>
              <p:cNvSpPr txBox="1"/>
              <p:nvPr/>
            </p:nvSpPr>
            <p:spPr>
              <a:xfrm>
                <a:off x="4851794" y="1830746"/>
                <a:ext cx="663454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873" name="Google Shape;873;p29"/>
              <p:cNvCxnSpPr>
                <a:stCxn id="874" idx="0"/>
                <a:endCxn id="862" idx="3"/>
              </p:cNvCxnSpPr>
              <p:nvPr/>
            </p:nvCxnSpPr>
            <p:spPr>
              <a:xfrm rot="10800000">
                <a:off x="4362910" y="3951665"/>
                <a:ext cx="2016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74" name="Google Shape;874;p29"/>
              <p:cNvSpPr/>
              <p:nvPr/>
            </p:nvSpPr>
            <p:spPr>
              <a:xfrm flipH="1">
                <a:off x="4396265" y="4386365"/>
                <a:ext cx="336489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75" name="Google Shape;875;p29"/>
              <p:cNvSpPr txBox="1"/>
              <p:nvPr/>
            </p:nvSpPr>
            <p:spPr>
              <a:xfrm>
                <a:off x="4510544" y="4122867"/>
                <a:ext cx="374582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876" name="Google Shape;876;p29"/>
              <p:cNvCxnSpPr>
                <a:stCxn id="877" idx="0"/>
                <a:endCxn id="862" idx="5"/>
              </p:cNvCxnSpPr>
              <p:nvPr/>
            </p:nvCxnSpPr>
            <p:spPr>
              <a:xfrm flipH="1" rot="10800000">
                <a:off x="3987558" y="3951665"/>
                <a:ext cx="1374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78" name="Google Shape;878;p29"/>
              <p:cNvSpPr txBox="1"/>
              <p:nvPr/>
            </p:nvSpPr>
            <p:spPr>
              <a:xfrm>
                <a:off x="3688369" y="4097469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sp>
            <p:nvSpPr>
              <p:cNvPr id="877" name="Google Shape;877;p29"/>
              <p:cNvSpPr/>
              <p:nvPr/>
            </p:nvSpPr>
            <p:spPr>
              <a:xfrm flipH="1">
                <a:off x="3820107" y="4386365"/>
                <a:ext cx="334902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</a:t>
                </a:r>
                <a:endParaRPr/>
              </a:p>
            </p:txBody>
          </p:sp>
          <p:cxnSp>
            <p:nvCxnSpPr>
              <p:cNvPr id="879" name="Google Shape;879;p29"/>
              <p:cNvCxnSpPr>
                <a:stCxn id="880" idx="0"/>
                <a:endCxn id="874" idx="3"/>
              </p:cNvCxnSpPr>
              <p:nvPr/>
            </p:nvCxnSpPr>
            <p:spPr>
              <a:xfrm rot="10800000">
                <a:off x="4683401" y="4672318"/>
                <a:ext cx="2049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0" name="Google Shape;880;p29"/>
              <p:cNvSpPr/>
              <p:nvPr/>
            </p:nvSpPr>
            <p:spPr>
              <a:xfrm flipH="1">
                <a:off x="4720056" y="5107018"/>
                <a:ext cx="336489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U</a:t>
                </a:r>
                <a:endParaRPr/>
              </a:p>
            </p:txBody>
          </p:sp>
          <p:sp>
            <p:nvSpPr>
              <p:cNvPr id="881" name="Google Shape;881;p29"/>
              <p:cNvSpPr txBox="1"/>
              <p:nvPr/>
            </p:nvSpPr>
            <p:spPr>
              <a:xfrm>
                <a:off x="4834335" y="4830821"/>
                <a:ext cx="374582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882" name="Google Shape;882;p29"/>
              <p:cNvCxnSpPr>
                <a:stCxn id="883" idx="0"/>
                <a:endCxn id="874" idx="5"/>
              </p:cNvCxnSpPr>
              <p:nvPr/>
            </p:nvCxnSpPr>
            <p:spPr>
              <a:xfrm flipH="1" rot="10800000">
                <a:off x="4311349" y="4672318"/>
                <a:ext cx="1341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4" name="Google Shape;884;p29"/>
              <p:cNvSpPr txBox="1"/>
              <p:nvPr/>
            </p:nvSpPr>
            <p:spPr>
              <a:xfrm>
                <a:off x="3999463" y="4818122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sp>
            <p:nvSpPr>
              <p:cNvPr id="883" name="Google Shape;883;p29"/>
              <p:cNvSpPr/>
              <p:nvPr/>
            </p:nvSpPr>
            <p:spPr>
              <a:xfrm flipH="1">
                <a:off x="4143898" y="5107018"/>
                <a:ext cx="334902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Av</a:t>
                </a:r>
                <a:endParaRPr b="1" i="0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85" name="Google Shape;885;p29"/>
              <p:cNvSpPr/>
              <p:nvPr/>
            </p:nvSpPr>
            <p:spPr>
              <a:xfrm flipH="1">
                <a:off x="4789893" y="2987918"/>
                <a:ext cx="336489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</a:t>
                </a:r>
                <a:endParaRPr/>
              </a:p>
            </p:txBody>
          </p:sp>
          <p:sp>
            <p:nvSpPr>
              <p:cNvPr id="886" name="Google Shape;886;p29"/>
              <p:cNvSpPr txBox="1"/>
              <p:nvPr/>
            </p:nvSpPr>
            <p:spPr>
              <a:xfrm>
                <a:off x="4777196" y="2697434"/>
                <a:ext cx="376168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cxnSp>
            <p:nvCxnSpPr>
              <p:cNvPr id="887" name="Google Shape;887;p29"/>
              <p:cNvCxnSpPr>
                <a:stCxn id="885" idx="1"/>
                <a:endCxn id="866" idx="5"/>
              </p:cNvCxnSpPr>
              <p:nvPr/>
            </p:nvCxnSpPr>
            <p:spPr>
              <a:xfrm flipH="1" rot="10800000">
                <a:off x="5077104" y="2581567"/>
                <a:ext cx="349500" cy="455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29"/>
              <p:cNvCxnSpPr>
                <a:stCxn id="889" idx="7"/>
                <a:endCxn id="866" idx="3"/>
              </p:cNvCxnSpPr>
              <p:nvPr/>
            </p:nvCxnSpPr>
            <p:spPr>
              <a:xfrm rot="10800000">
                <a:off x="5665624" y="2581837"/>
                <a:ext cx="291600" cy="454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29"/>
              <p:cNvCxnSpPr>
                <a:stCxn id="891" idx="0"/>
                <a:endCxn id="889" idx="3"/>
              </p:cNvCxnSpPr>
              <p:nvPr/>
            </p:nvCxnSpPr>
            <p:spPr>
              <a:xfrm rot="10800000">
                <a:off x="6190783" y="3268502"/>
                <a:ext cx="1641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9" name="Google Shape;889;p29"/>
              <p:cNvSpPr/>
              <p:nvPr/>
            </p:nvSpPr>
            <p:spPr>
              <a:xfrm flipH="1">
                <a:off x="5908876" y="2987918"/>
                <a:ext cx="330140" cy="32857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91" name="Google Shape;891;p29"/>
              <p:cNvSpPr/>
              <p:nvPr/>
            </p:nvSpPr>
            <p:spPr>
              <a:xfrm flipH="1">
                <a:off x="6186638" y="3654602"/>
                <a:ext cx="336489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92" name="Google Shape;892;p29"/>
              <p:cNvSpPr txBox="1"/>
              <p:nvPr/>
            </p:nvSpPr>
            <p:spPr>
              <a:xfrm>
                <a:off x="6262824" y="3365705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sp>
            <p:nvSpPr>
              <p:cNvPr id="893" name="Google Shape;893;p29"/>
              <p:cNvSpPr txBox="1"/>
              <p:nvPr/>
            </p:nvSpPr>
            <p:spPr>
              <a:xfrm>
                <a:off x="5896178" y="2697434"/>
                <a:ext cx="376169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cxnSp>
            <p:nvCxnSpPr>
              <p:cNvPr id="894" name="Google Shape;894;p29"/>
              <p:cNvCxnSpPr>
                <a:stCxn id="895" idx="0"/>
                <a:endCxn id="889" idx="5"/>
              </p:cNvCxnSpPr>
              <p:nvPr/>
            </p:nvCxnSpPr>
            <p:spPr>
              <a:xfrm flipH="1" rot="10800000">
                <a:off x="5777931" y="3268502"/>
                <a:ext cx="1794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96" name="Google Shape;896;p29"/>
              <p:cNvSpPr txBox="1"/>
              <p:nvPr/>
            </p:nvSpPr>
            <p:spPr>
              <a:xfrm>
                <a:off x="5504138" y="3365705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 flipH="1">
                <a:off x="5610480" y="3654602"/>
                <a:ext cx="334902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</a:t>
                </a:r>
                <a:endParaRPr/>
              </a:p>
            </p:txBody>
          </p:sp>
          <p:cxnSp>
            <p:nvCxnSpPr>
              <p:cNvPr id="897" name="Google Shape;897;p29"/>
              <p:cNvCxnSpPr>
                <a:stCxn id="898" idx="0"/>
                <a:endCxn id="891" idx="3"/>
              </p:cNvCxnSpPr>
              <p:nvPr/>
            </p:nvCxnSpPr>
            <p:spPr>
              <a:xfrm rot="10800000">
                <a:off x="6473899" y="3940555"/>
                <a:ext cx="2016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98" name="Google Shape;898;p29"/>
              <p:cNvSpPr/>
              <p:nvPr/>
            </p:nvSpPr>
            <p:spPr>
              <a:xfrm flipH="1">
                <a:off x="6507255" y="4375255"/>
                <a:ext cx="336489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</a:t>
                </a:r>
                <a:endParaRPr/>
              </a:p>
            </p:txBody>
          </p:sp>
          <p:sp>
            <p:nvSpPr>
              <p:cNvPr id="899" name="Google Shape;899;p29"/>
              <p:cNvSpPr txBox="1"/>
              <p:nvPr/>
            </p:nvSpPr>
            <p:spPr>
              <a:xfrm>
                <a:off x="6634231" y="4111756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900" name="Google Shape;900;p29"/>
              <p:cNvCxnSpPr>
                <a:stCxn id="901" idx="0"/>
                <a:endCxn id="891" idx="5"/>
              </p:cNvCxnSpPr>
              <p:nvPr/>
            </p:nvCxnSpPr>
            <p:spPr>
              <a:xfrm flipH="1" rot="10800000">
                <a:off x="6098548" y="3940555"/>
                <a:ext cx="1374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02" name="Google Shape;902;p29"/>
              <p:cNvSpPr txBox="1"/>
              <p:nvPr/>
            </p:nvSpPr>
            <p:spPr>
              <a:xfrm>
                <a:off x="5799359" y="4099057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sp>
            <p:nvSpPr>
              <p:cNvPr id="901" name="Google Shape;901;p29"/>
              <p:cNvSpPr/>
              <p:nvPr/>
            </p:nvSpPr>
            <p:spPr>
              <a:xfrm flipH="1">
                <a:off x="5931097" y="4375255"/>
                <a:ext cx="334902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Y</a:t>
                </a:r>
                <a:endParaRPr/>
              </a:p>
            </p:txBody>
          </p:sp>
        </p:grpSp>
        <p:sp>
          <p:nvSpPr>
            <p:cNvPr id="903" name="Google Shape;903;p29"/>
            <p:cNvSpPr txBox="1"/>
            <p:nvPr/>
          </p:nvSpPr>
          <p:spPr>
            <a:xfrm>
              <a:off x="4493025" y="331946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04" name="Google Shape;904;p29"/>
            <p:cNvSpPr txBox="1"/>
            <p:nvPr/>
          </p:nvSpPr>
          <p:spPr>
            <a:xfrm>
              <a:off x="5224862" y="331946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905" name="Google Shape;905;p29"/>
            <p:cNvSpPr txBox="1"/>
            <p:nvPr/>
          </p:nvSpPr>
          <p:spPr>
            <a:xfrm>
              <a:off x="6612337" y="3333751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06" name="Google Shape;906;p29"/>
            <p:cNvSpPr txBox="1"/>
            <p:nvPr/>
          </p:nvSpPr>
          <p:spPr>
            <a:xfrm>
              <a:off x="7344175" y="3333751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907" name="Google Shape;907;p29"/>
            <p:cNvSpPr txBox="1"/>
            <p:nvPr/>
          </p:nvSpPr>
          <p:spPr>
            <a:xfrm>
              <a:off x="5085162" y="40401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08" name="Google Shape;908;p29"/>
            <p:cNvSpPr txBox="1"/>
            <p:nvPr/>
          </p:nvSpPr>
          <p:spPr>
            <a:xfrm>
              <a:off x="5715400" y="40401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909" name="Google Shape;909;p29"/>
            <p:cNvSpPr txBox="1"/>
            <p:nvPr/>
          </p:nvSpPr>
          <p:spPr>
            <a:xfrm>
              <a:off x="7204475" y="4054476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10" name="Google Shape;910;p29"/>
            <p:cNvSpPr txBox="1"/>
            <p:nvPr/>
          </p:nvSpPr>
          <p:spPr>
            <a:xfrm>
              <a:off x="7834712" y="4054476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911" name="Google Shape;911;p29"/>
            <p:cNvSpPr txBox="1"/>
            <p:nvPr/>
          </p:nvSpPr>
          <p:spPr>
            <a:xfrm>
              <a:off x="7485462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12" name="Google Shape;912;p29"/>
            <p:cNvSpPr txBox="1"/>
            <p:nvPr/>
          </p:nvSpPr>
          <p:spPr>
            <a:xfrm>
              <a:off x="8115700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913" name="Google Shape;913;p29"/>
            <p:cNvSpPr txBox="1"/>
            <p:nvPr/>
          </p:nvSpPr>
          <p:spPr>
            <a:xfrm>
              <a:off x="5377262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14" name="Google Shape;914;p29"/>
            <p:cNvSpPr txBox="1"/>
            <p:nvPr/>
          </p:nvSpPr>
          <p:spPr>
            <a:xfrm>
              <a:off x="6007500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915" name="Google Shape;915;p29"/>
            <p:cNvSpPr txBox="1"/>
            <p:nvPr/>
          </p:nvSpPr>
          <p:spPr>
            <a:xfrm>
              <a:off x="5701112" y="5459412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916" name="Google Shape;916;p29"/>
            <p:cNvSpPr txBox="1"/>
            <p:nvPr/>
          </p:nvSpPr>
          <p:spPr>
            <a:xfrm>
              <a:off x="6331350" y="5459412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A mensagem original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749300" y="13081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●"/>
            </a:pPr>
            <a:r>
              <a:rPr b="0" i="0" lang="pt-BR" sz="2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SUSIE SAYS IT IS EASY</a:t>
            </a:r>
            <a:endParaRPr/>
          </a:p>
          <a:p>
            <a:pPr indent="-341313" lvl="0" marL="341313" marR="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●"/>
            </a:pPr>
            <a:r>
              <a:rPr b="0" i="0" lang="pt-BR" sz="2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(Susie diz que é facil)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Tabela de Frequencias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6" name="Google Shape;136;p15"/>
          <p:cNvGraphicFramePr/>
          <p:nvPr/>
        </p:nvGraphicFramePr>
        <p:xfrm>
          <a:off x="1035050" y="215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{BB49952C-FA32-4544-B8D8-66BA1371B879}</a:tableStyleId>
              </a:tblPr>
              <a:tblGrid>
                <a:gridCol w="1860550"/>
                <a:gridCol w="1663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Caractere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Frequências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Espaço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Avanço de linha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7" name="Google Shape;137;p15"/>
          <p:cNvSpPr txBox="1"/>
          <p:nvPr/>
        </p:nvSpPr>
        <p:spPr>
          <a:xfrm>
            <a:off x="508000" y="1308100"/>
            <a:ext cx="8178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Realiza-se a contagem dos caracteres na expressão: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SUSIE SAYS IT IS EASY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Tabela de Frequências/Códigos de Huffman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08000" y="1308100"/>
            <a:ext cx="843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Ordenando pela menor frequência,  são propostos códigos de comprimento variável. 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Códigos pequenos são atribuídos a caracteres muito frequêntes.</a:t>
            </a:r>
            <a:endParaRPr b="1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48" name="Google Shape;148;p16"/>
          <p:cNvGraphicFramePr/>
          <p:nvPr/>
        </p:nvGraphicFramePr>
        <p:xfrm>
          <a:off x="901700" y="233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{BB49952C-FA32-4544-B8D8-66BA1371B879}</a:tableStyleId>
              </a:tblPr>
              <a:tblGrid>
                <a:gridCol w="1829100"/>
                <a:gridCol w="1555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Caractere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Frequências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Avanço de linha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Espaço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9" name="Google Shape;149;p16"/>
          <p:cNvGraphicFramePr/>
          <p:nvPr/>
        </p:nvGraphicFramePr>
        <p:xfrm>
          <a:off x="4946650" y="233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{BB49952C-FA32-4544-B8D8-66BA1371B879}</a:tableStyleId>
              </a:tblPr>
              <a:tblGrid>
                <a:gridCol w="1848150"/>
                <a:gridCol w="1536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Caractere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Código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Avanço de linha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Espaço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0" name="Google Shape;150;p16"/>
          <p:cNvSpPr/>
          <p:nvPr/>
        </p:nvSpPr>
        <p:spPr>
          <a:xfrm>
            <a:off x="6477000" y="6146800"/>
            <a:ext cx="2209800" cy="711200"/>
          </a:xfrm>
          <a:prstGeom prst="cloudCallout">
            <a:avLst>
              <a:gd fmla="val -5710" name="adj1"/>
              <a:gd fmla="val -72927" name="adj2"/>
            </a:avLst>
          </a:prstGeom>
          <a:solidFill>
            <a:srgbClr val="FDEFC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 como Codificar??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Codificação – Construir a Árvore de Huffman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508000" y="1295400"/>
            <a:ext cx="8178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codificação é realizada mediante a construção de uma árvore binária conhecida como árvore de Huffman.</a:t>
            </a:r>
            <a:endParaRPr/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612775" y="2546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{BB49952C-FA32-4544-B8D8-66BA1371B879}</a:tableStyleId>
              </a:tblPr>
              <a:tblGrid>
                <a:gridCol w="1571625"/>
                <a:gridCol w="99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Caractere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Codigo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Avanço linha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Espaço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62" name="Google Shape;162;p17"/>
          <p:cNvGrpSpPr/>
          <p:nvPr/>
        </p:nvGrpSpPr>
        <p:grpSpPr>
          <a:xfrm>
            <a:off x="4445000" y="2293938"/>
            <a:ext cx="4343400" cy="4024312"/>
            <a:chOff x="4445400" y="2293938"/>
            <a:chExt cx="4343400" cy="4024312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4445400" y="2293938"/>
              <a:ext cx="4343400" cy="4024312"/>
              <a:chOff x="2666206" y="1418037"/>
              <a:chExt cx="4342607" cy="4023911"/>
            </a:xfrm>
          </p:grpSpPr>
          <p:cxnSp>
            <p:nvCxnSpPr>
              <p:cNvPr id="164" name="Google Shape;164;p17"/>
              <p:cNvCxnSpPr>
                <a:stCxn id="165" idx="1"/>
              </p:cNvCxnSpPr>
              <p:nvPr/>
            </p:nvCxnSpPr>
            <p:spPr>
              <a:xfrm flipH="1" rot="10800000">
                <a:off x="3532749" y="1981286"/>
                <a:ext cx="843000" cy="363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6" name="Google Shape;166;p17"/>
              <p:cNvSpPr/>
              <p:nvPr/>
            </p:nvSpPr>
            <p:spPr>
              <a:xfrm flipH="1">
                <a:off x="4288335" y="1695821"/>
                <a:ext cx="334902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67" name="Google Shape;167;p17"/>
              <p:cNvSpPr txBox="1"/>
              <p:nvPr/>
            </p:nvSpPr>
            <p:spPr>
              <a:xfrm>
                <a:off x="4186753" y="1418037"/>
                <a:ext cx="55076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22</a:t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 flipH="1">
                <a:off x="2678904" y="2999029"/>
                <a:ext cx="336489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Es</a:t>
                </a:r>
                <a:endParaRPr b="1" i="0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69" name="Google Shape;169;p17"/>
              <p:cNvSpPr txBox="1"/>
              <p:nvPr/>
            </p:nvSpPr>
            <p:spPr>
              <a:xfrm>
                <a:off x="2666206" y="2708545"/>
                <a:ext cx="376169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cxnSp>
            <p:nvCxnSpPr>
              <p:cNvPr id="170" name="Google Shape;170;p17"/>
              <p:cNvCxnSpPr>
                <a:stCxn id="168" idx="1"/>
                <a:endCxn id="165" idx="5"/>
              </p:cNvCxnSpPr>
              <p:nvPr/>
            </p:nvCxnSpPr>
            <p:spPr>
              <a:xfrm flipH="1" rot="10800000">
                <a:off x="2966115" y="2581578"/>
                <a:ext cx="3288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7"/>
              <p:cNvCxnSpPr>
                <a:stCxn id="172" idx="7"/>
                <a:endCxn id="165" idx="3"/>
              </p:cNvCxnSpPr>
              <p:nvPr/>
            </p:nvCxnSpPr>
            <p:spPr>
              <a:xfrm rot="10800000">
                <a:off x="3532735" y="2581848"/>
                <a:ext cx="313500" cy="465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5" name="Google Shape;165;p17"/>
              <p:cNvSpPr/>
              <p:nvPr/>
            </p:nvSpPr>
            <p:spPr>
              <a:xfrm flipH="1">
                <a:off x="3245538" y="2295837"/>
                <a:ext cx="336489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73" name="Google Shape;173;p17"/>
              <p:cNvSpPr txBox="1"/>
              <p:nvPr/>
            </p:nvSpPr>
            <p:spPr>
              <a:xfrm>
                <a:off x="3220143" y="1979956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9</a:t>
                </a:r>
                <a:endParaRPr/>
              </a:p>
            </p:txBody>
          </p:sp>
          <p:cxnSp>
            <p:nvCxnSpPr>
              <p:cNvPr id="174" name="Google Shape;174;p17"/>
              <p:cNvCxnSpPr>
                <a:stCxn id="175" idx="0"/>
                <a:endCxn id="172" idx="3"/>
              </p:cNvCxnSpPr>
              <p:nvPr/>
            </p:nvCxnSpPr>
            <p:spPr>
              <a:xfrm rot="10800000">
                <a:off x="4079794" y="3279613"/>
                <a:ext cx="1641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72" name="Google Shape;172;p17"/>
              <p:cNvSpPr/>
              <p:nvPr/>
            </p:nvSpPr>
            <p:spPr>
              <a:xfrm flipH="1">
                <a:off x="3797887" y="2999029"/>
                <a:ext cx="330140" cy="32857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 flipH="1">
                <a:off x="4075649" y="3665713"/>
                <a:ext cx="336489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76" name="Google Shape;176;p17"/>
              <p:cNvSpPr txBox="1"/>
              <p:nvPr/>
            </p:nvSpPr>
            <p:spPr>
              <a:xfrm>
                <a:off x="4177230" y="3376817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177" name="Google Shape;177;p17"/>
              <p:cNvSpPr txBox="1"/>
              <p:nvPr/>
            </p:nvSpPr>
            <p:spPr>
              <a:xfrm>
                <a:off x="3785190" y="2708545"/>
                <a:ext cx="376168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cxnSp>
            <p:nvCxnSpPr>
              <p:cNvPr id="178" name="Google Shape;178;p17"/>
              <p:cNvCxnSpPr>
                <a:stCxn id="179" idx="7"/>
                <a:endCxn id="166" idx="3"/>
              </p:cNvCxnSpPr>
              <p:nvPr/>
            </p:nvCxnSpPr>
            <p:spPr>
              <a:xfrm rot="10800000">
                <a:off x="4574071" y="1981586"/>
                <a:ext cx="8526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79" name="Google Shape;179;p17"/>
              <p:cNvSpPr/>
              <p:nvPr/>
            </p:nvSpPr>
            <p:spPr>
              <a:xfrm flipH="1">
                <a:off x="5377161" y="2295837"/>
                <a:ext cx="338076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5415254" y="2005353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13</a:t>
                </a:r>
                <a:endParaRPr/>
              </a:p>
            </p:txBody>
          </p:sp>
          <p:cxnSp>
            <p:nvCxnSpPr>
              <p:cNvPr id="181" name="Google Shape;181;p17"/>
              <p:cNvCxnSpPr>
                <a:stCxn id="182" idx="0"/>
                <a:endCxn id="172" idx="5"/>
              </p:cNvCxnSpPr>
              <p:nvPr/>
            </p:nvCxnSpPr>
            <p:spPr>
              <a:xfrm flipH="1" rot="10800000">
                <a:off x="3666943" y="3279613"/>
                <a:ext cx="1794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83" name="Google Shape;183;p17"/>
              <p:cNvSpPr txBox="1"/>
              <p:nvPr/>
            </p:nvSpPr>
            <p:spPr>
              <a:xfrm>
                <a:off x="3380451" y="3376817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 flipH="1">
                <a:off x="3499492" y="3665713"/>
                <a:ext cx="334901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</a:t>
                </a:r>
                <a:endParaRPr/>
              </a:p>
            </p:txBody>
          </p:sp>
          <p:sp>
            <p:nvSpPr>
              <p:cNvPr id="184" name="Google Shape;184;p17"/>
              <p:cNvSpPr txBox="1"/>
              <p:nvPr/>
            </p:nvSpPr>
            <p:spPr>
              <a:xfrm>
                <a:off x="3574090" y="1830746"/>
                <a:ext cx="663454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</a:t>
                </a:r>
                <a:endParaRPr/>
              </a:p>
            </p:txBody>
          </p:sp>
          <p:sp>
            <p:nvSpPr>
              <p:cNvPr id="185" name="Google Shape;185;p17"/>
              <p:cNvSpPr txBox="1"/>
              <p:nvPr/>
            </p:nvSpPr>
            <p:spPr>
              <a:xfrm>
                <a:off x="4851795" y="1830746"/>
                <a:ext cx="663454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186" name="Google Shape;186;p17"/>
              <p:cNvCxnSpPr>
                <a:stCxn id="187" idx="0"/>
                <a:endCxn id="175" idx="3"/>
              </p:cNvCxnSpPr>
              <p:nvPr/>
            </p:nvCxnSpPr>
            <p:spPr>
              <a:xfrm rot="10800000">
                <a:off x="4362910" y="3951666"/>
                <a:ext cx="2016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87" name="Google Shape;187;p17"/>
              <p:cNvSpPr/>
              <p:nvPr/>
            </p:nvSpPr>
            <p:spPr>
              <a:xfrm flipH="1">
                <a:off x="4396265" y="4386366"/>
                <a:ext cx="336489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88" name="Google Shape;188;p17"/>
              <p:cNvSpPr txBox="1"/>
              <p:nvPr/>
            </p:nvSpPr>
            <p:spPr>
              <a:xfrm>
                <a:off x="4510544" y="4122867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189" name="Google Shape;189;p17"/>
              <p:cNvCxnSpPr>
                <a:stCxn id="190" idx="0"/>
                <a:endCxn id="175" idx="5"/>
              </p:cNvCxnSpPr>
              <p:nvPr/>
            </p:nvCxnSpPr>
            <p:spPr>
              <a:xfrm flipH="1" rot="10800000">
                <a:off x="3987559" y="3951666"/>
                <a:ext cx="1374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1" name="Google Shape;191;p17"/>
              <p:cNvSpPr txBox="1"/>
              <p:nvPr/>
            </p:nvSpPr>
            <p:spPr>
              <a:xfrm>
                <a:off x="3688369" y="4097470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 flipH="1">
                <a:off x="3820108" y="4386366"/>
                <a:ext cx="334901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</a:t>
                </a:r>
                <a:endParaRPr/>
              </a:p>
            </p:txBody>
          </p:sp>
          <p:cxnSp>
            <p:nvCxnSpPr>
              <p:cNvPr id="192" name="Google Shape;192;p17"/>
              <p:cNvCxnSpPr>
                <a:stCxn id="193" idx="0"/>
                <a:endCxn id="187" idx="3"/>
              </p:cNvCxnSpPr>
              <p:nvPr/>
            </p:nvCxnSpPr>
            <p:spPr>
              <a:xfrm rot="10800000">
                <a:off x="4683401" y="4672319"/>
                <a:ext cx="2049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3" name="Google Shape;193;p17"/>
              <p:cNvSpPr/>
              <p:nvPr/>
            </p:nvSpPr>
            <p:spPr>
              <a:xfrm flipH="1">
                <a:off x="4720056" y="5107019"/>
                <a:ext cx="336489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U</a:t>
                </a:r>
                <a:endParaRPr/>
              </a:p>
            </p:txBody>
          </p:sp>
          <p:sp>
            <p:nvSpPr>
              <p:cNvPr id="194" name="Google Shape;194;p17"/>
              <p:cNvSpPr txBox="1"/>
              <p:nvPr/>
            </p:nvSpPr>
            <p:spPr>
              <a:xfrm>
                <a:off x="4834335" y="4830822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195" name="Google Shape;195;p17"/>
              <p:cNvCxnSpPr>
                <a:stCxn id="196" idx="0"/>
                <a:endCxn id="187" idx="5"/>
              </p:cNvCxnSpPr>
              <p:nvPr/>
            </p:nvCxnSpPr>
            <p:spPr>
              <a:xfrm flipH="1" rot="10800000">
                <a:off x="4311350" y="4672319"/>
                <a:ext cx="1341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7" name="Google Shape;197;p17"/>
              <p:cNvSpPr txBox="1"/>
              <p:nvPr/>
            </p:nvSpPr>
            <p:spPr>
              <a:xfrm>
                <a:off x="3999463" y="4818123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 flipH="1">
                <a:off x="4143899" y="5107019"/>
                <a:ext cx="334901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Av</a:t>
                </a:r>
                <a:endParaRPr b="1" i="0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 flipH="1">
                <a:off x="4789893" y="2987918"/>
                <a:ext cx="336489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</a:t>
                </a:r>
                <a:endParaRPr/>
              </a:p>
            </p:txBody>
          </p:sp>
          <p:sp>
            <p:nvSpPr>
              <p:cNvPr id="199" name="Google Shape;199;p17"/>
              <p:cNvSpPr txBox="1"/>
              <p:nvPr/>
            </p:nvSpPr>
            <p:spPr>
              <a:xfrm>
                <a:off x="4777196" y="2697435"/>
                <a:ext cx="376169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cxnSp>
            <p:nvCxnSpPr>
              <p:cNvPr id="200" name="Google Shape;200;p17"/>
              <p:cNvCxnSpPr>
                <a:stCxn id="198" idx="1"/>
                <a:endCxn id="179" idx="5"/>
              </p:cNvCxnSpPr>
              <p:nvPr/>
            </p:nvCxnSpPr>
            <p:spPr>
              <a:xfrm flipH="1" rot="10800000">
                <a:off x="5077104" y="2581867"/>
                <a:ext cx="349500" cy="45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17"/>
              <p:cNvCxnSpPr>
                <a:stCxn id="202" idx="7"/>
                <a:endCxn id="179" idx="3"/>
              </p:cNvCxnSpPr>
              <p:nvPr/>
            </p:nvCxnSpPr>
            <p:spPr>
              <a:xfrm rot="10800000">
                <a:off x="5665625" y="2581837"/>
                <a:ext cx="291600" cy="454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7"/>
              <p:cNvCxnSpPr>
                <a:stCxn id="204" idx="0"/>
                <a:endCxn id="202" idx="3"/>
              </p:cNvCxnSpPr>
              <p:nvPr/>
            </p:nvCxnSpPr>
            <p:spPr>
              <a:xfrm rot="10800000">
                <a:off x="6190783" y="3268501"/>
                <a:ext cx="1641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02" name="Google Shape;202;p17"/>
              <p:cNvSpPr/>
              <p:nvPr/>
            </p:nvSpPr>
            <p:spPr>
              <a:xfrm flipH="1">
                <a:off x="5908877" y="2987918"/>
                <a:ext cx="330140" cy="32858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 flipH="1">
                <a:off x="6186638" y="3654601"/>
                <a:ext cx="336489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5" name="Google Shape;205;p17"/>
              <p:cNvSpPr txBox="1"/>
              <p:nvPr/>
            </p:nvSpPr>
            <p:spPr>
              <a:xfrm>
                <a:off x="6262824" y="3365705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sp>
            <p:nvSpPr>
              <p:cNvPr id="206" name="Google Shape;206;p17"/>
              <p:cNvSpPr txBox="1"/>
              <p:nvPr/>
            </p:nvSpPr>
            <p:spPr>
              <a:xfrm>
                <a:off x="5896179" y="2697435"/>
                <a:ext cx="376168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cxnSp>
            <p:nvCxnSpPr>
              <p:cNvPr id="207" name="Google Shape;207;p17"/>
              <p:cNvCxnSpPr>
                <a:stCxn id="208" idx="0"/>
                <a:endCxn id="202" idx="5"/>
              </p:cNvCxnSpPr>
              <p:nvPr/>
            </p:nvCxnSpPr>
            <p:spPr>
              <a:xfrm flipH="1" rot="10800000">
                <a:off x="5777932" y="3268501"/>
                <a:ext cx="1794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09" name="Google Shape;209;p17"/>
              <p:cNvSpPr txBox="1"/>
              <p:nvPr/>
            </p:nvSpPr>
            <p:spPr>
              <a:xfrm>
                <a:off x="5504138" y="3365705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 flipH="1">
                <a:off x="5610481" y="3654601"/>
                <a:ext cx="334901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</a:t>
                </a:r>
                <a:endParaRPr/>
              </a:p>
            </p:txBody>
          </p:sp>
          <p:cxnSp>
            <p:nvCxnSpPr>
              <p:cNvPr id="210" name="Google Shape;210;p17"/>
              <p:cNvCxnSpPr>
                <a:stCxn id="211" idx="0"/>
                <a:endCxn id="204" idx="3"/>
              </p:cNvCxnSpPr>
              <p:nvPr/>
            </p:nvCxnSpPr>
            <p:spPr>
              <a:xfrm rot="10800000">
                <a:off x="6473899" y="3940554"/>
                <a:ext cx="2016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1" name="Google Shape;211;p17"/>
              <p:cNvSpPr/>
              <p:nvPr/>
            </p:nvSpPr>
            <p:spPr>
              <a:xfrm flipH="1">
                <a:off x="6507255" y="4375254"/>
                <a:ext cx="336489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</a:t>
                </a:r>
                <a:endParaRPr/>
              </a:p>
            </p:txBody>
          </p:sp>
          <p:sp>
            <p:nvSpPr>
              <p:cNvPr id="212" name="Google Shape;212;p17"/>
              <p:cNvSpPr txBox="1"/>
              <p:nvPr/>
            </p:nvSpPr>
            <p:spPr>
              <a:xfrm>
                <a:off x="6634231" y="4111756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213" name="Google Shape;213;p17"/>
              <p:cNvCxnSpPr>
                <a:stCxn id="214" idx="0"/>
                <a:endCxn id="204" idx="5"/>
              </p:cNvCxnSpPr>
              <p:nvPr/>
            </p:nvCxnSpPr>
            <p:spPr>
              <a:xfrm flipH="1" rot="10800000">
                <a:off x="6098549" y="3940554"/>
                <a:ext cx="1374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5" name="Google Shape;215;p17"/>
              <p:cNvSpPr txBox="1"/>
              <p:nvPr/>
            </p:nvSpPr>
            <p:spPr>
              <a:xfrm>
                <a:off x="5799359" y="4099057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 flipH="1">
                <a:off x="5931098" y="4375254"/>
                <a:ext cx="334901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Y</a:t>
                </a:r>
                <a:endParaRPr/>
              </a:p>
            </p:txBody>
          </p:sp>
        </p:grpSp>
        <p:sp>
          <p:nvSpPr>
            <p:cNvPr id="216" name="Google Shape;216;p17"/>
            <p:cNvSpPr txBox="1"/>
            <p:nvPr/>
          </p:nvSpPr>
          <p:spPr>
            <a:xfrm>
              <a:off x="4493025" y="331946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5224863" y="331946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6612338" y="3333750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7344175" y="3333750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5085163" y="40401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5715400" y="40401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7204475" y="40544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7834713" y="40544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7485463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8115700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5377263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6007500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228" name="Google Shape;228;p17"/>
            <p:cNvSpPr txBox="1"/>
            <p:nvPr/>
          </p:nvSpPr>
          <p:spPr>
            <a:xfrm>
              <a:off x="5701113" y="545941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229" name="Google Shape;229;p17"/>
            <p:cNvSpPr txBox="1"/>
            <p:nvPr/>
          </p:nvSpPr>
          <p:spPr>
            <a:xfrm>
              <a:off x="6331350" y="545941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</p:grpSp>
      <p:sp>
        <p:nvSpPr>
          <p:cNvPr id="230" name="Google Shape;230;p17"/>
          <p:cNvSpPr/>
          <p:nvPr/>
        </p:nvSpPr>
        <p:spPr>
          <a:xfrm>
            <a:off x="6670675" y="1860550"/>
            <a:ext cx="1463675" cy="458788"/>
          </a:xfrm>
          <a:prstGeom prst="wedgeRoundRectCallout">
            <a:avLst>
              <a:gd fmla="val -69402" name="adj1"/>
              <a:gd fmla="val 60427" name="adj2"/>
              <a:gd fmla="val 16667" name="adj3"/>
            </a:avLst>
          </a:prstGeom>
          <a:solidFill>
            <a:srgbClr val="EDF0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Frequência.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A mensagem codificada</a:t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508000" y="1308100"/>
            <a:ext cx="8178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SUSIE SAYS IT IS EASY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(Susie diz que é facil)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10 01111 10 110 1111 00 10 010 1110 10 00 110 0110 00 110 10 1111 010 10 1110</a:t>
            </a:r>
            <a:r>
              <a:rPr b="0" i="0" lang="pt-BR" sz="18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41" name="Google Shape;241;p18"/>
          <p:cNvGraphicFramePr/>
          <p:nvPr/>
        </p:nvGraphicFramePr>
        <p:xfrm>
          <a:off x="5130800" y="2597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{BB49952C-FA32-4544-B8D8-66BA1371B879}</a:tableStyleId>
              </a:tblPr>
              <a:tblGrid>
                <a:gridCol w="1930725"/>
                <a:gridCol w="1453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Caractere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Código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Avanço de linha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Espaço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Decodificação – Percorrer a Árvore de Huffman</a:t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66700" y="1231900"/>
            <a:ext cx="8420100" cy="10620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decodificar a mensagem,  percorre-se a árvore de Huffman a partir de raiz, guiada pela string de bits, até atingir uma folha. E Repete-se o processo.</a:t>
            </a:r>
            <a:endParaRPr b="0" i="0" sz="1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b="1" i="0" lang="pt-BR" sz="16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10 01111 10 110 1111 00 10 010 1110 10 00 110 0110 00 110 10 1111 010 10 1110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52" name="Google Shape;252;p19"/>
          <p:cNvGraphicFramePr/>
          <p:nvPr/>
        </p:nvGraphicFramePr>
        <p:xfrm>
          <a:off x="612775" y="2724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{BB49952C-FA32-4544-B8D8-66BA1371B879}</a:tableStyleId>
              </a:tblPr>
              <a:tblGrid>
                <a:gridCol w="1520825"/>
                <a:gridCol w="879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Caractere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Cod.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Avanço linha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0110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111</a:t>
                      </a:r>
                      <a:r>
                        <a:rPr lang="pt-BR" sz="18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Espaço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pt-BR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53" name="Google Shape;253;p19"/>
          <p:cNvGrpSpPr/>
          <p:nvPr/>
        </p:nvGrpSpPr>
        <p:grpSpPr>
          <a:xfrm>
            <a:off x="4445000" y="2293938"/>
            <a:ext cx="4343400" cy="4024312"/>
            <a:chOff x="4445400" y="2293938"/>
            <a:chExt cx="4343400" cy="4024312"/>
          </a:xfrm>
        </p:grpSpPr>
        <p:grpSp>
          <p:nvGrpSpPr>
            <p:cNvPr id="254" name="Google Shape;254;p19"/>
            <p:cNvGrpSpPr/>
            <p:nvPr/>
          </p:nvGrpSpPr>
          <p:grpSpPr>
            <a:xfrm>
              <a:off x="4445400" y="2293938"/>
              <a:ext cx="4343400" cy="4024312"/>
              <a:chOff x="2666206" y="1418037"/>
              <a:chExt cx="4342607" cy="4023911"/>
            </a:xfrm>
          </p:grpSpPr>
          <p:cxnSp>
            <p:nvCxnSpPr>
              <p:cNvPr id="255" name="Google Shape;255;p19"/>
              <p:cNvCxnSpPr>
                <a:stCxn id="256" idx="1"/>
              </p:cNvCxnSpPr>
              <p:nvPr/>
            </p:nvCxnSpPr>
            <p:spPr>
              <a:xfrm flipH="1" rot="10800000">
                <a:off x="3532749" y="1981286"/>
                <a:ext cx="843000" cy="363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7" name="Google Shape;257;p19"/>
              <p:cNvSpPr/>
              <p:nvPr/>
            </p:nvSpPr>
            <p:spPr>
              <a:xfrm flipH="1">
                <a:off x="4288335" y="1695821"/>
                <a:ext cx="334902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58" name="Google Shape;258;p19"/>
              <p:cNvSpPr txBox="1"/>
              <p:nvPr/>
            </p:nvSpPr>
            <p:spPr>
              <a:xfrm>
                <a:off x="4186753" y="1418037"/>
                <a:ext cx="55076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22</a:t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 flipH="1">
                <a:off x="2678904" y="2999029"/>
                <a:ext cx="336489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Es</a:t>
                </a:r>
                <a:endParaRPr b="1" i="0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60" name="Google Shape;260;p19"/>
              <p:cNvSpPr txBox="1"/>
              <p:nvPr/>
            </p:nvSpPr>
            <p:spPr>
              <a:xfrm>
                <a:off x="2666206" y="2708545"/>
                <a:ext cx="376169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cxnSp>
            <p:nvCxnSpPr>
              <p:cNvPr id="261" name="Google Shape;261;p19"/>
              <p:cNvCxnSpPr>
                <a:stCxn id="259" idx="1"/>
                <a:endCxn id="256" idx="5"/>
              </p:cNvCxnSpPr>
              <p:nvPr/>
            </p:nvCxnSpPr>
            <p:spPr>
              <a:xfrm flipH="1" rot="10800000">
                <a:off x="2966115" y="2581578"/>
                <a:ext cx="3288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9"/>
              <p:cNvCxnSpPr>
                <a:stCxn id="263" idx="7"/>
                <a:endCxn id="256" idx="3"/>
              </p:cNvCxnSpPr>
              <p:nvPr/>
            </p:nvCxnSpPr>
            <p:spPr>
              <a:xfrm rot="10800000">
                <a:off x="3532735" y="2581848"/>
                <a:ext cx="313500" cy="465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6" name="Google Shape;256;p19"/>
              <p:cNvSpPr/>
              <p:nvPr/>
            </p:nvSpPr>
            <p:spPr>
              <a:xfrm flipH="1">
                <a:off x="3245538" y="2295837"/>
                <a:ext cx="336489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64" name="Google Shape;264;p19"/>
              <p:cNvSpPr txBox="1"/>
              <p:nvPr/>
            </p:nvSpPr>
            <p:spPr>
              <a:xfrm>
                <a:off x="3220143" y="1979956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9</a:t>
                </a:r>
                <a:endParaRPr/>
              </a:p>
            </p:txBody>
          </p:sp>
          <p:cxnSp>
            <p:nvCxnSpPr>
              <p:cNvPr id="265" name="Google Shape;265;p19"/>
              <p:cNvCxnSpPr>
                <a:stCxn id="266" idx="0"/>
                <a:endCxn id="263" idx="3"/>
              </p:cNvCxnSpPr>
              <p:nvPr/>
            </p:nvCxnSpPr>
            <p:spPr>
              <a:xfrm rot="10800000">
                <a:off x="4079794" y="3279613"/>
                <a:ext cx="1641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63" name="Google Shape;263;p19"/>
              <p:cNvSpPr/>
              <p:nvPr/>
            </p:nvSpPr>
            <p:spPr>
              <a:xfrm flipH="1">
                <a:off x="3797887" y="2999029"/>
                <a:ext cx="330140" cy="32857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 flipH="1">
                <a:off x="4075649" y="3665713"/>
                <a:ext cx="336489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67" name="Google Shape;267;p19"/>
              <p:cNvSpPr txBox="1"/>
              <p:nvPr/>
            </p:nvSpPr>
            <p:spPr>
              <a:xfrm>
                <a:off x="4177230" y="3376817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268" name="Google Shape;268;p19"/>
              <p:cNvSpPr txBox="1"/>
              <p:nvPr/>
            </p:nvSpPr>
            <p:spPr>
              <a:xfrm>
                <a:off x="3785190" y="2708545"/>
                <a:ext cx="376168" cy="2777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cxnSp>
            <p:nvCxnSpPr>
              <p:cNvPr id="269" name="Google Shape;269;p19"/>
              <p:cNvCxnSpPr>
                <a:stCxn id="270" idx="7"/>
                <a:endCxn id="257" idx="3"/>
              </p:cNvCxnSpPr>
              <p:nvPr/>
            </p:nvCxnSpPr>
            <p:spPr>
              <a:xfrm rot="10800000">
                <a:off x="4574071" y="1981586"/>
                <a:ext cx="8526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70" name="Google Shape;270;p19"/>
              <p:cNvSpPr/>
              <p:nvPr/>
            </p:nvSpPr>
            <p:spPr>
              <a:xfrm flipH="1">
                <a:off x="5377161" y="2295837"/>
                <a:ext cx="338076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71" name="Google Shape;271;p19"/>
              <p:cNvSpPr txBox="1"/>
              <p:nvPr/>
            </p:nvSpPr>
            <p:spPr>
              <a:xfrm>
                <a:off x="5415254" y="2005353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13</a:t>
                </a:r>
                <a:endParaRPr/>
              </a:p>
            </p:txBody>
          </p:sp>
          <p:cxnSp>
            <p:nvCxnSpPr>
              <p:cNvPr id="272" name="Google Shape;272;p19"/>
              <p:cNvCxnSpPr>
                <a:stCxn id="273" idx="0"/>
                <a:endCxn id="263" idx="5"/>
              </p:cNvCxnSpPr>
              <p:nvPr/>
            </p:nvCxnSpPr>
            <p:spPr>
              <a:xfrm flipH="1" rot="10800000">
                <a:off x="3666943" y="3279613"/>
                <a:ext cx="1794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74" name="Google Shape;274;p19"/>
              <p:cNvSpPr txBox="1"/>
              <p:nvPr/>
            </p:nvSpPr>
            <p:spPr>
              <a:xfrm>
                <a:off x="3380451" y="3376817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 flipH="1">
                <a:off x="3499492" y="3665713"/>
                <a:ext cx="334901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</a:t>
                </a:r>
                <a:endParaRPr/>
              </a:p>
            </p:txBody>
          </p:sp>
          <p:sp>
            <p:nvSpPr>
              <p:cNvPr id="275" name="Google Shape;275;p19"/>
              <p:cNvSpPr txBox="1"/>
              <p:nvPr/>
            </p:nvSpPr>
            <p:spPr>
              <a:xfrm>
                <a:off x="3574090" y="1830746"/>
                <a:ext cx="663454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</a:t>
                </a:r>
                <a:endParaRPr/>
              </a:p>
            </p:txBody>
          </p:sp>
          <p:sp>
            <p:nvSpPr>
              <p:cNvPr id="276" name="Google Shape;276;p19"/>
              <p:cNvSpPr txBox="1"/>
              <p:nvPr/>
            </p:nvSpPr>
            <p:spPr>
              <a:xfrm>
                <a:off x="4851795" y="1830746"/>
                <a:ext cx="663454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277" name="Google Shape;277;p19"/>
              <p:cNvCxnSpPr>
                <a:stCxn id="278" idx="0"/>
                <a:endCxn id="266" idx="3"/>
              </p:cNvCxnSpPr>
              <p:nvPr/>
            </p:nvCxnSpPr>
            <p:spPr>
              <a:xfrm rot="10800000">
                <a:off x="4362910" y="3951666"/>
                <a:ext cx="2016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78" name="Google Shape;278;p19"/>
              <p:cNvSpPr/>
              <p:nvPr/>
            </p:nvSpPr>
            <p:spPr>
              <a:xfrm flipH="1">
                <a:off x="4396265" y="4386366"/>
                <a:ext cx="336489" cy="334929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79" name="Google Shape;279;p19"/>
              <p:cNvSpPr txBox="1"/>
              <p:nvPr/>
            </p:nvSpPr>
            <p:spPr>
              <a:xfrm>
                <a:off x="4510544" y="4122867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280" name="Google Shape;280;p19"/>
              <p:cNvCxnSpPr>
                <a:stCxn id="281" idx="0"/>
                <a:endCxn id="266" idx="5"/>
              </p:cNvCxnSpPr>
              <p:nvPr/>
            </p:nvCxnSpPr>
            <p:spPr>
              <a:xfrm flipH="1" rot="10800000">
                <a:off x="3987559" y="3951666"/>
                <a:ext cx="1374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2" name="Google Shape;282;p19"/>
              <p:cNvSpPr txBox="1"/>
              <p:nvPr/>
            </p:nvSpPr>
            <p:spPr>
              <a:xfrm>
                <a:off x="3688369" y="4097470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 flipH="1">
                <a:off x="3820108" y="4386366"/>
                <a:ext cx="334901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</a:t>
                </a:r>
                <a:endParaRPr/>
              </a:p>
            </p:txBody>
          </p:sp>
          <p:cxnSp>
            <p:nvCxnSpPr>
              <p:cNvPr id="283" name="Google Shape;283;p19"/>
              <p:cNvCxnSpPr>
                <a:stCxn id="284" idx="0"/>
                <a:endCxn id="278" idx="3"/>
              </p:cNvCxnSpPr>
              <p:nvPr/>
            </p:nvCxnSpPr>
            <p:spPr>
              <a:xfrm rot="10800000">
                <a:off x="4683401" y="4672319"/>
                <a:ext cx="2049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4" name="Google Shape;284;p19"/>
              <p:cNvSpPr/>
              <p:nvPr/>
            </p:nvSpPr>
            <p:spPr>
              <a:xfrm flipH="1">
                <a:off x="4720056" y="5107019"/>
                <a:ext cx="336489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U</a:t>
                </a:r>
                <a:endParaRPr/>
              </a:p>
            </p:txBody>
          </p:sp>
          <p:sp>
            <p:nvSpPr>
              <p:cNvPr id="285" name="Google Shape;285;p19"/>
              <p:cNvSpPr txBox="1"/>
              <p:nvPr/>
            </p:nvSpPr>
            <p:spPr>
              <a:xfrm>
                <a:off x="4834335" y="4830822"/>
                <a:ext cx="374582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286" name="Google Shape;286;p19"/>
              <p:cNvCxnSpPr>
                <a:stCxn id="287" idx="0"/>
                <a:endCxn id="278" idx="5"/>
              </p:cNvCxnSpPr>
              <p:nvPr/>
            </p:nvCxnSpPr>
            <p:spPr>
              <a:xfrm flipH="1" rot="10800000">
                <a:off x="4311350" y="4672319"/>
                <a:ext cx="1341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8" name="Google Shape;288;p19"/>
              <p:cNvSpPr txBox="1"/>
              <p:nvPr/>
            </p:nvSpPr>
            <p:spPr>
              <a:xfrm>
                <a:off x="3999463" y="4818123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 flipH="1">
                <a:off x="4143899" y="5107019"/>
                <a:ext cx="334901" cy="334929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Av</a:t>
                </a:r>
                <a:endParaRPr b="1" i="0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 flipH="1">
                <a:off x="4789893" y="2987918"/>
                <a:ext cx="336489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</a:t>
                </a:r>
                <a:endParaRPr/>
              </a:p>
            </p:txBody>
          </p:sp>
          <p:sp>
            <p:nvSpPr>
              <p:cNvPr id="290" name="Google Shape;290;p19"/>
              <p:cNvSpPr txBox="1"/>
              <p:nvPr/>
            </p:nvSpPr>
            <p:spPr>
              <a:xfrm>
                <a:off x="4777196" y="2697435"/>
                <a:ext cx="376169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cxnSp>
            <p:nvCxnSpPr>
              <p:cNvPr id="291" name="Google Shape;291;p19"/>
              <p:cNvCxnSpPr>
                <a:stCxn id="289" idx="1"/>
                <a:endCxn id="270" idx="5"/>
              </p:cNvCxnSpPr>
              <p:nvPr/>
            </p:nvCxnSpPr>
            <p:spPr>
              <a:xfrm flipH="1" rot="10800000">
                <a:off x="5077104" y="2581867"/>
                <a:ext cx="349500" cy="45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19"/>
              <p:cNvCxnSpPr>
                <a:stCxn id="293" idx="7"/>
                <a:endCxn id="270" idx="3"/>
              </p:cNvCxnSpPr>
              <p:nvPr/>
            </p:nvCxnSpPr>
            <p:spPr>
              <a:xfrm rot="10800000">
                <a:off x="5665625" y="2581837"/>
                <a:ext cx="291600" cy="454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19"/>
              <p:cNvCxnSpPr>
                <a:stCxn id="295" idx="0"/>
                <a:endCxn id="293" idx="3"/>
              </p:cNvCxnSpPr>
              <p:nvPr/>
            </p:nvCxnSpPr>
            <p:spPr>
              <a:xfrm rot="10800000">
                <a:off x="6190783" y="3268501"/>
                <a:ext cx="1641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93" name="Google Shape;293;p19"/>
              <p:cNvSpPr/>
              <p:nvPr/>
            </p:nvSpPr>
            <p:spPr>
              <a:xfrm flipH="1">
                <a:off x="5908877" y="2987918"/>
                <a:ext cx="330140" cy="32858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 flipH="1">
                <a:off x="6186638" y="3654601"/>
                <a:ext cx="336489" cy="33493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96" name="Google Shape;296;p19"/>
              <p:cNvSpPr txBox="1"/>
              <p:nvPr/>
            </p:nvSpPr>
            <p:spPr>
              <a:xfrm>
                <a:off x="6262824" y="3365705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sp>
            <p:nvSpPr>
              <p:cNvPr id="297" name="Google Shape;297;p19"/>
              <p:cNvSpPr txBox="1"/>
              <p:nvPr/>
            </p:nvSpPr>
            <p:spPr>
              <a:xfrm>
                <a:off x="5896179" y="2697435"/>
                <a:ext cx="376168" cy="27778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cxnSp>
            <p:nvCxnSpPr>
              <p:cNvPr id="298" name="Google Shape;298;p19"/>
              <p:cNvCxnSpPr>
                <a:stCxn id="299" idx="0"/>
                <a:endCxn id="293" idx="5"/>
              </p:cNvCxnSpPr>
              <p:nvPr/>
            </p:nvCxnSpPr>
            <p:spPr>
              <a:xfrm flipH="1" rot="10800000">
                <a:off x="5777932" y="3268501"/>
                <a:ext cx="179400" cy="386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0" name="Google Shape;300;p19"/>
              <p:cNvSpPr txBox="1"/>
              <p:nvPr/>
            </p:nvSpPr>
            <p:spPr>
              <a:xfrm>
                <a:off x="5504138" y="3365705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 flipH="1">
                <a:off x="5610481" y="3654601"/>
                <a:ext cx="334901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</a:t>
                </a:r>
                <a:endParaRPr/>
              </a:p>
            </p:txBody>
          </p:sp>
          <p:cxnSp>
            <p:nvCxnSpPr>
              <p:cNvPr id="301" name="Google Shape;301;p19"/>
              <p:cNvCxnSpPr>
                <a:stCxn id="302" idx="0"/>
                <a:endCxn id="295" idx="3"/>
              </p:cNvCxnSpPr>
              <p:nvPr/>
            </p:nvCxnSpPr>
            <p:spPr>
              <a:xfrm rot="10800000">
                <a:off x="6473899" y="3940554"/>
                <a:ext cx="2016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2" name="Google Shape;302;p19"/>
              <p:cNvSpPr/>
              <p:nvPr/>
            </p:nvSpPr>
            <p:spPr>
              <a:xfrm flipH="1">
                <a:off x="6507255" y="4375254"/>
                <a:ext cx="336489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</a:t>
                </a:r>
                <a:endParaRPr/>
              </a:p>
            </p:txBody>
          </p:sp>
          <p:sp>
            <p:nvSpPr>
              <p:cNvPr id="303" name="Google Shape;303;p19"/>
              <p:cNvSpPr txBox="1"/>
              <p:nvPr/>
            </p:nvSpPr>
            <p:spPr>
              <a:xfrm>
                <a:off x="6634231" y="4111756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304" name="Google Shape;304;p19"/>
              <p:cNvCxnSpPr>
                <a:stCxn id="305" idx="0"/>
                <a:endCxn id="295" idx="5"/>
              </p:cNvCxnSpPr>
              <p:nvPr/>
            </p:nvCxnSpPr>
            <p:spPr>
              <a:xfrm flipH="1" rot="10800000">
                <a:off x="6098549" y="3940554"/>
                <a:ext cx="137400" cy="434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6" name="Google Shape;306;p19"/>
              <p:cNvSpPr txBox="1"/>
              <p:nvPr/>
            </p:nvSpPr>
            <p:spPr>
              <a:xfrm>
                <a:off x="5799359" y="4099057"/>
                <a:ext cx="374582" cy="27619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200" u="none" cap="none" strike="noStrike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 flipH="1">
                <a:off x="5931098" y="4375254"/>
                <a:ext cx="334901" cy="334930"/>
              </a:xfrm>
              <a:prstGeom prst="ellipse">
                <a:avLst/>
              </a:prstGeom>
              <a:solidFill>
                <a:srgbClr val="0066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Y</a:t>
                </a:r>
                <a:endParaRPr/>
              </a:p>
            </p:txBody>
          </p:sp>
        </p:grpSp>
        <p:sp>
          <p:nvSpPr>
            <p:cNvPr id="307" name="Google Shape;307;p19"/>
            <p:cNvSpPr txBox="1"/>
            <p:nvPr/>
          </p:nvSpPr>
          <p:spPr>
            <a:xfrm>
              <a:off x="4493025" y="331946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08" name="Google Shape;308;p19"/>
            <p:cNvSpPr txBox="1"/>
            <p:nvPr/>
          </p:nvSpPr>
          <p:spPr>
            <a:xfrm>
              <a:off x="5224863" y="331946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309" name="Google Shape;309;p19"/>
            <p:cNvSpPr txBox="1"/>
            <p:nvPr/>
          </p:nvSpPr>
          <p:spPr>
            <a:xfrm>
              <a:off x="6612338" y="3333750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10" name="Google Shape;310;p19"/>
            <p:cNvSpPr txBox="1"/>
            <p:nvPr/>
          </p:nvSpPr>
          <p:spPr>
            <a:xfrm>
              <a:off x="7344175" y="3333750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311" name="Google Shape;311;p19"/>
            <p:cNvSpPr txBox="1"/>
            <p:nvPr/>
          </p:nvSpPr>
          <p:spPr>
            <a:xfrm>
              <a:off x="5085163" y="40401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12" name="Google Shape;312;p19"/>
            <p:cNvSpPr txBox="1"/>
            <p:nvPr/>
          </p:nvSpPr>
          <p:spPr>
            <a:xfrm>
              <a:off x="5715400" y="40401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313" name="Google Shape;313;p19"/>
            <p:cNvSpPr txBox="1"/>
            <p:nvPr/>
          </p:nvSpPr>
          <p:spPr>
            <a:xfrm>
              <a:off x="7204475" y="40544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14" name="Google Shape;314;p19"/>
            <p:cNvSpPr txBox="1"/>
            <p:nvPr/>
          </p:nvSpPr>
          <p:spPr>
            <a:xfrm>
              <a:off x="7834713" y="40544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315" name="Google Shape;315;p19"/>
            <p:cNvSpPr txBox="1"/>
            <p:nvPr/>
          </p:nvSpPr>
          <p:spPr>
            <a:xfrm>
              <a:off x="7485463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16" name="Google Shape;316;p19"/>
            <p:cNvSpPr txBox="1"/>
            <p:nvPr/>
          </p:nvSpPr>
          <p:spPr>
            <a:xfrm>
              <a:off x="8115700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317" name="Google Shape;317;p19"/>
            <p:cNvSpPr txBox="1"/>
            <p:nvPr/>
          </p:nvSpPr>
          <p:spPr>
            <a:xfrm>
              <a:off x="5377263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18" name="Google Shape;318;p19"/>
            <p:cNvSpPr txBox="1"/>
            <p:nvPr/>
          </p:nvSpPr>
          <p:spPr>
            <a:xfrm>
              <a:off x="6007500" y="4740275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319" name="Google Shape;319;p19"/>
            <p:cNvSpPr txBox="1"/>
            <p:nvPr/>
          </p:nvSpPr>
          <p:spPr>
            <a:xfrm>
              <a:off x="5701113" y="545941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/>
            </a:p>
          </p:txBody>
        </p:sp>
        <p:sp>
          <p:nvSpPr>
            <p:cNvPr id="320" name="Google Shape;320;p19"/>
            <p:cNvSpPr txBox="1"/>
            <p:nvPr/>
          </p:nvSpPr>
          <p:spPr>
            <a:xfrm>
              <a:off x="6331350" y="545941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/>
          <p:nvPr/>
        </p:nvSpPr>
        <p:spPr>
          <a:xfrm>
            <a:off x="1227138" y="2171700"/>
            <a:ext cx="6811962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0"/>
          <p:cNvSpPr/>
          <p:nvPr/>
        </p:nvSpPr>
        <p:spPr>
          <a:xfrm flipH="1">
            <a:off x="6738938" y="2473325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6727825" y="2146300"/>
            <a:ext cx="376238" cy="2778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333" name="Google Shape;333;p20"/>
          <p:cNvSpPr txBox="1"/>
          <p:nvPr/>
        </p:nvSpPr>
        <p:spPr>
          <a:xfrm>
            <a:off x="5208588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 flipH="1">
            <a:off x="5219700" y="2473325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 flipH="1">
            <a:off x="7500938" y="2473325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7488238" y="2146300"/>
            <a:ext cx="376237" cy="2778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5967413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 flipH="1">
            <a:off x="5980113" y="2473325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 flipH="1">
            <a:off x="4457700" y="2473325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4449763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341" name="Google Shape;341;p20"/>
          <p:cNvSpPr txBox="1"/>
          <p:nvPr/>
        </p:nvSpPr>
        <p:spPr>
          <a:xfrm>
            <a:off x="3689350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 flipH="1">
            <a:off x="3697288" y="2473325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</p:txBody>
      </p:sp>
      <p:sp>
        <p:nvSpPr>
          <p:cNvPr id="343" name="Google Shape;343;p20"/>
          <p:cNvSpPr txBox="1"/>
          <p:nvPr/>
        </p:nvSpPr>
        <p:spPr>
          <a:xfrm>
            <a:off x="1411288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 flipH="1">
            <a:off x="1416050" y="2473325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5" name="Google Shape;345;p20"/>
          <p:cNvSpPr/>
          <p:nvPr/>
        </p:nvSpPr>
        <p:spPr>
          <a:xfrm flipH="1">
            <a:off x="2176463" y="2473325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</a:t>
            </a:r>
            <a:endParaRPr/>
          </a:p>
        </p:txBody>
      </p:sp>
      <p:sp>
        <p:nvSpPr>
          <p:cNvPr id="346" name="Google Shape;346;p20"/>
          <p:cNvSpPr txBox="1"/>
          <p:nvPr/>
        </p:nvSpPr>
        <p:spPr>
          <a:xfrm>
            <a:off x="2170113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347" name="Google Shape;347;p20"/>
          <p:cNvSpPr txBox="1"/>
          <p:nvPr/>
        </p:nvSpPr>
        <p:spPr>
          <a:xfrm>
            <a:off x="2930525" y="2146300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 flipH="1">
            <a:off x="2938463" y="2473325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endParaRPr/>
          </a:p>
        </p:txBody>
      </p:sp>
      <p:sp>
        <p:nvSpPr>
          <p:cNvPr id="349" name="Google Shape;349;p20"/>
          <p:cNvSpPr txBox="1"/>
          <p:nvPr/>
        </p:nvSpPr>
        <p:spPr>
          <a:xfrm>
            <a:off x="749300" y="1308100"/>
            <a:ext cx="77724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É formada uma fila de prioridades (fila ordenada) com base na menor frequência dos caracteres.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250825" y="2262188"/>
            <a:ext cx="869950" cy="571500"/>
          </a:xfrm>
          <a:prstGeom prst="flowChartAlternateProcess">
            <a:avLst/>
          </a:prstGeom>
          <a:solidFill>
            <a:srgbClr val="0000FF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FILA</a:t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1150938" y="3051175"/>
            <a:ext cx="893762" cy="355600"/>
          </a:xfrm>
          <a:prstGeom prst="flowChartAlternateProcess">
            <a:avLst/>
          </a:prstGeom>
          <a:solidFill>
            <a:srgbClr val="C00000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7251700" y="3051175"/>
            <a:ext cx="893763" cy="355600"/>
          </a:xfrm>
          <a:prstGeom prst="flowChartAlternateProcess">
            <a:avLst/>
          </a:prstGeom>
          <a:solidFill>
            <a:srgbClr val="C00000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"/>
          <p:cNvSpPr/>
          <p:nvPr/>
        </p:nvSpPr>
        <p:spPr>
          <a:xfrm>
            <a:off x="1282700" y="3019425"/>
            <a:ext cx="6811963" cy="7524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Álgoritmo de Huffman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Criando a Árvore de Huffman / Fila de Prioridade</a:t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21"/>
          <p:cNvSpPr/>
          <p:nvPr/>
        </p:nvSpPr>
        <p:spPr>
          <a:xfrm flipH="1">
            <a:off x="6792913" y="33083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6781800" y="3017838"/>
            <a:ext cx="376238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</p:txBody>
      </p:sp>
      <p:sp>
        <p:nvSpPr>
          <p:cNvPr id="365" name="Google Shape;365;p21"/>
          <p:cNvSpPr txBox="1"/>
          <p:nvPr/>
        </p:nvSpPr>
        <p:spPr>
          <a:xfrm>
            <a:off x="5262563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 flipH="1">
            <a:off x="5273675" y="3308350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 flipH="1">
            <a:off x="7554913" y="33083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/>
          </a:p>
        </p:txBody>
      </p:sp>
      <p:sp>
        <p:nvSpPr>
          <p:cNvPr id="368" name="Google Shape;368;p21"/>
          <p:cNvSpPr txBox="1"/>
          <p:nvPr/>
        </p:nvSpPr>
        <p:spPr>
          <a:xfrm>
            <a:off x="7542213" y="3017838"/>
            <a:ext cx="376237" cy="27781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/>
          </a:p>
        </p:txBody>
      </p:sp>
      <p:sp>
        <p:nvSpPr>
          <p:cNvPr id="369" name="Google Shape;369;p21"/>
          <p:cNvSpPr txBox="1"/>
          <p:nvPr/>
        </p:nvSpPr>
        <p:spPr>
          <a:xfrm>
            <a:off x="6021388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 flipH="1">
            <a:off x="6034088" y="33083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 flipH="1">
            <a:off x="4511675" y="33083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endParaRPr/>
          </a:p>
        </p:txBody>
      </p:sp>
      <p:sp>
        <p:nvSpPr>
          <p:cNvPr id="372" name="Google Shape;372;p21"/>
          <p:cNvSpPr txBox="1"/>
          <p:nvPr/>
        </p:nvSpPr>
        <p:spPr>
          <a:xfrm>
            <a:off x="4503738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373" name="Google Shape;373;p21"/>
          <p:cNvSpPr txBox="1"/>
          <p:nvPr/>
        </p:nvSpPr>
        <p:spPr>
          <a:xfrm>
            <a:off x="3743325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 flipH="1">
            <a:off x="3751263" y="33083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</p:txBody>
      </p:sp>
      <p:sp>
        <p:nvSpPr>
          <p:cNvPr id="375" name="Google Shape;375;p21"/>
          <p:cNvSpPr txBox="1"/>
          <p:nvPr/>
        </p:nvSpPr>
        <p:spPr>
          <a:xfrm>
            <a:off x="1465263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 flipH="1">
            <a:off x="1470025" y="3308350"/>
            <a:ext cx="334963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</a:t>
            </a:r>
            <a:endParaRPr b="1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7" name="Google Shape;377;p21"/>
          <p:cNvSpPr/>
          <p:nvPr/>
        </p:nvSpPr>
        <p:spPr>
          <a:xfrm flipH="1">
            <a:off x="2230438" y="3308350"/>
            <a:ext cx="336550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</a:t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2224088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379" name="Google Shape;379;p21"/>
          <p:cNvSpPr txBox="1"/>
          <p:nvPr/>
        </p:nvSpPr>
        <p:spPr>
          <a:xfrm>
            <a:off x="2984500" y="3019425"/>
            <a:ext cx="374650" cy="276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 flipH="1">
            <a:off x="2992438" y="3308350"/>
            <a:ext cx="334962" cy="334963"/>
          </a:xfrm>
          <a:prstGeom prst="ellipse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endParaRPr/>
          </a:p>
        </p:txBody>
      </p:sp>
      <p:grpSp>
        <p:nvGrpSpPr>
          <p:cNvPr id="381" name="Google Shape;381;p21"/>
          <p:cNvGrpSpPr/>
          <p:nvPr/>
        </p:nvGrpSpPr>
        <p:grpSpPr>
          <a:xfrm>
            <a:off x="3024188" y="4781550"/>
            <a:ext cx="1212850" cy="1344613"/>
            <a:chOff x="4009231" y="4426764"/>
            <a:chExt cx="1212850" cy="1344204"/>
          </a:xfrm>
        </p:grpSpPr>
        <p:sp>
          <p:nvSpPr>
            <p:cNvPr id="382" name="Google Shape;382;p21"/>
            <p:cNvSpPr/>
            <p:nvPr/>
          </p:nvSpPr>
          <p:spPr>
            <a:xfrm flipH="1">
              <a:off x="4396581" y="4715601"/>
              <a:ext cx="336550" cy="334861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83" name="Google Shape;383;p21"/>
            <p:cNvSpPr txBox="1"/>
            <p:nvPr/>
          </p:nvSpPr>
          <p:spPr>
            <a:xfrm>
              <a:off x="4523581" y="4426764"/>
              <a:ext cx="374650" cy="27772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384" name="Google Shape;384;p21"/>
            <p:cNvCxnSpPr>
              <a:stCxn id="385" idx="0"/>
              <a:endCxn id="382" idx="3"/>
            </p:cNvCxnSpPr>
            <p:nvPr/>
          </p:nvCxnSpPr>
          <p:spPr>
            <a:xfrm rot="10800000">
              <a:off x="4683806" y="5001407"/>
              <a:ext cx="2049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5" name="Google Shape;385;p21"/>
            <p:cNvSpPr/>
            <p:nvPr/>
          </p:nvSpPr>
          <p:spPr>
            <a:xfrm flipH="1">
              <a:off x="4720431" y="5436107"/>
              <a:ext cx="336550" cy="33486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U</a:t>
              </a:r>
              <a:endParaRPr/>
            </a:p>
          </p:txBody>
        </p:sp>
        <p:sp>
          <p:nvSpPr>
            <p:cNvPr id="386" name="Google Shape;386;p21"/>
            <p:cNvSpPr txBox="1"/>
            <p:nvPr/>
          </p:nvSpPr>
          <p:spPr>
            <a:xfrm>
              <a:off x="4847431" y="5147270"/>
              <a:ext cx="374650" cy="27772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387" name="Google Shape;387;p21"/>
            <p:cNvCxnSpPr>
              <a:stCxn id="388" idx="0"/>
              <a:endCxn id="382" idx="5"/>
            </p:cNvCxnSpPr>
            <p:nvPr/>
          </p:nvCxnSpPr>
          <p:spPr>
            <a:xfrm flipH="1" rot="10800000">
              <a:off x="4311650" y="5001407"/>
              <a:ext cx="134100" cy="434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8" name="Google Shape;388;p21"/>
            <p:cNvSpPr/>
            <p:nvPr/>
          </p:nvSpPr>
          <p:spPr>
            <a:xfrm flipH="1">
              <a:off x="4144168" y="5436107"/>
              <a:ext cx="334963" cy="334861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Av</a:t>
              </a:r>
              <a:endParaRPr b="1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89" name="Google Shape;389;p21"/>
            <p:cNvSpPr txBox="1"/>
            <p:nvPr/>
          </p:nvSpPr>
          <p:spPr>
            <a:xfrm>
              <a:off x="4009231" y="5134574"/>
              <a:ext cx="374650" cy="2761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</p:grpSp>
      <p:sp>
        <p:nvSpPr>
          <p:cNvPr id="390" name="Google Shape;390;p21"/>
          <p:cNvSpPr/>
          <p:nvPr/>
        </p:nvSpPr>
        <p:spPr>
          <a:xfrm>
            <a:off x="1500188" y="3932238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21"/>
          <p:cNvSpPr/>
          <p:nvPr/>
        </p:nvSpPr>
        <p:spPr>
          <a:xfrm>
            <a:off x="2230438" y="3946525"/>
            <a:ext cx="339725" cy="547688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1"/>
          <p:cNvSpPr/>
          <p:nvPr/>
        </p:nvSpPr>
        <p:spPr>
          <a:xfrm rot="10800000">
            <a:off x="3400425" y="4237038"/>
            <a:ext cx="339725" cy="547687"/>
          </a:xfrm>
          <a:prstGeom prst="downArrow">
            <a:avLst>
              <a:gd fmla="val 35047" name="adj1"/>
              <a:gd fmla="val 72430" name="adj2"/>
            </a:avLst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749300" y="1308100"/>
            <a:ext cx="7772400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cada iteração: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Dois elementos da fila são removidos. </a:t>
            </a:r>
            <a:endParaRPr/>
          </a:p>
          <a:p>
            <a:pPr indent="-355600" lvl="0" marL="35560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Uma nova árvore é criada tendo como filhos, os dois elementos removidos. E frequência igual a soma das frequencias dos filhos.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iii) A nova árvore é inserida na fila de acordo com sua frequência.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21"/>
          <p:cNvSpPr/>
          <p:nvPr/>
        </p:nvSpPr>
        <p:spPr>
          <a:xfrm>
            <a:off x="1282700" y="4495800"/>
            <a:ext cx="1500188" cy="571500"/>
          </a:xfrm>
          <a:prstGeom prst="flowChartAlternateProcess">
            <a:avLst/>
          </a:prstGeom>
          <a:solidFill>
            <a:srgbClr val="C00000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Removidos</a:t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3913188" y="4208463"/>
            <a:ext cx="1500187" cy="571500"/>
          </a:xfrm>
          <a:prstGeom prst="flowChartAlternateProcess">
            <a:avLst/>
          </a:prstGeom>
          <a:solidFill>
            <a:srgbClr val="0000FF">
              <a:alpha val="14901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Inserido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