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797675" cy="9926625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Pilhas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Representação como TAD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</a:t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5147"/>
            <a:ext cx="5976938" cy="344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 txBox="1"/>
          <p:nvPr/>
        </p:nvSpPr>
        <p:spPr>
          <a:xfrm>
            <a:off x="5873750" y="2726078"/>
            <a:ext cx="3295650" cy="37255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valor true ou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Alocar memória para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b="1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alocação falhar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Retorna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Liga o dado inserido ao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Liga o topo da pilha ao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Atualiza topo da pilha com novo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Incrementa o contador 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Retorna true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404" y="4457700"/>
            <a:ext cx="4917281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5375275" y="1339850"/>
            <a:ext cx="3692525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Insere um elemento na pilha (no inicio).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  Ponteiro a uma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Ponteiro genérico (a um dado)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 Dado inserido na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Retorna:    true, caso sucesso;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false, caso underflow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1231313" y="80581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P3-08.h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 - Figura</a:t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342" name="Google Shape;342;p23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343" name="Google Shape;343;p23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8" name="Google Shape;348;p23"/>
          <p:cNvSpPr txBox="1"/>
          <p:nvPr/>
        </p:nvSpPr>
        <p:spPr>
          <a:xfrm>
            <a:off x="3733156" y="1512051"/>
            <a:ext cx="26203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newPtr;</a:t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939738" y="33837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3830642" y="3703674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761437" y="2743411"/>
            <a:ext cx="5382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newPtr=(STACK_NODE*)malloc(sizeof(STACK_NODE));</a:t>
            </a:r>
            <a:endParaRPr/>
          </a:p>
        </p:txBody>
      </p:sp>
      <p:cxnSp>
        <p:nvCxnSpPr>
          <p:cNvPr id="352" name="Google Shape;352;p23"/>
          <p:cNvCxnSpPr/>
          <p:nvPr/>
        </p:nvCxnSpPr>
        <p:spPr>
          <a:xfrm>
            <a:off x="4102503" y="3579819"/>
            <a:ext cx="1183872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3" name="Google Shape;353;p23"/>
          <p:cNvSpPr/>
          <p:nvPr/>
        </p:nvSpPr>
        <p:spPr>
          <a:xfrm>
            <a:off x="3476275" y="15961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3476275" y="286073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3932024" y="19716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3822928" y="2291595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777018" y="4251328"/>
            <a:ext cx="27430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 -&gt;dataPtr=dataInPtr;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3476275" y="434507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59" name="Google Shape;359;p23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23"/>
          <p:cNvSpPr txBox="1"/>
          <p:nvPr/>
        </p:nvSpPr>
        <p:spPr>
          <a:xfrm>
            <a:off x="669206" y="3375412"/>
            <a:ext cx="242264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pushStack (pilha, num);</a:t>
            </a:r>
            <a:endParaRPr/>
          </a:p>
        </p:txBody>
      </p:sp>
      <p:grpSp>
        <p:nvGrpSpPr>
          <p:cNvPr id="361" name="Google Shape;361;p23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362" name="Google Shape;362;p2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2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7" name="Google Shape;367;p23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>
            <a:off x="5301607" y="3235014"/>
            <a:ext cx="1078596" cy="699988"/>
            <a:chOff x="3813507" y="3076536"/>
            <a:chExt cx="1078596" cy="699988"/>
          </a:xfrm>
        </p:grpSpPr>
        <p:sp>
          <p:nvSpPr>
            <p:cNvPr id="369" name="Google Shape;369;p2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2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2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4" name="Google Shape;374;p23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5414032" y="574128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4427755" y="573354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4318659" y="6053460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23"/>
          <p:cNvCxnSpPr>
            <a:endCxn id="379" idx="1"/>
          </p:cNvCxnSpPr>
          <p:nvPr/>
        </p:nvCxnSpPr>
        <p:spPr>
          <a:xfrm flipH="1" rot="10800000">
            <a:off x="4638282" y="5250356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0" name="Google Shape;380;p23"/>
          <p:cNvGrpSpPr/>
          <p:nvPr/>
        </p:nvGrpSpPr>
        <p:grpSpPr>
          <a:xfrm>
            <a:off x="5315082" y="4704256"/>
            <a:ext cx="1078596" cy="699988"/>
            <a:chOff x="3813507" y="3076536"/>
            <a:chExt cx="1078596" cy="699988"/>
          </a:xfrm>
        </p:grpSpPr>
        <p:sp>
          <p:nvSpPr>
            <p:cNvPr id="381" name="Google Shape;381;p2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85" name="Google Shape;385;p23"/>
          <p:cNvCxnSpPr>
            <a:endCxn id="375" idx="0"/>
          </p:cNvCxnSpPr>
          <p:nvPr/>
        </p:nvCxnSpPr>
        <p:spPr>
          <a:xfrm flipH="1">
            <a:off x="5604532" y="4955886"/>
            <a:ext cx="4800" cy="78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 - Figura</a:t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1230376" y="191341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1121280" y="223332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7" name="Google Shape;397;p24"/>
          <p:cNvCxnSpPr/>
          <p:nvPr/>
        </p:nvCxnSpPr>
        <p:spPr>
          <a:xfrm>
            <a:off x="1393141" y="210946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8" name="Google Shape;398;p24"/>
          <p:cNvGrpSpPr/>
          <p:nvPr/>
        </p:nvGrpSpPr>
        <p:grpSpPr>
          <a:xfrm>
            <a:off x="2179781" y="1888729"/>
            <a:ext cx="1078274" cy="699988"/>
            <a:chOff x="1463803" y="2276436"/>
            <a:chExt cx="1078274" cy="699988"/>
          </a:xfrm>
        </p:grpSpPr>
        <p:sp>
          <p:nvSpPr>
            <p:cNvPr id="399" name="Google Shape;399;p24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4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02" name="Google Shape;402;p24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404" name="Google Shape;404;p24"/>
          <p:cNvSpPr txBox="1"/>
          <p:nvPr/>
        </p:nvSpPr>
        <p:spPr>
          <a:xfrm>
            <a:off x="1147167" y="1371807"/>
            <a:ext cx="25074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 -&gt;link=stack-&gt;top;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846424" y="142848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4667635" y="292035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3681358" y="29126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3572262" y="3232532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9" name="Google Shape;409;p24"/>
          <p:cNvCxnSpPr>
            <a:endCxn id="410" idx="1"/>
          </p:cNvCxnSpPr>
          <p:nvPr/>
        </p:nvCxnSpPr>
        <p:spPr>
          <a:xfrm flipH="1" rot="10800000">
            <a:off x="3891885" y="2429428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1" name="Google Shape;411;p24"/>
          <p:cNvGrpSpPr/>
          <p:nvPr/>
        </p:nvGrpSpPr>
        <p:grpSpPr>
          <a:xfrm>
            <a:off x="4568685" y="1883328"/>
            <a:ext cx="1078596" cy="699988"/>
            <a:chOff x="3813507" y="3076536"/>
            <a:chExt cx="1078596" cy="699988"/>
          </a:xfrm>
        </p:grpSpPr>
        <p:sp>
          <p:nvSpPr>
            <p:cNvPr id="412" name="Google Shape;412;p2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14" name="Google Shape;414;p24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16" name="Google Shape;416;p24"/>
          <p:cNvCxnSpPr>
            <a:endCxn id="406" idx="0"/>
          </p:cNvCxnSpPr>
          <p:nvPr/>
        </p:nvCxnSpPr>
        <p:spPr>
          <a:xfrm flipH="1">
            <a:off x="4858135" y="2134958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4"/>
          <p:cNvSpPr txBox="1"/>
          <p:nvPr/>
        </p:nvSpPr>
        <p:spPr>
          <a:xfrm>
            <a:off x="1202590" y="3551954"/>
            <a:ext cx="19543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(stack-&gt;count)++;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01847" y="36457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1263972" y="440327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0" name="Google Shape;420;p24"/>
          <p:cNvCxnSpPr/>
          <p:nvPr/>
        </p:nvCxnSpPr>
        <p:spPr>
          <a:xfrm>
            <a:off x="1426737" y="4599326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1" name="Google Shape;421;p24"/>
          <p:cNvGrpSpPr/>
          <p:nvPr/>
        </p:nvGrpSpPr>
        <p:grpSpPr>
          <a:xfrm>
            <a:off x="2213377" y="4378588"/>
            <a:ext cx="1078274" cy="699988"/>
            <a:chOff x="1463803" y="2276436"/>
            <a:chExt cx="1078274" cy="699988"/>
          </a:xfrm>
        </p:grpSpPr>
        <p:sp>
          <p:nvSpPr>
            <p:cNvPr id="422" name="Google Shape;422;p24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24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24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427" name="Google Shape;427;p24"/>
          <p:cNvSpPr/>
          <p:nvPr/>
        </p:nvSpPr>
        <p:spPr>
          <a:xfrm>
            <a:off x="4701231" y="541021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3714954" y="540248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3605858" y="5722391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0" name="Google Shape;430;p24"/>
          <p:cNvCxnSpPr>
            <a:endCxn id="431" idx="1"/>
          </p:cNvCxnSpPr>
          <p:nvPr/>
        </p:nvCxnSpPr>
        <p:spPr>
          <a:xfrm flipH="1" rot="10800000">
            <a:off x="3925481" y="4919287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2" name="Google Shape;432;p24"/>
          <p:cNvGrpSpPr/>
          <p:nvPr/>
        </p:nvGrpSpPr>
        <p:grpSpPr>
          <a:xfrm>
            <a:off x="4602281" y="4373187"/>
            <a:ext cx="1078596" cy="699988"/>
            <a:chOff x="3813507" y="3076536"/>
            <a:chExt cx="1078596" cy="699988"/>
          </a:xfrm>
        </p:grpSpPr>
        <p:sp>
          <p:nvSpPr>
            <p:cNvPr id="433" name="Google Shape;433;p2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37" name="Google Shape;437;p24"/>
          <p:cNvCxnSpPr>
            <a:endCxn id="427" idx="0"/>
          </p:cNvCxnSpPr>
          <p:nvPr/>
        </p:nvCxnSpPr>
        <p:spPr>
          <a:xfrm flipH="1">
            <a:off x="4891731" y="4624817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4"/>
          <p:cNvCxnSpPr/>
          <p:nvPr/>
        </p:nvCxnSpPr>
        <p:spPr>
          <a:xfrm flipH="1" rot="10800000">
            <a:off x="3013681" y="4624719"/>
            <a:ext cx="1555004" cy="1639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9" name="Google Shape;439;p24"/>
          <p:cNvSpPr txBox="1"/>
          <p:nvPr/>
        </p:nvSpPr>
        <p:spPr>
          <a:xfrm>
            <a:off x="1161155" y="473354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6138160" y="3268020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não existem elementos na pilha.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Inserir Pilha (Push Stack) - Figura</a:t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5"/>
          <p:cNvSpPr/>
          <p:nvPr/>
        </p:nvSpPr>
        <p:spPr>
          <a:xfrm>
            <a:off x="1230376" y="166002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1121280" y="1979931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2" name="Google Shape;452;p25"/>
          <p:cNvCxnSpPr/>
          <p:nvPr/>
        </p:nvCxnSpPr>
        <p:spPr>
          <a:xfrm>
            <a:off x="1393141" y="1856076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3" name="Google Shape;453;p25"/>
          <p:cNvGrpSpPr/>
          <p:nvPr/>
        </p:nvGrpSpPr>
        <p:grpSpPr>
          <a:xfrm>
            <a:off x="2179781" y="1635338"/>
            <a:ext cx="1078274" cy="699988"/>
            <a:chOff x="1463803" y="2276436"/>
            <a:chExt cx="1078274" cy="699988"/>
          </a:xfrm>
        </p:grpSpPr>
        <p:sp>
          <p:nvSpPr>
            <p:cNvPr id="454" name="Google Shape;454;p25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25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25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1147167" y="1206552"/>
            <a:ext cx="25074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 -&gt;link=stack-&gt;top;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846424" y="126323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3995763" y="304984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3009486" y="30421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2878356" y="3350999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4" name="Google Shape;464;p25"/>
          <p:cNvCxnSpPr>
            <a:endCxn id="465" idx="1"/>
          </p:cNvCxnSpPr>
          <p:nvPr/>
        </p:nvCxnSpPr>
        <p:spPr>
          <a:xfrm flipH="1" rot="10800000">
            <a:off x="3220013" y="2558911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6" name="Google Shape;466;p25"/>
          <p:cNvGrpSpPr/>
          <p:nvPr/>
        </p:nvGrpSpPr>
        <p:grpSpPr>
          <a:xfrm>
            <a:off x="3896813" y="2012811"/>
            <a:ext cx="1078596" cy="699988"/>
            <a:chOff x="3813507" y="3076536"/>
            <a:chExt cx="1078596" cy="699988"/>
          </a:xfrm>
        </p:grpSpPr>
        <p:sp>
          <p:nvSpPr>
            <p:cNvPr id="467" name="Google Shape;467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71" name="Google Shape;471;p25"/>
          <p:cNvCxnSpPr>
            <a:endCxn id="461" idx="0"/>
          </p:cNvCxnSpPr>
          <p:nvPr/>
        </p:nvCxnSpPr>
        <p:spPr>
          <a:xfrm flipH="1">
            <a:off x="4186263" y="2264441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25"/>
          <p:cNvSpPr txBox="1"/>
          <p:nvPr/>
        </p:nvSpPr>
        <p:spPr>
          <a:xfrm>
            <a:off x="1202590" y="3717208"/>
            <a:ext cx="19543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(stack-&gt;count)++;</a:t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901847" y="381095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138160" y="3337210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em que existem elementos na pilha.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689180" y="26749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476" name="Google Shape;476;p25"/>
          <p:cNvCxnSpPr/>
          <p:nvPr/>
        </p:nvCxnSpPr>
        <p:spPr>
          <a:xfrm flipH="1" rot="10800000">
            <a:off x="2966814" y="1862635"/>
            <a:ext cx="2607862" cy="1184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7" name="Google Shape;477;p25"/>
          <p:cNvGrpSpPr/>
          <p:nvPr/>
        </p:nvGrpSpPr>
        <p:grpSpPr>
          <a:xfrm>
            <a:off x="5574676" y="1631182"/>
            <a:ext cx="1078596" cy="699988"/>
            <a:chOff x="3813507" y="3076536"/>
            <a:chExt cx="1078596" cy="699988"/>
          </a:xfrm>
        </p:grpSpPr>
        <p:sp>
          <p:nvSpPr>
            <p:cNvPr id="478" name="Google Shape;478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83" name="Google Shape;483;p25"/>
          <p:cNvCxnSpPr>
            <a:endCxn id="475" idx="0"/>
          </p:cNvCxnSpPr>
          <p:nvPr/>
        </p:nvCxnSpPr>
        <p:spPr>
          <a:xfrm>
            <a:off x="5879680" y="187092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25"/>
          <p:cNvSpPr/>
          <p:nvPr/>
        </p:nvSpPr>
        <p:spPr>
          <a:xfrm>
            <a:off x="7226951" y="26749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485" name="Google Shape;485;p25"/>
          <p:cNvGrpSpPr/>
          <p:nvPr/>
        </p:nvGrpSpPr>
        <p:grpSpPr>
          <a:xfrm>
            <a:off x="7112447" y="1631182"/>
            <a:ext cx="1078596" cy="699988"/>
            <a:chOff x="3813507" y="3076536"/>
            <a:chExt cx="1078596" cy="699988"/>
          </a:xfrm>
        </p:grpSpPr>
        <p:sp>
          <p:nvSpPr>
            <p:cNvPr id="486" name="Google Shape;486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89" name="Google Shape;489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91" name="Google Shape;491;p25"/>
          <p:cNvCxnSpPr>
            <a:endCxn id="484" idx="0"/>
          </p:cNvCxnSpPr>
          <p:nvPr/>
        </p:nvCxnSpPr>
        <p:spPr>
          <a:xfrm>
            <a:off x="7417451" y="187092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5"/>
          <p:cNvCxnSpPr/>
          <p:nvPr/>
        </p:nvCxnSpPr>
        <p:spPr>
          <a:xfrm>
            <a:off x="6390869" y="1874482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5"/>
          <p:cNvCxnSpPr/>
          <p:nvPr/>
        </p:nvCxnSpPr>
        <p:spPr>
          <a:xfrm flipH="1" rot="10800000">
            <a:off x="4689620" y="2051144"/>
            <a:ext cx="872356" cy="20779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4" name="Google Shape;494;p25"/>
          <p:cNvSpPr/>
          <p:nvPr/>
        </p:nvSpPr>
        <p:spPr>
          <a:xfrm>
            <a:off x="1218172" y="442346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5" name="Google Shape;495;p25"/>
          <p:cNvCxnSpPr/>
          <p:nvPr/>
        </p:nvCxnSpPr>
        <p:spPr>
          <a:xfrm>
            <a:off x="1380937" y="4619518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96" name="Google Shape;496;p25"/>
          <p:cNvGrpSpPr/>
          <p:nvPr/>
        </p:nvGrpSpPr>
        <p:grpSpPr>
          <a:xfrm>
            <a:off x="2167577" y="4398780"/>
            <a:ext cx="1078274" cy="699988"/>
            <a:chOff x="1463803" y="2276436"/>
            <a:chExt cx="1078274" cy="699988"/>
          </a:xfrm>
        </p:grpSpPr>
        <p:sp>
          <p:nvSpPr>
            <p:cNvPr id="497" name="Google Shape;497;p25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25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25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502" name="Google Shape;502;p25"/>
          <p:cNvSpPr/>
          <p:nvPr/>
        </p:nvSpPr>
        <p:spPr>
          <a:xfrm>
            <a:off x="3983559" y="581328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2997282" y="580554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2866152" y="6114441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5" name="Google Shape;505;p25"/>
          <p:cNvCxnSpPr>
            <a:endCxn id="506" idx="1"/>
          </p:cNvCxnSpPr>
          <p:nvPr/>
        </p:nvCxnSpPr>
        <p:spPr>
          <a:xfrm flipH="1" rot="10800000">
            <a:off x="3207809" y="5322353"/>
            <a:ext cx="676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7" name="Google Shape;507;p25"/>
          <p:cNvGrpSpPr/>
          <p:nvPr/>
        </p:nvGrpSpPr>
        <p:grpSpPr>
          <a:xfrm>
            <a:off x="3884609" y="4776253"/>
            <a:ext cx="1078596" cy="699988"/>
            <a:chOff x="3813507" y="3076536"/>
            <a:chExt cx="1078596" cy="699988"/>
          </a:xfrm>
        </p:grpSpPr>
        <p:sp>
          <p:nvSpPr>
            <p:cNvPr id="508" name="Google Shape;508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12" name="Google Shape;512;p25"/>
          <p:cNvCxnSpPr>
            <a:endCxn id="502" idx="0"/>
          </p:cNvCxnSpPr>
          <p:nvPr/>
        </p:nvCxnSpPr>
        <p:spPr>
          <a:xfrm flipH="1">
            <a:off x="4174059" y="5027883"/>
            <a:ext cx="4800" cy="78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25"/>
          <p:cNvSpPr/>
          <p:nvPr/>
        </p:nvSpPr>
        <p:spPr>
          <a:xfrm>
            <a:off x="5676976" y="54383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514" name="Google Shape;514;p25"/>
          <p:cNvCxnSpPr>
            <a:endCxn id="508" idx="1"/>
          </p:cNvCxnSpPr>
          <p:nvPr/>
        </p:nvCxnSpPr>
        <p:spPr>
          <a:xfrm>
            <a:off x="2954584" y="4637847"/>
            <a:ext cx="943500" cy="488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515" name="Google Shape;515;p25"/>
          <p:cNvGrpSpPr/>
          <p:nvPr/>
        </p:nvGrpSpPr>
        <p:grpSpPr>
          <a:xfrm>
            <a:off x="5562472" y="4394624"/>
            <a:ext cx="1078596" cy="699988"/>
            <a:chOff x="3813507" y="3076536"/>
            <a:chExt cx="1078596" cy="699988"/>
          </a:xfrm>
        </p:grpSpPr>
        <p:sp>
          <p:nvSpPr>
            <p:cNvPr id="516" name="Google Shape;516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21" name="Google Shape;521;p25"/>
          <p:cNvCxnSpPr>
            <a:endCxn id="513" idx="0"/>
          </p:cNvCxnSpPr>
          <p:nvPr/>
        </p:nvCxnSpPr>
        <p:spPr>
          <a:xfrm>
            <a:off x="5867476" y="463436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25"/>
          <p:cNvSpPr/>
          <p:nvPr/>
        </p:nvSpPr>
        <p:spPr>
          <a:xfrm>
            <a:off x="7214747" y="54383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523" name="Google Shape;523;p25"/>
          <p:cNvGrpSpPr/>
          <p:nvPr/>
        </p:nvGrpSpPr>
        <p:grpSpPr>
          <a:xfrm>
            <a:off x="7100243" y="4394624"/>
            <a:ext cx="1078596" cy="699988"/>
            <a:chOff x="3813507" y="3076536"/>
            <a:chExt cx="1078596" cy="699988"/>
          </a:xfrm>
        </p:grpSpPr>
        <p:sp>
          <p:nvSpPr>
            <p:cNvPr id="524" name="Google Shape;524;p2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527" name="Google Shape;527;p2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29" name="Google Shape;529;p25"/>
          <p:cNvCxnSpPr>
            <a:endCxn id="522" idx="0"/>
          </p:cNvCxnSpPr>
          <p:nvPr/>
        </p:nvCxnSpPr>
        <p:spPr>
          <a:xfrm>
            <a:off x="7405247" y="463436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25"/>
          <p:cNvCxnSpPr/>
          <p:nvPr/>
        </p:nvCxnSpPr>
        <p:spPr>
          <a:xfrm>
            <a:off x="6378665" y="463792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5"/>
          <p:cNvCxnSpPr/>
          <p:nvPr/>
        </p:nvCxnSpPr>
        <p:spPr>
          <a:xfrm flipH="1" rot="10800000">
            <a:off x="4677416" y="4814586"/>
            <a:ext cx="872356" cy="20779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25"/>
          <p:cNvSpPr txBox="1"/>
          <p:nvPr/>
        </p:nvSpPr>
        <p:spPr>
          <a:xfrm>
            <a:off x="1139967" y="4742663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</a:t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2" name="Google Shape;5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109187"/>
            <a:ext cx="5786438" cy="2226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" y="3170546"/>
            <a:ext cx="4512469" cy="3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6"/>
          <p:cNvSpPr txBox="1"/>
          <p:nvPr/>
        </p:nvSpPr>
        <p:spPr>
          <a:xfrm>
            <a:off x="5692775" y="1219121"/>
            <a:ext cx="333692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Remove o elemento no topo da pilha.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um ponteiro a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	ponteiro a um dado ou;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ponteiro nulo.</a:t>
            </a:r>
            <a:endParaRPr/>
          </a:p>
        </p:txBody>
      </p:sp>
      <p:sp>
        <p:nvSpPr>
          <p:cNvPr id="545" name="Google Shape;545;p26"/>
          <p:cNvSpPr txBox="1"/>
          <p:nvPr/>
        </p:nvSpPr>
        <p:spPr>
          <a:xfrm>
            <a:off x="4540250" y="2345078"/>
            <a:ext cx="3702050" cy="401127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genérico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genérico   (a um dado)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ao um nó (de ligação)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contador estiver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Ponteiro a um dado será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</a:t>
            </a: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Se 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Copia ponteiro ao primeiro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Copia ponteiro ao primeiro dado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Atualiza o ponteiro ao primeiro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Libera memória referente ao primeiro nó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Diminui o contador do elementos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ponteiro a um dado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694152" y="733902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P3-09.h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557" name="Google Shape;557;p27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558" name="Google Shape;558;p27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27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27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63" name="Google Shape;563;p27"/>
          <p:cNvSpPr txBox="1"/>
          <p:nvPr/>
        </p:nvSpPr>
        <p:spPr>
          <a:xfrm>
            <a:off x="3733156" y="1512051"/>
            <a:ext cx="29610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void*                      dataOutPtr;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temp;</a:t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3476275" y="15961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3932024" y="216964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3662671" y="2489559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7" name="Google Shape;567;p27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27"/>
          <p:cNvSpPr txBox="1"/>
          <p:nvPr/>
        </p:nvSpPr>
        <p:spPr>
          <a:xfrm>
            <a:off x="536970" y="3375412"/>
            <a:ext cx="271910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(pilha, 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num=(int*)popStack (pilha);</a:t>
            </a:r>
            <a:endParaRPr/>
          </a:p>
        </p:txBody>
      </p:sp>
      <p:grpSp>
        <p:nvGrpSpPr>
          <p:cNvPr id="569" name="Google Shape;569;p27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570" name="Google Shape;570;p2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27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2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5" name="Google Shape;575;p27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4754533" y="216835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>
            <a:off x="4645437" y="248826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3886810" y="410718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3799748" y="442709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1" name="Google Shape;581;p27"/>
          <p:cNvCxnSpPr/>
          <p:nvPr/>
        </p:nvCxnSpPr>
        <p:spPr>
          <a:xfrm>
            <a:off x="4049575" y="430323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2" name="Google Shape;582;p27"/>
          <p:cNvGrpSpPr/>
          <p:nvPr/>
        </p:nvGrpSpPr>
        <p:grpSpPr>
          <a:xfrm>
            <a:off x="4836215" y="4082499"/>
            <a:ext cx="1078274" cy="699988"/>
            <a:chOff x="1463803" y="2276436"/>
            <a:chExt cx="1078274" cy="699988"/>
          </a:xfrm>
        </p:grpSpPr>
        <p:sp>
          <p:nvSpPr>
            <p:cNvPr id="583" name="Google Shape;583;p27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27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27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588" name="Google Shape;588;p27"/>
          <p:cNvSpPr/>
          <p:nvPr/>
        </p:nvSpPr>
        <p:spPr>
          <a:xfrm>
            <a:off x="6498019" y="510717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589" name="Google Shape;589;p27"/>
          <p:cNvCxnSpPr/>
          <p:nvPr/>
        </p:nvCxnSpPr>
        <p:spPr>
          <a:xfrm>
            <a:off x="5627472" y="429804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0" name="Google Shape;590;p27"/>
          <p:cNvGrpSpPr/>
          <p:nvPr/>
        </p:nvGrpSpPr>
        <p:grpSpPr>
          <a:xfrm>
            <a:off x="6383515" y="4063437"/>
            <a:ext cx="1078596" cy="699988"/>
            <a:chOff x="3813507" y="3076536"/>
            <a:chExt cx="1078596" cy="699988"/>
          </a:xfrm>
        </p:grpSpPr>
        <p:sp>
          <p:nvSpPr>
            <p:cNvPr id="591" name="Google Shape;591;p2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27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594" name="Google Shape;594;p2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96" name="Google Shape;596;p27"/>
          <p:cNvCxnSpPr>
            <a:endCxn id="588" idx="0"/>
          </p:cNvCxnSpPr>
          <p:nvPr/>
        </p:nvCxnSpPr>
        <p:spPr>
          <a:xfrm>
            <a:off x="6688519" y="430317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27"/>
          <p:cNvSpPr/>
          <p:nvPr/>
        </p:nvSpPr>
        <p:spPr>
          <a:xfrm>
            <a:off x="5513945" y="512402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7"/>
          <p:cNvSpPr txBox="1"/>
          <p:nvPr/>
        </p:nvSpPr>
        <p:spPr>
          <a:xfrm>
            <a:off x="5404849" y="544393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551426" y="510717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27"/>
          <p:cNvSpPr txBox="1"/>
          <p:nvPr/>
        </p:nvSpPr>
        <p:spPr>
          <a:xfrm>
            <a:off x="7282073" y="5427087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1" name="Google Shape;601;p27"/>
          <p:cNvCxnSpPr>
            <a:endCxn id="591" idx="1"/>
          </p:cNvCxnSpPr>
          <p:nvPr/>
        </p:nvCxnSpPr>
        <p:spPr>
          <a:xfrm flipH="1" rot="10800000">
            <a:off x="5728290" y="4413431"/>
            <a:ext cx="668700" cy="90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2" name="Google Shape;602;p27"/>
          <p:cNvSpPr/>
          <p:nvPr/>
        </p:nvSpPr>
        <p:spPr>
          <a:xfrm>
            <a:off x="5923907" y="5624664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3" name="Google Shape;603;p27"/>
          <p:cNvCxnSpPr>
            <a:endCxn id="588" idx="3"/>
          </p:cNvCxnSpPr>
          <p:nvPr/>
        </p:nvCxnSpPr>
        <p:spPr>
          <a:xfrm rot="10800000">
            <a:off x="6879019" y="5281007"/>
            <a:ext cx="8514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4" name="Google Shape;604;p27"/>
          <p:cNvSpPr txBox="1"/>
          <p:nvPr/>
        </p:nvSpPr>
        <p:spPr>
          <a:xfrm>
            <a:off x="3816571" y="3160547"/>
            <a:ext cx="3230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temp=stack-&gt;top;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dataOutPtr= stack-&gt;top-&gt;dataPtr;</a:t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3531409" y="32778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611" name="Google Shape;61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978495" y="1365934"/>
            <a:ext cx="3230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stack-&gt;top=stack-&gt;top-&gt;link;</a:t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693333" y="143382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1062655" y="190745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28"/>
          <p:cNvSpPr txBox="1"/>
          <p:nvPr/>
        </p:nvSpPr>
        <p:spPr>
          <a:xfrm>
            <a:off x="953559" y="222736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9" name="Google Shape;619;p28"/>
          <p:cNvCxnSpPr/>
          <p:nvPr/>
        </p:nvCxnSpPr>
        <p:spPr>
          <a:xfrm>
            <a:off x="1225420" y="210351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0" name="Google Shape;620;p28"/>
          <p:cNvGrpSpPr/>
          <p:nvPr/>
        </p:nvGrpSpPr>
        <p:grpSpPr>
          <a:xfrm>
            <a:off x="2012060" y="1882773"/>
            <a:ext cx="1078274" cy="699988"/>
            <a:chOff x="1463803" y="2276436"/>
            <a:chExt cx="1078274" cy="699988"/>
          </a:xfrm>
        </p:grpSpPr>
        <p:sp>
          <p:nvSpPr>
            <p:cNvPr id="621" name="Google Shape;621;p2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Google Shape;622;p2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626" name="Google Shape;626;p28"/>
          <p:cNvSpPr/>
          <p:nvPr/>
        </p:nvSpPr>
        <p:spPr>
          <a:xfrm>
            <a:off x="3673864" y="29074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grpSp>
        <p:nvGrpSpPr>
          <p:cNvPr id="627" name="Google Shape;627;p28"/>
          <p:cNvGrpSpPr/>
          <p:nvPr/>
        </p:nvGrpSpPr>
        <p:grpSpPr>
          <a:xfrm>
            <a:off x="3559360" y="1863711"/>
            <a:ext cx="1078596" cy="699988"/>
            <a:chOff x="3813507" y="3076536"/>
            <a:chExt cx="1078596" cy="699988"/>
          </a:xfrm>
        </p:grpSpPr>
        <p:sp>
          <p:nvSpPr>
            <p:cNvPr id="628" name="Google Shape;628;p2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2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31" name="Google Shape;631;p2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33" name="Google Shape;633;p28"/>
          <p:cNvCxnSpPr>
            <a:endCxn id="626" idx="0"/>
          </p:cNvCxnSpPr>
          <p:nvPr/>
        </p:nvCxnSpPr>
        <p:spPr>
          <a:xfrm>
            <a:off x="3864364" y="2103450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28"/>
          <p:cNvSpPr/>
          <p:nvPr/>
        </p:nvSpPr>
        <p:spPr>
          <a:xfrm>
            <a:off x="2689790" y="292429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2580694" y="324420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8"/>
          <p:cNvSpPr/>
          <p:nvPr/>
        </p:nvSpPr>
        <p:spPr>
          <a:xfrm>
            <a:off x="4727271" y="29074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4457918" y="3227361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8" name="Google Shape;638;p28"/>
          <p:cNvCxnSpPr>
            <a:endCxn id="628" idx="1"/>
          </p:cNvCxnSpPr>
          <p:nvPr/>
        </p:nvCxnSpPr>
        <p:spPr>
          <a:xfrm flipH="1" rot="10800000">
            <a:off x="2904135" y="2213705"/>
            <a:ext cx="668700" cy="9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28"/>
          <p:cNvSpPr/>
          <p:nvPr/>
        </p:nvSpPr>
        <p:spPr>
          <a:xfrm>
            <a:off x="3099752" y="3424938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0" name="Google Shape;640;p28"/>
          <p:cNvCxnSpPr>
            <a:endCxn id="626" idx="3"/>
          </p:cNvCxnSpPr>
          <p:nvPr/>
        </p:nvCxnSpPr>
        <p:spPr>
          <a:xfrm rot="10800000">
            <a:off x="4054864" y="3081281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28"/>
          <p:cNvSpPr txBox="1"/>
          <p:nvPr/>
        </p:nvSpPr>
        <p:spPr>
          <a:xfrm>
            <a:off x="1087327" y="3496301"/>
            <a:ext cx="19155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(temp);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dataOutPtr;</a:t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802166" y="356419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2848039" y="6859857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1093486" y="463822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28"/>
          <p:cNvSpPr txBox="1"/>
          <p:nvPr/>
        </p:nvSpPr>
        <p:spPr>
          <a:xfrm>
            <a:off x="984390" y="495813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6" name="Google Shape;646;p28"/>
          <p:cNvCxnSpPr/>
          <p:nvPr/>
        </p:nvCxnSpPr>
        <p:spPr>
          <a:xfrm>
            <a:off x="1256251" y="483427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7" name="Google Shape;647;p28"/>
          <p:cNvGrpSpPr/>
          <p:nvPr/>
        </p:nvGrpSpPr>
        <p:grpSpPr>
          <a:xfrm>
            <a:off x="2042891" y="4613539"/>
            <a:ext cx="1078274" cy="699988"/>
            <a:chOff x="1463803" y="2276436"/>
            <a:chExt cx="1078274" cy="699988"/>
          </a:xfrm>
        </p:grpSpPr>
        <p:sp>
          <p:nvSpPr>
            <p:cNvPr id="648" name="Google Shape;648;p2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2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51" name="Google Shape;651;p2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653" name="Google Shape;653;p28"/>
          <p:cNvSpPr/>
          <p:nvPr/>
        </p:nvSpPr>
        <p:spPr>
          <a:xfrm>
            <a:off x="3704695" y="563821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20621" y="565506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55" name="Google Shape;655;p28"/>
          <p:cNvSpPr txBox="1"/>
          <p:nvPr/>
        </p:nvSpPr>
        <p:spPr>
          <a:xfrm>
            <a:off x="2611525" y="597497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4758102" y="563821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8"/>
          <p:cNvSpPr txBox="1"/>
          <p:nvPr/>
        </p:nvSpPr>
        <p:spPr>
          <a:xfrm>
            <a:off x="4488749" y="5958127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8"/>
          <p:cNvSpPr/>
          <p:nvPr/>
        </p:nvSpPr>
        <p:spPr>
          <a:xfrm>
            <a:off x="3130583" y="6155704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9" name="Google Shape;659;p28"/>
          <p:cNvCxnSpPr>
            <a:endCxn id="653" idx="3"/>
          </p:cNvCxnSpPr>
          <p:nvPr/>
        </p:nvCxnSpPr>
        <p:spPr>
          <a:xfrm rot="10800000">
            <a:off x="4085695" y="5812047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28"/>
          <p:cNvSpPr/>
          <p:nvPr/>
        </p:nvSpPr>
        <p:spPr>
          <a:xfrm>
            <a:off x="5420041" y="4511800"/>
            <a:ext cx="1808597" cy="548422"/>
          </a:xfrm>
          <a:prstGeom prst="wedgeRoundRectCallout">
            <a:avLst>
              <a:gd fmla="val -76172" name="adj1"/>
              <a:gd fmla="val 182052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ponteiro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dado removido</a:t>
            </a:r>
            <a:endParaRPr/>
          </a:p>
        </p:txBody>
      </p:sp>
      <p:sp>
        <p:nvSpPr>
          <p:cNvPr id="661" name="Google Shape;661;p28"/>
          <p:cNvSpPr txBox="1"/>
          <p:nvPr/>
        </p:nvSpPr>
        <p:spPr>
          <a:xfrm>
            <a:off x="6138160" y="2838559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 um único elemento na pilha.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29"/>
          <p:cNvSpPr txBox="1"/>
          <p:nvPr/>
        </p:nvSpPr>
        <p:spPr>
          <a:xfrm>
            <a:off x="978495" y="1211696"/>
            <a:ext cx="3230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stack-&gt;top=stack-&gt;top-&gt;link;</a:t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693333" y="127958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1062655" y="201761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29"/>
          <p:cNvSpPr txBox="1"/>
          <p:nvPr/>
        </p:nvSpPr>
        <p:spPr>
          <a:xfrm>
            <a:off x="953559" y="2337529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5" name="Google Shape;675;p29"/>
          <p:cNvCxnSpPr/>
          <p:nvPr/>
        </p:nvCxnSpPr>
        <p:spPr>
          <a:xfrm>
            <a:off x="1225420" y="2213674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6" name="Google Shape;676;p29"/>
          <p:cNvGrpSpPr/>
          <p:nvPr/>
        </p:nvGrpSpPr>
        <p:grpSpPr>
          <a:xfrm>
            <a:off x="2012060" y="1992936"/>
            <a:ext cx="1078274" cy="699988"/>
            <a:chOff x="1463803" y="2276436"/>
            <a:chExt cx="1078274" cy="699988"/>
          </a:xfrm>
        </p:grpSpPr>
        <p:sp>
          <p:nvSpPr>
            <p:cNvPr id="677" name="Google Shape;677;p2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2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2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682" name="Google Shape;682;p29"/>
          <p:cNvSpPr/>
          <p:nvPr/>
        </p:nvSpPr>
        <p:spPr>
          <a:xfrm>
            <a:off x="3673864" y="30176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grpSp>
        <p:nvGrpSpPr>
          <p:cNvPr id="683" name="Google Shape;683;p29"/>
          <p:cNvGrpSpPr/>
          <p:nvPr/>
        </p:nvGrpSpPr>
        <p:grpSpPr>
          <a:xfrm>
            <a:off x="3559360" y="1973874"/>
            <a:ext cx="1078596" cy="699988"/>
            <a:chOff x="3813507" y="3076536"/>
            <a:chExt cx="1078596" cy="699988"/>
          </a:xfrm>
        </p:grpSpPr>
        <p:sp>
          <p:nvSpPr>
            <p:cNvPr id="684" name="Google Shape;684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89" name="Google Shape;689;p29"/>
          <p:cNvCxnSpPr>
            <a:endCxn id="682" idx="0"/>
          </p:cNvCxnSpPr>
          <p:nvPr/>
        </p:nvCxnSpPr>
        <p:spPr>
          <a:xfrm>
            <a:off x="3864364" y="221361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29"/>
          <p:cNvSpPr/>
          <p:nvPr/>
        </p:nvSpPr>
        <p:spPr>
          <a:xfrm>
            <a:off x="2689790" y="303446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2580694" y="335437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4727271" y="30176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29"/>
          <p:cNvSpPr txBox="1"/>
          <p:nvPr/>
        </p:nvSpPr>
        <p:spPr>
          <a:xfrm>
            <a:off x="4457918" y="3337524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4" name="Google Shape;694;p29"/>
          <p:cNvCxnSpPr>
            <a:endCxn id="684" idx="1"/>
          </p:cNvCxnSpPr>
          <p:nvPr/>
        </p:nvCxnSpPr>
        <p:spPr>
          <a:xfrm flipH="1" rot="10800000">
            <a:off x="2904135" y="2323868"/>
            <a:ext cx="668700" cy="90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29"/>
          <p:cNvSpPr/>
          <p:nvPr/>
        </p:nvSpPr>
        <p:spPr>
          <a:xfrm>
            <a:off x="3099752" y="3535101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6" name="Google Shape;696;p29"/>
          <p:cNvCxnSpPr>
            <a:endCxn id="682" idx="3"/>
          </p:cNvCxnSpPr>
          <p:nvPr/>
        </p:nvCxnSpPr>
        <p:spPr>
          <a:xfrm rot="10800000">
            <a:off x="4054864" y="3191444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29"/>
          <p:cNvSpPr/>
          <p:nvPr/>
        </p:nvSpPr>
        <p:spPr>
          <a:xfrm>
            <a:off x="2848039" y="6859857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6153334" y="3567504"/>
            <a:ext cx="2548640" cy="77533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existam vários elementos na pilha.</a:t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5246809" y="301670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700" name="Google Shape;700;p29"/>
          <p:cNvCxnSpPr/>
          <p:nvPr/>
        </p:nvCxnSpPr>
        <p:spPr>
          <a:xfrm>
            <a:off x="4376262" y="220757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1" name="Google Shape;701;p29"/>
          <p:cNvGrpSpPr/>
          <p:nvPr/>
        </p:nvGrpSpPr>
        <p:grpSpPr>
          <a:xfrm>
            <a:off x="5132305" y="1972963"/>
            <a:ext cx="1078596" cy="699988"/>
            <a:chOff x="3813507" y="3076536"/>
            <a:chExt cx="1078596" cy="699988"/>
          </a:xfrm>
        </p:grpSpPr>
        <p:sp>
          <p:nvSpPr>
            <p:cNvPr id="702" name="Google Shape;702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5" name="Google Shape;705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07" name="Google Shape;707;p29"/>
          <p:cNvCxnSpPr>
            <a:endCxn id="699" idx="0"/>
          </p:cNvCxnSpPr>
          <p:nvPr/>
        </p:nvCxnSpPr>
        <p:spPr>
          <a:xfrm>
            <a:off x="5437309" y="221270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29"/>
          <p:cNvSpPr/>
          <p:nvPr/>
        </p:nvSpPr>
        <p:spPr>
          <a:xfrm>
            <a:off x="6784580" y="301670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709" name="Google Shape;709;p29"/>
          <p:cNvGrpSpPr/>
          <p:nvPr/>
        </p:nvGrpSpPr>
        <p:grpSpPr>
          <a:xfrm>
            <a:off x="6670076" y="1972963"/>
            <a:ext cx="1078596" cy="699988"/>
            <a:chOff x="3813507" y="3076536"/>
            <a:chExt cx="1078596" cy="699988"/>
          </a:xfrm>
        </p:grpSpPr>
        <p:sp>
          <p:nvSpPr>
            <p:cNvPr id="710" name="Google Shape;710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15" name="Google Shape;715;p29"/>
          <p:cNvCxnSpPr>
            <a:endCxn id="708" idx="0"/>
          </p:cNvCxnSpPr>
          <p:nvPr/>
        </p:nvCxnSpPr>
        <p:spPr>
          <a:xfrm>
            <a:off x="6975080" y="221270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29"/>
          <p:cNvCxnSpPr/>
          <p:nvPr/>
        </p:nvCxnSpPr>
        <p:spPr>
          <a:xfrm>
            <a:off x="5948498" y="221626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29"/>
          <p:cNvSpPr/>
          <p:nvPr/>
        </p:nvSpPr>
        <p:spPr>
          <a:xfrm>
            <a:off x="2846298" y="1563494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29"/>
          <p:cNvSpPr txBox="1"/>
          <p:nvPr/>
        </p:nvSpPr>
        <p:spPr>
          <a:xfrm>
            <a:off x="1021225" y="3463250"/>
            <a:ext cx="19155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(temp);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dataOutPtr;</a:t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736064" y="35311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1079923" y="465014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970827" y="4970058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2" name="Google Shape;722;p29"/>
          <p:cNvCxnSpPr/>
          <p:nvPr/>
        </p:nvCxnSpPr>
        <p:spPr>
          <a:xfrm>
            <a:off x="1242688" y="4846203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3" name="Google Shape;723;p29"/>
          <p:cNvGrpSpPr/>
          <p:nvPr/>
        </p:nvGrpSpPr>
        <p:grpSpPr>
          <a:xfrm>
            <a:off x="2029328" y="4625465"/>
            <a:ext cx="1078274" cy="699988"/>
            <a:chOff x="1463803" y="2276436"/>
            <a:chExt cx="1078274" cy="699988"/>
          </a:xfrm>
        </p:grpSpPr>
        <p:sp>
          <p:nvSpPr>
            <p:cNvPr id="724" name="Google Shape;724;p2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2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2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729" name="Google Shape;729;p29"/>
          <p:cNvSpPr/>
          <p:nvPr/>
        </p:nvSpPr>
        <p:spPr>
          <a:xfrm>
            <a:off x="3691132" y="56501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2707058" y="566698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31" name="Google Shape;731;p29"/>
          <p:cNvSpPr txBox="1"/>
          <p:nvPr/>
        </p:nvSpPr>
        <p:spPr>
          <a:xfrm>
            <a:off x="2597962" y="598690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29"/>
          <p:cNvSpPr/>
          <p:nvPr/>
        </p:nvSpPr>
        <p:spPr>
          <a:xfrm>
            <a:off x="4744539" y="56501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29"/>
          <p:cNvSpPr txBox="1"/>
          <p:nvPr/>
        </p:nvSpPr>
        <p:spPr>
          <a:xfrm>
            <a:off x="4475186" y="5970053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29"/>
          <p:cNvSpPr/>
          <p:nvPr/>
        </p:nvSpPr>
        <p:spPr>
          <a:xfrm>
            <a:off x="3117020" y="6167630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5" name="Google Shape;735;p29"/>
          <p:cNvCxnSpPr>
            <a:endCxn id="729" idx="3"/>
          </p:cNvCxnSpPr>
          <p:nvPr/>
        </p:nvCxnSpPr>
        <p:spPr>
          <a:xfrm rot="10800000">
            <a:off x="4072132" y="5823973"/>
            <a:ext cx="8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29"/>
          <p:cNvSpPr/>
          <p:nvPr/>
        </p:nvSpPr>
        <p:spPr>
          <a:xfrm>
            <a:off x="5264077" y="56492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grpSp>
        <p:nvGrpSpPr>
          <p:cNvPr id="737" name="Google Shape;737;p29"/>
          <p:cNvGrpSpPr/>
          <p:nvPr/>
        </p:nvGrpSpPr>
        <p:grpSpPr>
          <a:xfrm>
            <a:off x="5149573" y="4605492"/>
            <a:ext cx="1078596" cy="699988"/>
            <a:chOff x="3813507" y="3076536"/>
            <a:chExt cx="1078596" cy="699988"/>
          </a:xfrm>
        </p:grpSpPr>
        <p:sp>
          <p:nvSpPr>
            <p:cNvPr id="738" name="Google Shape;738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43" name="Google Shape;743;p29"/>
          <p:cNvCxnSpPr>
            <a:endCxn id="736" idx="0"/>
          </p:cNvCxnSpPr>
          <p:nvPr/>
        </p:nvCxnSpPr>
        <p:spPr>
          <a:xfrm>
            <a:off x="5454577" y="484523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29"/>
          <p:cNvSpPr/>
          <p:nvPr/>
        </p:nvSpPr>
        <p:spPr>
          <a:xfrm>
            <a:off x="6801848" y="56492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745" name="Google Shape;745;p29"/>
          <p:cNvGrpSpPr/>
          <p:nvPr/>
        </p:nvGrpSpPr>
        <p:grpSpPr>
          <a:xfrm>
            <a:off x="6687344" y="4605492"/>
            <a:ext cx="1078596" cy="699988"/>
            <a:chOff x="3813507" y="3076536"/>
            <a:chExt cx="1078596" cy="699988"/>
          </a:xfrm>
        </p:grpSpPr>
        <p:sp>
          <p:nvSpPr>
            <p:cNvPr id="746" name="Google Shape;746;p2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2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49" name="Google Shape;749;p2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51" name="Google Shape;751;p29"/>
          <p:cNvCxnSpPr>
            <a:endCxn id="744" idx="0"/>
          </p:cNvCxnSpPr>
          <p:nvPr/>
        </p:nvCxnSpPr>
        <p:spPr>
          <a:xfrm>
            <a:off x="6992348" y="484523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29"/>
          <p:cNvCxnSpPr/>
          <p:nvPr/>
        </p:nvCxnSpPr>
        <p:spPr>
          <a:xfrm>
            <a:off x="5965766" y="4848792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29"/>
          <p:cNvSpPr/>
          <p:nvPr/>
        </p:nvSpPr>
        <p:spPr>
          <a:xfrm>
            <a:off x="2863566" y="4196023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29"/>
          <p:cNvSpPr/>
          <p:nvPr/>
        </p:nvSpPr>
        <p:spPr>
          <a:xfrm>
            <a:off x="6112186" y="6187635"/>
            <a:ext cx="1808597" cy="548422"/>
          </a:xfrm>
          <a:prstGeom prst="wedgeRoundRectCallout">
            <a:avLst>
              <a:gd fmla="val -113939" name="adj1"/>
              <a:gd fmla="val -101193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ponteiro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dado removido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Topo Pilha (Stack Top)</a:t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30"/>
          <p:cNvSpPr txBox="1"/>
          <p:nvPr/>
        </p:nvSpPr>
        <p:spPr>
          <a:xfrm>
            <a:off x="5448300" y="1916732"/>
            <a:ext cx="3692525" cy="115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 acesso ao dado no topo da pilha sem modificar a pilha.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um ponteiro a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	ponteiro a um dado ou;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ponteiro nulo.</a:t>
            </a:r>
            <a:endParaRPr/>
          </a:p>
        </p:txBody>
      </p:sp>
      <p:sp>
        <p:nvSpPr>
          <p:cNvPr id="765" name="Google Shape;765;p30"/>
          <p:cNvSpPr txBox="1"/>
          <p:nvPr/>
        </p:nvSpPr>
        <p:spPr>
          <a:xfrm>
            <a:off x="5187950" y="3333735"/>
            <a:ext cx="3702050" cy="191897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genêrico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o contador estiver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Retorna ponteiro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Retorna ponteiro ao dado no topo</a:t>
            </a:r>
            <a:endParaRPr/>
          </a:p>
        </p:txBody>
      </p:sp>
      <p:pic>
        <p:nvPicPr>
          <p:cNvPr id="766" name="Google Shape;7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3321035"/>
            <a:ext cx="5138738" cy="19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62732"/>
            <a:ext cx="5448300" cy="169640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30"/>
          <p:cNvSpPr txBox="1"/>
          <p:nvPr/>
        </p:nvSpPr>
        <p:spPr>
          <a:xfrm>
            <a:off x="2269538" y="129849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P3-10.h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Remover Pilha (Pop Stack) - Figura</a:t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31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779" name="Google Shape;779;p31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780" name="Google Shape;780;p3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Google Shape;781;p3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3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85" name="Google Shape;785;p31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6" name="Google Shape;786;p31"/>
          <p:cNvSpPr txBox="1"/>
          <p:nvPr/>
        </p:nvSpPr>
        <p:spPr>
          <a:xfrm>
            <a:off x="536970" y="3375412"/>
            <a:ext cx="271910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(pilha, 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num=(int*)popStack (pilha);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num=(int*)stackTop (pilha);</a:t>
            </a:r>
            <a:endParaRPr/>
          </a:p>
        </p:txBody>
      </p:sp>
      <p:grpSp>
        <p:nvGrpSpPr>
          <p:cNvPr id="787" name="Google Shape;787;p31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788" name="Google Shape;788;p3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3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93" name="Google Shape;793;p31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794" name="Google Shape;794;p31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3613114" y="27163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31"/>
          <p:cNvSpPr txBox="1"/>
          <p:nvPr/>
        </p:nvSpPr>
        <p:spPr>
          <a:xfrm>
            <a:off x="3548086" y="303624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7" name="Google Shape;797;p31"/>
          <p:cNvCxnSpPr/>
          <p:nvPr/>
        </p:nvCxnSpPr>
        <p:spPr>
          <a:xfrm>
            <a:off x="3775879" y="291238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8" name="Google Shape;798;p31"/>
          <p:cNvGrpSpPr/>
          <p:nvPr/>
        </p:nvGrpSpPr>
        <p:grpSpPr>
          <a:xfrm>
            <a:off x="4562519" y="2691649"/>
            <a:ext cx="1078274" cy="699988"/>
            <a:chOff x="1463803" y="2276436"/>
            <a:chExt cx="1078274" cy="699988"/>
          </a:xfrm>
        </p:grpSpPr>
        <p:sp>
          <p:nvSpPr>
            <p:cNvPr id="799" name="Google Shape;799;p3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3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804" name="Google Shape;804;p31"/>
          <p:cNvSpPr/>
          <p:nvPr/>
        </p:nvSpPr>
        <p:spPr>
          <a:xfrm>
            <a:off x="6224323" y="371632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805" name="Google Shape;805;p31"/>
          <p:cNvCxnSpPr/>
          <p:nvPr/>
        </p:nvCxnSpPr>
        <p:spPr>
          <a:xfrm>
            <a:off x="5353776" y="290719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6" name="Google Shape;806;p31"/>
          <p:cNvGrpSpPr/>
          <p:nvPr/>
        </p:nvGrpSpPr>
        <p:grpSpPr>
          <a:xfrm>
            <a:off x="6109819" y="2672587"/>
            <a:ext cx="1078596" cy="699988"/>
            <a:chOff x="3813507" y="3076536"/>
            <a:chExt cx="1078596" cy="699988"/>
          </a:xfrm>
        </p:grpSpPr>
        <p:sp>
          <p:nvSpPr>
            <p:cNvPr id="807" name="Google Shape;807;p3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8" name="Google Shape;808;p3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3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12" name="Google Shape;812;p31"/>
          <p:cNvCxnSpPr>
            <a:endCxn id="804" idx="0"/>
          </p:cNvCxnSpPr>
          <p:nvPr/>
        </p:nvCxnSpPr>
        <p:spPr>
          <a:xfrm>
            <a:off x="6414823" y="291232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31"/>
          <p:cNvSpPr/>
          <p:nvPr/>
        </p:nvSpPr>
        <p:spPr>
          <a:xfrm>
            <a:off x="5650211" y="4233814"/>
            <a:ext cx="77133" cy="10887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31"/>
          <p:cNvSpPr txBox="1"/>
          <p:nvPr/>
        </p:nvSpPr>
        <p:spPr>
          <a:xfrm>
            <a:off x="3957455" y="1757726"/>
            <a:ext cx="3230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stack-&gt;top-&gt;dataPtr;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3672293" y="181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7770615" y="370763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817" name="Google Shape;817;p31"/>
          <p:cNvCxnSpPr/>
          <p:nvPr/>
        </p:nvCxnSpPr>
        <p:spPr>
          <a:xfrm>
            <a:off x="6900068" y="2898509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8" name="Google Shape;818;p31"/>
          <p:cNvGrpSpPr/>
          <p:nvPr/>
        </p:nvGrpSpPr>
        <p:grpSpPr>
          <a:xfrm>
            <a:off x="7656111" y="2663898"/>
            <a:ext cx="1078596" cy="699988"/>
            <a:chOff x="3813507" y="3076536"/>
            <a:chExt cx="1078596" cy="699988"/>
          </a:xfrm>
        </p:grpSpPr>
        <p:sp>
          <p:nvSpPr>
            <p:cNvPr id="819" name="Google Shape;819;p3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3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22" name="Google Shape;822;p3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24" name="Google Shape;824;p31"/>
          <p:cNvCxnSpPr>
            <a:endCxn id="816" idx="0"/>
          </p:cNvCxnSpPr>
          <p:nvPr/>
        </p:nvCxnSpPr>
        <p:spPr>
          <a:xfrm>
            <a:off x="7961115" y="2903637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31"/>
          <p:cNvSpPr/>
          <p:nvPr/>
        </p:nvSpPr>
        <p:spPr>
          <a:xfrm>
            <a:off x="6911302" y="1577094"/>
            <a:ext cx="1808597" cy="548422"/>
          </a:xfrm>
          <a:prstGeom prst="wedgeRoundRectCallout">
            <a:avLst>
              <a:gd fmla="val -76172" name="adj1"/>
              <a:gd fmla="val 182052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ponteiro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primeiro dado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28030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implementação de pilhas como TAD visa garantir que a implementação da pilha seja independente de sua aplicação, permitindo a reutilização do código do TAD sem qualquer modificação.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o código da aplicação que requer a estrutura da dados pilha, pode precisar de adaptação para se adequar ao tipo de dado utilizado.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implementação da TAD em vez de se armazenar um dado em cada nó da estrutura, armazena-se o ponteiro a esse dado.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de aplicação terá a responsabilidade de alocar memória para o dado e de passar o seu endereço ao TAD pilha.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Vazia (Empty Stack)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5" name="Google Shape;8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970" y="2584779"/>
            <a:ext cx="5646420" cy="232791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2"/>
          <p:cNvSpPr txBox="1"/>
          <p:nvPr/>
        </p:nvSpPr>
        <p:spPr>
          <a:xfrm>
            <a:off x="5632451" y="2660979"/>
            <a:ext cx="324485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Determina se a pilha está vazia.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um ponteiro a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	retorna 1 se vazia;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retorna 0 caso contrário.</a:t>
            </a:r>
            <a:endParaRPr/>
          </a:p>
        </p:txBody>
      </p:sp>
      <p:sp>
        <p:nvSpPr>
          <p:cNvPr id="837" name="Google Shape;837;p32"/>
          <p:cNvSpPr txBox="1"/>
          <p:nvPr/>
        </p:nvSpPr>
        <p:spPr>
          <a:xfrm>
            <a:off x="5162550" y="3672534"/>
            <a:ext cx="3702050" cy="124015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ou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resultado da comparação.</a:t>
            </a:r>
            <a:endParaRPr/>
          </a:p>
        </p:txBody>
      </p:sp>
      <p:sp>
        <p:nvSpPr>
          <p:cNvPr id="838" name="Google Shape;838;p32"/>
          <p:cNvSpPr txBox="1"/>
          <p:nvPr/>
        </p:nvSpPr>
        <p:spPr>
          <a:xfrm>
            <a:off x="2008602" y="2184729"/>
            <a:ext cx="900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P3-11.h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Vazia (Empty Stack) - Figura</a:t>
            </a:r>
            <a:endParaRPr/>
          </a:p>
        </p:txBody>
      </p:sp>
      <p:sp>
        <p:nvSpPr>
          <p:cNvPr id="844" name="Google Shape;844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4807349" y="261090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33"/>
          <p:cNvSpPr txBox="1"/>
          <p:nvPr/>
        </p:nvSpPr>
        <p:spPr>
          <a:xfrm>
            <a:off x="4731304" y="293081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0" name="Google Shape;850;p33"/>
          <p:cNvCxnSpPr/>
          <p:nvPr/>
        </p:nvCxnSpPr>
        <p:spPr>
          <a:xfrm>
            <a:off x="4970114" y="280696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51" name="Google Shape;851;p33"/>
          <p:cNvGrpSpPr/>
          <p:nvPr/>
        </p:nvGrpSpPr>
        <p:grpSpPr>
          <a:xfrm>
            <a:off x="5756754" y="2586223"/>
            <a:ext cx="1078274" cy="699988"/>
            <a:chOff x="1463803" y="2276436"/>
            <a:chExt cx="1078274" cy="699988"/>
          </a:xfrm>
        </p:grpSpPr>
        <p:sp>
          <p:nvSpPr>
            <p:cNvPr id="852" name="Google Shape;852;p33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33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55" name="Google Shape;855;p33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857" name="Google Shape;857;p33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858" name="Google Shape;858;p33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859" name="Google Shape;859;p33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0" name="Google Shape;860;p33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33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64" name="Google Shape;864;p33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p33"/>
          <p:cNvSpPr txBox="1"/>
          <p:nvPr/>
        </p:nvSpPr>
        <p:spPr>
          <a:xfrm>
            <a:off x="536970" y="3375412"/>
            <a:ext cx="260164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bool            vazio;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vazio=emptyStack(pilha);</a:t>
            </a:r>
            <a:endParaRPr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867" name="Google Shape;867;p3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3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0" name="Google Shape;870;p33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72" name="Google Shape;872;p33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873" name="Google Shape;873;p33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7178243" y="1900044"/>
            <a:ext cx="1726710" cy="548422"/>
          </a:xfrm>
          <a:prstGeom prst="wedgeRoundRectCallout">
            <a:avLst>
              <a:gd fmla="val -113253" name="adj1"/>
              <a:gd fmla="val 69395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o contador,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True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3957455" y="1757726"/>
            <a:ext cx="25686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(stack-&gt;count==0);</a:t>
            </a:r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3672293" y="181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Cheia (Full Stack)</a:t>
            </a: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6" name="Google Shape;8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2" y="1911350"/>
            <a:ext cx="5429250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17" y="1406522"/>
            <a:ext cx="5189220" cy="58293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4"/>
          <p:cNvSpPr txBox="1"/>
          <p:nvPr/>
        </p:nvSpPr>
        <p:spPr>
          <a:xfrm>
            <a:off x="5311775" y="1574800"/>
            <a:ext cx="3692525" cy="11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Determina se a pilha está cheia.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Entrada: um ponteiro a (cabeçalho)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Saída:	retorna  true  se memória cheia;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 retorna false  caso contrário.</a:t>
            </a:r>
            <a:endParaRPr/>
          </a:p>
        </p:txBody>
      </p:sp>
      <p:sp>
        <p:nvSpPr>
          <p:cNvPr id="889" name="Google Shape;889;p34"/>
          <p:cNvSpPr txBox="1"/>
          <p:nvPr/>
        </p:nvSpPr>
        <p:spPr>
          <a:xfrm>
            <a:off x="5505450" y="2929278"/>
            <a:ext cx="3498850" cy="29127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valor true ou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a tentativa de alocação funcionar</a:t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Libera temp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Retorna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Caso contrário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true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1970502" y="109009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P3-12.h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Contador Pilha (Stack Count)</a:t>
            </a:r>
            <a:endParaRPr/>
          </a:p>
        </p:txBody>
      </p:sp>
      <p:sp>
        <p:nvSpPr>
          <p:cNvPr id="896" name="Google Shape;896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7" name="Google Shape;897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35"/>
          <p:cNvSpPr txBox="1"/>
          <p:nvPr/>
        </p:nvSpPr>
        <p:spPr>
          <a:xfrm>
            <a:off x="5187951" y="1892300"/>
            <a:ext cx="3956049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Retorna o número de elementos na pilha.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Entrada:  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Saída:	     retorna o contador</a:t>
            </a:r>
            <a:endParaRPr/>
          </a:p>
        </p:txBody>
      </p:sp>
      <p:sp>
        <p:nvSpPr>
          <p:cNvPr id="901" name="Google Shape;901;p35"/>
          <p:cNvSpPr txBox="1"/>
          <p:nvPr/>
        </p:nvSpPr>
        <p:spPr>
          <a:xfrm>
            <a:off x="5187950" y="2916578"/>
            <a:ext cx="3702050" cy="10839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inteiro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o contador da pilha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2" name="Google Shape;9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" y="1822631"/>
            <a:ext cx="4928235" cy="2340293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35"/>
          <p:cNvSpPr txBox="1"/>
          <p:nvPr/>
        </p:nvSpPr>
        <p:spPr>
          <a:xfrm>
            <a:off x="1960977" y="145329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P3-13.h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Pilha Vazia (Empty Stack) - Figura</a:t>
            </a: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3" name="Google Shape;913;p36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914" name="Google Shape;914;p36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915" name="Google Shape;915;p36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6" name="Google Shape;916;p36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8" name="Google Shape;918;p36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20" name="Google Shape;920;p36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1" name="Google Shape;921;p36"/>
          <p:cNvSpPr txBox="1"/>
          <p:nvPr/>
        </p:nvSpPr>
        <p:spPr>
          <a:xfrm>
            <a:off x="536970" y="3375412"/>
            <a:ext cx="260164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bool            vazio;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vazio=emptyStack(pilha);</a:t>
            </a:r>
            <a:endParaRPr/>
          </a:p>
        </p:txBody>
      </p:sp>
      <p:grpSp>
        <p:nvGrpSpPr>
          <p:cNvPr id="922" name="Google Shape;922;p36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923" name="Google Shape;923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36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8" name="Google Shape;928;p36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929" name="Google Shape;929;p36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3613114" y="27163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>
            <a:off x="3537069" y="3036242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2" name="Google Shape;932;p36"/>
          <p:cNvCxnSpPr/>
          <p:nvPr/>
        </p:nvCxnSpPr>
        <p:spPr>
          <a:xfrm>
            <a:off x="3775879" y="2912387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33" name="Google Shape;933;p36"/>
          <p:cNvGrpSpPr/>
          <p:nvPr/>
        </p:nvGrpSpPr>
        <p:grpSpPr>
          <a:xfrm>
            <a:off x="4562519" y="2691649"/>
            <a:ext cx="1078274" cy="699988"/>
            <a:chOff x="1463803" y="2276436"/>
            <a:chExt cx="1078274" cy="699988"/>
          </a:xfrm>
        </p:grpSpPr>
        <p:sp>
          <p:nvSpPr>
            <p:cNvPr id="934" name="Google Shape;934;p36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5" name="Google Shape;935;p36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7" name="Google Shape;937;p36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939" name="Google Shape;939;p36"/>
          <p:cNvSpPr/>
          <p:nvPr/>
        </p:nvSpPr>
        <p:spPr>
          <a:xfrm>
            <a:off x="6224323" y="371632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940" name="Google Shape;940;p36"/>
          <p:cNvCxnSpPr/>
          <p:nvPr/>
        </p:nvCxnSpPr>
        <p:spPr>
          <a:xfrm>
            <a:off x="5353776" y="290719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1" name="Google Shape;941;p36"/>
          <p:cNvGrpSpPr/>
          <p:nvPr/>
        </p:nvGrpSpPr>
        <p:grpSpPr>
          <a:xfrm>
            <a:off x="6109819" y="2672587"/>
            <a:ext cx="1078596" cy="699988"/>
            <a:chOff x="3813507" y="3076536"/>
            <a:chExt cx="1078596" cy="699988"/>
          </a:xfrm>
        </p:grpSpPr>
        <p:sp>
          <p:nvSpPr>
            <p:cNvPr id="942" name="Google Shape;942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3" name="Google Shape;943;p36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5" name="Google Shape;945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47" name="Google Shape;947;p36"/>
          <p:cNvCxnSpPr>
            <a:endCxn id="939" idx="0"/>
          </p:cNvCxnSpPr>
          <p:nvPr/>
        </p:nvCxnSpPr>
        <p:spPr>
          <a:xfrm>
            <a:off x="6414823" y="291232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36"/>
          <p:cNvSpPr txBox="1"/>
          <p:nvPr/>
        </p:nvSpPr>
        <p:spPr>
          <a:xfrm>
            <a:off x="3957455" y="1757726"/>
            <a:ext cx="20479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stack-&gt;count;</a:t>
            </a: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3672293" y="1813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7770615" y="370763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951" name="Google Shape;951;p36"/>
          <p:cNvCxnSpPr/>
          <p:nvPr/>
        </p:nvCxnSpPr>
        <p:spPr>
          <a:xfrm>
            <a:off x="6900068" y="2898509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52" name="Google Shape;952;p36"/>
          <p:cNvGrpSpPr/>
          <p:nvPr/>
        </p:nvGrpSpPr>
        <p:grpSpPr>
          <a:xfrm>
            <a:off x="7656111" y="2663898"/>
            <a:ext cx="1078596" cy="699988"/>
            <a:chOff x="3813507" y="3076536"/>
            <a:chExt cx="1078596" cy="699988"/>
          </a:xfrm>
        </p:grpSpPr>
        <p:sp>
          <p:nvSpPr>
            <p:cNvPr id="953" name="Google Shape;953;p36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36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956" name="Google Shape;956;p36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58" name="Google Shape;958;p36"/>
          <p:cNvCxnSpPr>
            <a:endCxn id="950" idx="0"/>
          </p:cNvCxnSpPr>
          <p:nvPr/>
        </p:nvCxnSpPr>
        <p:spPr>
          <a:xfrm>
            <a:off x="7961115" y="2903637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36"/>
          <p:cNvSpPr/>
          <p:nvPr/>
        </p:nvSpPr>
        <p:spPr>
          <a:xfrm>
            <a:off x="3607099" y="3830795"/>
            <a:ext cx="1054166" cy="548422"/>
          </a:xfrm>
          <a:prstGeom prst="wedgeRoundRectCallout">
            <a:avLst>
              <a:gd fmla="val 48702" name="adj1"/>
              <a:gd fmla="val -194224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contador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 txBox="1"/>
          <p:nvPr>
            <p:ph type="title"/>
          </p:nvPr>
        </p:nvSpPr>
        <p:spPr>
          <a:xfrm>
            <a:off x="457200" y="6730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</a:t>
            </a: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9" name="Google Shape;9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1062990"/>
            <a:ext cx="5394960" cy="579501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7"/>
          <p:cNvSpPr txBox="1"/>
          <p:nvPr/>
        </p:nvSpPr>
        <p:spPr>
          <a:xfrm>
            <a:off x="5197475" y="1282700"/>
            <a:ext cx="3692525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Libera todos os nós na memória heap</a:t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Entrada: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Saída:	retorna  ponteiro nulo </a:t>
            </a:r>
            <a:endParaRPr/>
          </a:p>
        </p:txBody>
      </p:sp>
      <p:sp>
        <p:nvSpPr>
          <p:cNvPr id="971" name="Google Shape;971;p37"/>
          <p:cNvSpPr txBox="1"/>
          <p:nvPr/>
        </p:nvSpPr>
        <p:spPr>
          <a:xfrm>
            <a:off x="5251450" y="2065677"/>
            <a:ext cx="3892550" cy="46557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um nó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 o ponteiro (cabeçalho) pilha não for 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Apaga todos os nós na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Enquanto ponteiro ao nó topo não for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Apaga o dado da memória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Guarda o ponteiro ao nó topo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Redefine o nó topo com seu sucessor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        Apaga o antigo nó topo  da memória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Apaga o nó cabeçalho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nulo</a:t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2" name="Google Shape;972;p37"/>
          <p:cNvSpPr txBox="1"/>
          <p:nvPr/>
        </p:nvSpPr>
        <p:spPr>
          <a:xfrm>
            <a:off x="457200" y="732798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P3-14.h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412458" y="1900044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983" name="Google Shape;983;p38"/>
          <p:cNvGrpSpPr/>
          <p:nvPr/>
        </p:nvGrpSpPr>
        <p:grpSpPr>
          <a:xfrm>
            <a:off x="285750" y="2246176"/>
            <a:ext cx="1078274" cy="699988"/>
            <a:chOff x="1463803" y="2276436"/>
            <a:chExt cx="1078274" cy="699988"/>
          </a:xfrm>
        </p:grpSpPr>
        <p:sp>
          <p:nvSpPr>
            <p:cNvPr id="984" name="Google Shape;984;p3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5" name="Google Shape;985;p3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7" name="Google Shape;987;p3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89" name="Google Shape;989;p38"/>
          <p:cNvCxnSpPr/>
          <p:nvPr/>
        </p:nvCxnSpPr>
        <p:spPr>
          <a:xfrm>
            <a:off x="3312638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38"/>
          <p:cNvSpPr txBox="1"/>
          <p:nvPr/>
        </p:nvSpPr>
        <p:spPr>
          <a:xfrm>
            <a:off x="536970" y="3375412"/>
            <a:ext cx="260164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 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pilha=destroyStack(pilha);</a:t>
            </a:r>
            <a:endParaRPr/>
          </a:p>
        </p:txBody>
      </p:sp>
      <p:grpSp>
        <p:nvGrpSpPr>
          <p:cNvPr id="991" name="Google Shape;991;p38"/>
          <p:cNvGrpSpPr/>
          <p:nvPr/>
        </p:nvGrpSpPr>
        <p:grpSpPr>
          <a:xfrm>
            <a:off x="1952282" y="2271687"/>
            <a:ext cx="1078596" cy="699988"/>
            <a:chOff x="3813507" y="3076536"/>
            <a:chExt cx="1078596" cy="699988"/>
          </a:xfrm>
        </p:grpSpPr>
        <p:sp>
          <p:nvSpPr>
            <p:cNvPr id="992" name="Google Shape;992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5" name="Google Shape;995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97" name="Google Shape;997;p38"/>
          <p:cNvSpPr txBox="1"/>
          <p:nvPr/>
        </p:nvSpPr>
        <p:spPr>
          <a:xfrm>
            <a:off x="1781555" y="1900044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998" name="Google Shape;998;p38"/>
          <p:cNvSpPr txBox="1"/>
          <p:nvPr/>
        </p:nvSpPr>
        <p:spPr>
          <a:xfrm>
            <a:off x="536970" y="1461786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613114" y="321278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38"/>
          <p:cNvSpPr txBox="1"/>
          <p:nvPr/>
        </p:nvSpPr>
        <p:spPr>
          <a:xfrm>
            <a:off x="3504018" y="3532698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1" name="Google Shape;1001;p38"/>
          <p:cNvCxnSpPr/>
          <p:nvPr/>
        </p:nvCxnSpPr>
        <p:spPr>
          <a:xfrm>
            <a:off x="3775879" y="3408843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02" name="Google Shape;1002;p38"/>
          <p:cNvGrpSpPr/>
          <p:nvPr/>
        </p:nvGrpSpPr>
        <p:grpSpPr>
          <a:xfrm>
            <a:off x="4562519" y="3188105"/>
            <a:ext cx="1078274" cy="699988"/>
            <a:chOff x="1463803" y="2276436"/>
            <a:chExt cx="1078274" cy="699988"/>
          </a:xfrm>
        </p:grpSpPr>
        <p:sp>
          <p:nvSpPr>
            <p:cNvPr id="1003" name="Google Shape;1003;p38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4" name="Google Shape;1004;p38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6" name="Google Shape;1006;p38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008" name="Google Shape;1008;p38"/>
          <p:cNvSpPr/>
          <p:nvPr/>
        </p:nvSpPr>
        <p:spPr>
          <a:xfrm>
            <a:off x="6224323" y="42127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1009" name="Google Shape;1009;p38"/>
          <p:cNvCxnSpPr/>
          <p:nvPr/>
        </p:nvCxnSpPr>
        <p:spPr>
          <a:xfrm>
            <a:off x="5353776" y="340365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0" name="Google Shape;1010;p38"/>
          <p:cNvGrpSpPr/>
          <p:nvPr/>
        </p:nvGrpSpPr>
        <p:grpSpPr>
          <a:xfrm>
            <a:off x="6109819" y="3169043"/>
            <a:ext cx="1078596" cy="699988"/>
            <a:chOff x="3813507" y="3076536"/>
            <a:chExt cx="1078596" cy="699988"/>
          </a:xfrm>
        </p:grpSpPr>
        <p:sp>
          <p:nvSpPr>
            <p:cNvPr id="1011" name="Google Shape;1011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2" name="Google Shape;1012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Google Shape;1014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16" name="Google Shape;1016;p38"/>
          <p:cNvCxnSpPr>
            <a:endCxn id="1008" idx="0"/>
          </p:cNvCxnSpPr>
          <p:nvPr/>
        </p:nvCxnSpPr>
        <p:spPr>
          <a:xfrm>
            <a:off x="6414823" y="340878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38"/>
          <p:cNvSpPr txBox="1"/>
          <p:nvPr/>
        </p:nvSpPr>
        <p:spPr>
          <a:xfrm>
            <a:off x="3957455" y="2561959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018" name="Google Shape;1018;p38"/>
          <p:cNvSpPr/>
          <p:nvPr/>
        </p:nvSpPr>
        <p:spPr>
          <a:xfrm>
            <a:off x="3672293" y="261749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19" name="Google Shape;1019;p38"/>
          <p:cNvSpPr/>
          <p:nvPr/>
        </p:nvSpPr>
        <p:spPr>
          <a:xfrm>
            <a:off x="7770615" y="420409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020" name="Google Shape;1020;p38"/>
          <p:cNvCxnSpPr/>
          <p:nvPr/>
        </p:nvCxnSpPr>
        <p:spPr>
          <a:xfrm>
            <a:off x="6900068" y="3394965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21" name="Google Shape;1021;p38"/>
          <p:cNvGrpSpPr/>
          <p:nvPr/>
        </p:nvGrpSpPr>
        <p:grpSpPr>
          <a:xfrm>
            <a:off x="7656111" y="3160354"/>
            <a:ext cx="1078596" cy="699988"/>
            <a:chOff x="3813507" y="3076536"/>
            <a:chExt cx="1078596" cy="699988"/>
          </a:xfrm>
        </p:grpSpPr>
        <p:sp>
          <p:nvSpPr>
            <p:cNvPr id="1022" name="Google Shape;1022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3" name="Google Shape;1023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5" name="Google Shape;1025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27" name="Google Shape;1027;p38"/>
          <p:cNvCxnSpPr>
            <a:endCxn id="1019" idx="0"/>
          </p:cNvCxnSpPr>
          <p:nvPr/>
        </p:nvCxnSpPr>
        <p:spPr>
          <a:xfrm>
            <a:off x="7961115" y="3400093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38"/>
          <p:cNvSpPr/>
          <p:nvPr/>
        </p:nvSpPr>
        <p:spPr>
          <a:xfrm>
            <a:off x="7805560" y="593924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029" name="Google Shape;1029;p38"/>
          <p:cNvGrpSpPr/>
          <p:nvPr/>
        </p:nvGrpSpPr>
        <p:grpSpPr>
          <a:xfrm>
            <a:off x="7691056" y="4895506"/>
            <a:ext cx="1078596" cy="699988"/>
            <a:chOff x="3813507" y="3076536"/>
            <a:chExt cx="1078596" cy="699988"/>
          </a:xfrm>
        </p:grpSpPr>
        <p:sp>
          <p:nvSpPr>
            <p:cNvPr id="1030" name="Google Shape;1030;p38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1" name="Google Shape;1031;p38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033" name="Google Shape;1033;p38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35" name="Google Shape;1035;p38"/>
          <p:cNvCxnSpPr>
            <a:endCxn id="1028" idx="0"/>
          </p:cNvCxnSpPr>
          <p:nvPr/>
        </p:nvCxnSpPr>
        <p:spPr>
          <a:xfrm>
            <a:off x="7996060" y="5135245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38"/>
          <p:cNvCxnSpPr/>
          <p:nvPr/>
        </p:nvCxnSpPr>
        <p:spPr>
          <a:xfrm>
            <a:off x="8462406" y="3425421"/>
            <a:ext cx="0" cy="14386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38"/>
          <p:cNvSpPr/>
          <p:nvPr/>
        </p:nvSpPr>
        <p:spPr>
          <a:xfrm>
            <a:off x="6763592" y="2329471"/>
            <a:ext cx="1620282" cy="548422"/>
          </a:xfrm>
          <a:prstGeom prst="wedgeRoundRectCallout">
            <a:avLst>
              <a:gd fmla="val -129165" name="adj1"/>
              <a:gd fmla="val 125643" name="adj2"/>
              <a:gd fmla="val 16667" name="adj3"/>
            </a:avLst>
          </a:prstGeom>
          <a:solidFill>
            <a:srgbClr val="E2CDC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o ponteiro ao topo</a:t>
            </a:r>
            <a:endParaRPr/>
          </a:p>
        </p:txBody>
      </p:sp>
      <p:sp>
        <p:nvSpPr>
          <p:cNvPr id="1038" name="Google Shape;1038;p38"/>
          <p:cNvSpPr txBox="1"/>
          <p:nvPr/>
        </p:nvSpPr>
        <p:spPr>
          <a:xfrm>
            <a:off x="3935930" y="1393592"/>
            <a:ext cx="2439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STACK_NODE*     temp;</a:t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4913027" y="180510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0" name="Google Shape;1040;p38"/>
          <p:cNvSpPr txBox="1"/>
          <p:nvPr/>
        </p:nvSpPr>
        <p:spPr>
          <a:xfrm>
            <a:off x="4847999" y="211399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1" name="Google Shape;1041;p38"/>
          <p:cNvSpPr/>
          <p:nvPr/>
        </p:nvSpPr>
        <p:spPr>
          <a:xfrm>
            <a:off x="3661579" y="146178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1047" name="Google Shape;104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Google Shape;1049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39"/>
          <p:cNvSpPr/>
          <p:nvPr/>
        </p:nvSpPr>
        <p:spPr>
          <a:xfrm>
            <a:off x="1070617" y="184913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39"/>
          <p:cNvSpPr txBox="1"/>
          <p:nvPr/>
        </p:nvSpPr>
        <p:spPr>
          <a:xfrm>
            <a:off x="961521" y="2169047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3" name="Google Shape;1053;p39"/>
          <p:cNvCxnSpPr/>
          <p:nvPr/>
        </p:nvCxnSpPr>
        <p:spPr>
          <a:xfrm>
            <a:off x="1233382" y="2045192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54" name="Google Shape;1054;p39"/>
          <p:cNvGrpSpPr/>
          <p:nvPr/>
        </p:nvGrpSpPr>
        <p:grpSpPr>
          <a:xfrm>
            <a:off x="2020022" y="1824454"/>
            <a:ext cx="1078274" cy="699988"/>
            <a:chOff x="1463803" y="2276436"/>
            <a:chExt cx="1078274" cy="699988"/>
          </a:xfrm>
        </p:grpSpPr>
        <p:sp>
          <p:nvSpPr>
            <p:cNvPr id="1055" name="Google Shape;1055;p3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6" name="Google Shape;1056;p3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Google Shape;1058;p3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060" name="Google Shape;1060;p39"/>
          <p:cNvSpPr/>
          <p:nvPr/>
        </p:nvSpPr>
        <p:spPr>
          <a:xfrm>
            <a:off x="3681826" y="284913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1061" name="Google Shape;1061;p39"/>
          <p:cNvCxnSpPr/>
          <p:nvPr/>
        </p:nvCxnSpPr>
        <p:spPr>
          <a:xfrm>
            <a:off x="2811279" y="204000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2" name="Google Shape;1062;p39"/>
          <p:cNvGrpSpPr/>
          <p:nvPr/>
        </p:nvGrpSpPr>
        <p:grpSpPr>
          <a:xfrm>
            <a:off x="3567322" y="1805392"/>
            <a:ext cx="1078596" cy="699988"/>
            <a:chOff x="3813507" y="3076536"/>
            <a:chExt cx="1078596" cy="699988"/>
          </a:xfrm>
        </p:grpSpPr>
        <p:sp>
          <p:nvSpPr>
            <p:cNvPr id="1063" name="Google Shape;1063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4" name="Google Shape;1064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6" name="Google Shape;1066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68" name="Google Shape;1068;p39"/>
          <p:cNvCxnSpPr>
            <a:endCxn id="1060" idx="0"/>
          </p:cNvCxnSpPr>
          <p:nvPr/>
        </p:nvCxnSpPr>
        <p:spPr>
          <a:xfrm>
            <a:off x="3872326" y="204513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39"/>
          <p:cNvSpPr txBox="1"/>
          <p:nvPr/>
        </p:nvSpPr>
        <p:spPr>
          <a:xfrm>
            <a:off x="961521" y="1314450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676359" y="136998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5228118" y="28404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072" name="Google Shape;1072;p39"/>
          <p:cNvCxnSpPr/>
          <p:nvPr/>
        </p:nvCxnSpPr>
        <p:spPr>
          <a:xfrm>
            <a:off x="4357571" y="203131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3" name="Google Shape;1073;p39"/>
          <p:cNvGrpSpPr/>
          <p:nvPr/>
        </p:nvGrpSpPr>
        <p:grpSpPr>
          <a:xfrm>
            <a:off x="5113614" y="1796703"/>
            <a:ext cx="1078596" cy="699988"/>
            <a:chOff x="3813507" y="3076536"/>
            <a:chExt cx="1078596" cy="699988"/>
          </a:xfrm>
        </p:grpSpPr>
        <p:sp>
          <p:nvSpPr>
            <p:cNvPr id="1074" name="Google Shape;1074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5" name="Google Shape;1075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7" name="Google Shape;1077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79" name="Google Shape;1079;p39"/>
          <p:cNvCxnSpPr>
            <a:endCxn id="1071" idx="0"/>
          </p:cNvCxnSpPr>
          <p:nvPr/>
        </p:nvCxnSpPr>
        <p:spPr>
          <a:xfrm>
            <a:off x="5418618" y="203644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39"/>
          <p:cNvSpPr/>
          <p:nvPr/>
        </p:nvSpPr>
        <p:spPr>
          <a:xfrm>
            <a:off x="6765889" y="28404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081" name="Google Shape;1081;p39"/>
          <p:cNvGrpSpPr/>
          <p:nvPr/>
        </p:nvGrpSpPr>
        <p:grpSpPr>
          <a:xfrm>
            <a:off x="6651385" y="1796703"/>
            <a:ext cx="1078596" cy="699988"/>
            <a:chOff x="3813507" y="3076536"/>
            <a:chExt cx="1078596" cy="699988"/>
          </a:xfrm>
        </p:grpSpPr>
        <p:sp>
          <p:nvSpPr>
            <p:cNvPr id="1082" name="Google Shape;1082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3" name="Google Shape;1083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085" name="Google Shape;1085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87" name="Google Shape;1087;p39"/>
          <p:cNvCxnSpPr>
            <a:endCxn id="1080" idx="0"/>
          </p:cNvCxnSpPr>
          <p:nvPr/>
        </p:nvCxnSpPr>
        <p:spPr>
          <a:xfrm>
            <a:off x="6956389" y="203644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39"/>
          <p:cNvCxnSpPr/>
          <p:nvPr/>
        </p:nvCxnSpPr>
        <p:spPr>
          <a:xfrm>
            <a:off x="5929807" y="204000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39"/>
          <p:cNvSpPr txBox="1"/>
          <p:nvPr/>
        </p:nvSpPr>
        <p:spPr>
          <a:xfrm>
            <a:off x="961522" y="3352605"/>
            <a:ext cx="26192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(stack-&gt;top-&gt;dataPtr);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temp=stack-top;</a:t>
            </a:r>
            <a:endParaRPr/>
          </a:p>
        </p:txBody>
      </p:sp>
      <p:sp>
        <p:nvSpPr>
          <p:cNvPr id="1090" name="Google Shape;1090;p39"/>
          <p:cNvSpPr/>
          <p:nvPr/>
        </p:nvSpPr>
        <p:spPr>
          <a:xfrm>
            <a:off x="676359" y="340814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91" name="Google Shape;1091;p39"/>
          <p:cNvSpPr/>
          <p:nvPr/>
        </p:nvSpPr>
        <p:spPr>
          <a:xfrm>
            <a:off x="1085932" y="416924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>
            <a:off x="976836" y="4489151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3" name="Google Shape;1093;p39"/>
          <p:cNvCxnSpPr/>
          <p:nvPr/>
        </p:nvCxnSpPr>
        <p:spPr>
          <a:xfrm>
            <a:off x="1248697" y="4365296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4" name="Google Shape;1094;p39"/>
          <p:cNvGrpSpPr/>
          <p:nvPr/>
        </p:nvGrpSpPr>
        <p:grpSpPr>
          <a:xfrm>
            <a:off x="2035337" y="4144558"/>
            <a:ext cx="1078274" cy="699988"/>
            <a:chOff x="1463803" y="2276436"/>
            <a:chExt cx="1078274" cy="699988"/>
          </a:xfrm>
        </p:grpSpPr>
        <p:sp>
          <p:nvSpPr>
            <p:cNvPr id="1095" name="Google Shape;1095;p39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39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8" name="Google Shape;1098;p39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cxnSp>
        <p:nvCxnSpPr>
          <p:cNvPr id="1100" name="Google Shape;1100;p39"/>
          <p:cNvCxnSpPr/>
          <p:nvPr/>
        </p:nvCxnSpPr>
        <p:spPr>
          <a:xfrm>
            <a:off x="2826594" y="4360107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1" name="Google Shape;1101;p39"/>
          <p:cNvGrpSpPr/>
          <p:nvPr/>
        </p:nvGrpSpPr>
        <p:grpSpPr>
          <a:xfrm>
            <a:off x="3582637" y="4125496"/>
            <a:ext cx="1078596" cy="699988"/>
            <a:chOff x="3813507" y="3076536"/>
            <a:chExt cx="1078596" cy="699988"/>
          </a:xfrm>
        </p:grpSpPr>
        <p:sp>
          <p:nvSpPr>
            <p:cNvPr id="1102" name="Google Shape;1102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3" name="Google Shape;1103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5" name="Google Shape;1105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07" name="Google Shape;1107;p39"/>
          <p:cNvSpPr/>
          <p:nvPr/>
        </p:nvSpPr>
        <p:spPr>
          <a:xfrm>
            <a:off x="5243433" y="516054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108" name="Google Shape;1108;p39"/>
          <p:cNvCxnSpPr/>
          <p:nvPr/>
        </p:nvCxnSpPr>
        <p:spPr>
          <a:xfrm>
            <a:off x="4372886" y="4351418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9" name="Google Shape;1109;p39"/>
          <p:cNvGrpSpPr/>
          <p:nvPr/>
        </p:nvGrpSpPr>
        <p:grpSpPr>
          <a:xfrm>
            <a:off x="5128929" y="4116807"/>
            <a:ext cx="1078596" cy="699988"/>
            <a:chOff x="3813507" y="3076536"/>
            <a:chExt cx="1078596" cy="699988"/>
          </a:xfrm>
        </p:grpSpPr>
        <p:sp>
          <p:nvSpPr>
            <p:cNvPr id="1110" name="Google Shape;1110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1" name="Google Shape;1111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3" name="Google Shape;1113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15" name="Google Shape;1115;p39"/>
          <p:cNvCxnSpPr>
            <a:endCxn id="1107" idx="0"/>
          </p:cNvCxnSpPr>
          <p:nvPr/>
        </p:nvCxnSpPr>
        <p:spPr>
          <a:xfrm>
            <a:off x="5433933" y="435654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39"/>
          <p:cNvSpPr/>
          <p:nvPr/>
        </p:nvSpPr>
        <p:spPr>
          <a:xfrm>
            <a:off x="6781204" y="516054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117" name="Google Shape;1117;p39"/>
          <p:cNvGrpSpPr/>
          <p:nvPr/>
        </p:nvGrpSpPr>
        <p:grpSpPr>
          <a:xfrm>
            <a:off x="6666700" y="4116807"/>
            <a:ext cx="1078596" cy="699988"/>
            <a:chOff x="3813507" y="3076536"/>
            <a:chExt cx="1078596" cy="699988"/>
          </a:xfrm>
        </p:grpSpPr>
        <p:sp>
          <p:nvSpPr>
            <p:cNvPr id="1118" name="Google Shape;1118;p39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121" name="Google Shape;1121;p39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23" name="Google Shape;1123;p39"/>
          <p:cNvCxnSpPr>
            <a:endCxn id="1116" idx="0"/>
          </p:cNvCxnSpPr>
          <p:nvPr/>
        </p:nvCxnSpPr>
        <p:spPr>
          <a:xfrm>
            <a:off x="6971704" y="4356546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39"/>
          <p:cNvCxnSpPr/>
          <p:nvPr/>
        </p:nvCxnSpPr>
        <p:spPr>
          <a:xfrm>
            <a:off x="5945122" y="4360107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39"/>
          <p:cNvSpPr/>
          <p:nvPr/>
        </p:nvSpPr>
        <p:spPr>
          <a:xfrm>
            <a:off x="2736857" y="5162699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" name="Google Shape;1126;p39"/>
          <p:cNvSpPr txBox="1"/>
          <p:nvPr/>
        </p:nvSpPr>
        <p:spPr>
          <a:xfrm>
            <a:off x="2660812" y="548261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7" name="Google Shape;1127;p39"/>
          <p:cNvCxnSpPr/>
          <p:nvPr/>
        </p:nvCxnSpPr>
        <p:spPr>
          <a:xfrm flipH="1" rot="10800000">
            <a:off x="2948639" y="4516902"/>
            <a:ext cx="618683" cy="84502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1133" name="Google Shape;1133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Google Shape;1134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Google Shape;1135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6" name="Google Shape;113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7" name="Google Shape;1137;p40"/>
          <p:cNvSpPr txBox="1"/>
          <p:nvPr/>
        </p:nvSpPr>
        <p:spPr>
          <a:xfrm>
            <a:off x="1040153" y="1536241"/>
            <a:ext cx="29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stack-&gt;top=stack-&gt;top-&gt;link);</a:t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>
            <a:off x="754991" y="159177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39" name="Google Shape;1139;p40"/>
          <p:cNvSpPr/>
          <p:nvPr/>
        </p:nvSpPr>
        <p:spPr>
          <a:xfrm>
            <a:off x="1130609" y="239999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Google Shape;1140;p40"/>
          <p:cNvSpPr txBox="1"/>
          <p:nvPr/>
        </p:nvSpPr>
        <p:spPr>
          <a:xfrm>
            <a:off x="1021513" y="271990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1" name="Google Shape;1141;p40"/>
          <p:cNvCxnSpPr/>
          <p:nvPr/>
        </p:nvCxnSpPr>
        <p:spPr>
          <a:xfrm>
            <a:off x="1293374" y="259605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42" name="Google Shape;1142;p40"/>
          <p:cNvGrpSpPr/>
          <p:nvPr/>
        </p:nvGrpSpPr>
        <p:grpSpPr>
          <a:xfrm>
            <a:off x="2080014" y="2375313"/>
            <a:ext cx="1078274" cy="699988"/>
            <a:chOff x="1463803" y="2276436"/>
            <a:chExt cx="1078274" cy="699988"/>
          </a:xfrm>
        </p:grpSpPr>
        <p:sp>
          <p:nvSpPr>
            <p:cNvPr id="1143" name="Google Shape;1143;p40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4" name="Google Shape;1144;p40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Google Shape;1146;p40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3627314" y="2356251"/>
            <a:ext cx="1078596" cy="699988"/>
            <a:chOff x="3813507" y="3076536"/>
            <a:chExt cx="1078596" cy="699988"/>
          </a:xfrm>
        </p:grpSpPr>
        <p:sp>
          <p:nvSpPr>
            <p:cNvPr id="1149" name="Google Shape;1149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Google Shape;1150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54" name="Google Shape;1154;p40"/>
          <p:cNvSpPr/>
          <p:nvPr/>
        </p:nvSpPr>
        <p:spPr>
          <a:xfrm>
            <a:off x="5288110" y="33913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1155" name="Google Shape;1155;p40"/>
          <p:cNvCxnSpPr/>
          <p:nvPr/>
        </p:nvCxnSpPr>
        <p:spPr>
          <a:xfrm>
            <a:off x="4417563" y="258217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56" name="Google Shape;1156;p40"/>
          <p:cNvGrpSpPr/>
          <p:nvPr/>
        </p:nvGrpSpPr>
        <p:grpSpPr>
          <a:xfrm>
            <a:off x="5173606" y="2347562"/>
            <a:ext cx="1078596" cy="699988"/>
            <a:chOff x="3813507" y="3076536"/>
            <a:chExt cx="1078596" cy="699988"/>
          </a:xfrm>
        </p:grpSpPr>
        <p:sp>
          <p:nvSpPr>
            <p:cNvPr id="1157" name="Google Shape;1157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Google Shape;1158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62" name="Google Shape;1162;p40"/>
          <p:cNvCxnSpPr>
            <a:endCxn id="1154" idx="0"/>
          </p:cNvCxnSpPr>
          <p:nvPr/>
        </p:nvCxnSpPr>
        <p:spPr>
          <a:xfrm>
            <a:off x="5478610" y="258730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40"/>
          <p:cNvSpPr/>
          <p:nvPr/>
        </p:nvSpPr>
        <p:spPr>
          <a:xfrm>
            <a:off x="6825881" y="33913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164" name="Google Shape;1164;p40"/>
          <p:cNvGrpSpPr/>
          <p:nvPr/>
        </p:nvGrpSpPr>
        <p:grpSpPr>
          <a:xfrm>
            <a:off x="6711377" y="2347562"/>
            <a:ext cx="1078596" cy="699988"/>
            <a:chOff x="3813507" y="3076536"/>
            <a:chExt cx="1078596" cy="699988"/>
          </a:xfrm>
        </p:grpSpPr>
        <p:sp>
          <p:nvSpPr>
            <p:cNvPr id="1165" name="Google Shape;1165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6" name="Google Shape;1166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70" name="Google Shape;1170;p40"/>
          <p:cNvCxnSpPr>
            <a:endCxn id="1163" idx="0"/>
          </p:cNvCxnSpPr>
          <p:nvPr/>
        </p:nvCxnSpPr>
        <p:spPr>
          <a:xfrm>
            <a:off x="7016381" y="258730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1" name="Google Shape;1171;p40"/>
          <p:cNvCxnSpPr/>
          <p:nvPr/>
        </p:nvCxnSpPr>
        <p:spPr>
          <a:xfrm>
            <a:off x="5989799" y="2590862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40"/>
          <p:cNvSpPr/>
          <p:nvPr/>
        </p:nvSpPr>
        <p:spPr>
          <a:xfrm>
            <a:off x="2781534" y="339345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40"/>
          <p:cNvSpPr txBox="1"/>
          <p:nvPr/>
        </p:nvSpPr>
        <p:spPr>
          <a:xfrm>
            <a:off x="2705489" y="37133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4" name="Google Shape;1174;p40"/>
          <p:cNvCxnSpPr/>
          <p:nvPr/>
        </p:nvCxnSpPr>
        <p:spPr>
          <a:xfrm flipH="1" rot="10800000">
            <a:off x="2993316" y="2747657"/>
            <a:ext cx="618683" cy="8450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40"/>
          <p:cNvSpPr/>
          <p:nvPr/>
        </p:nvSpPr>
        <p:spPr>
          <a:xfrm>
            <a:off x="2879792" y="1949130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6" name="Google Shape;1176;p40"/>
          <p:cNvSpPr txBox="1"/>
          <p:nvPr/>
        </p:nvSpPr>
        <p:spPr>
          <a:xfrm>
            <a:off x="1142033" y="4167081"/>
            <a:ext cx="13257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(temp);</a:t>
            </a:r>
            <a:endParaRPr/>
          </a:p>
        </p:txBody>
      </p:sp>
      <p:sp>
        <p:nvSpPr>
          <p:cNvPr id="1177" name="Google Shape;1177;p40"/>
          <p:cNvSpPr/>
          <p:nvPr/>
        </p:nvSpPr>
        <p:spPr>
          <a:xfrm>
            <a:off x="856870" y="422261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78" name="Google Shape;1178;p40"/>
          <p:cNvSpPr/>
          <p:nvPr/>
        </p:nvSpPr>
        <p:spPr>
          <a:xfrm>
            <a:off x="1139932" y="477761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9" name="Google Shape;1179;p40"/>
          <p:cNvSpPr txBox="1"/>
          <p:nvPr/>
        </p:nvSpPr>
        <p:spPr>
          <a:xfrm>
            <a:off x="1030836" y="5097525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0" name="Google Shape;1180;p40"/>
          <p:cNvCxnSpPr/>
          <p:nvPr/>
        </p:nvCxnSpPr>
        <p:spPr>
          <a:xfrm>
            <a:off x="1302697" y="4973670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1" name="Google Shape;1181;p40"/>
          <p:cNvGrpSpPr/>
          <p:nvPr/>
        </p:nvGrpSpPr>
        <p:grpSpPr>
          <a:xfrm>
            <a:off x="2089337" y="4752932"/>
            <a:ext cx="1078274" cy="699988"/>
            <a:chOff x="1463803" y="2276436"/>
            <a:chExt cx="1078274" cy="699988"/>
          </a:xfrm>
        </p:grpSpPr>
        <p:sp>
          <p:nvSpPr>
            <p:cNvPr id="1182" name="Google Shape;1182;p40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3" name="Google Shape;1183;p40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5" name="Google Shape;1185;p40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187" name="Google Shape;1187;p40"/>
          <p:cNvSpPr/>
          <p:nvPr/>
        </p:nvSpPr>
        <p:spPr>
          <a:xfrm>
            <a:off x="5297433" y="576892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grpSp>
        <p:nvGrpSpPr>
          <p:cNvPr id="1188" name="Google Shape;1188;p40"/>
          <p:cNvGrpSpPr/>
          <p:nvPr/>
        </p:nvGrpSpPr>
        <p:grpSpPr>
          <a:xfrm>
            <a:off x="5182929" y="4725181"/>
            <a:ext cx="1078596" cy="699988"/>
            <a:chOff x="3813507" y="3076536"/>
            <a:chExt cx="1078596" cy="699988"/>
          </a:xfrm>
        </p:grpSpPr>
        <p:sp>
          <p:nvSpPr>
            <p:cNvPr id="1189" name="Google Shape;1189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0" name="Google Shape;1190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2" name="Google Shape;1192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94" name="Google Shape;1194;p40"/>
          <p:cNvCxnSpPr>
            <a:endCxn id="1187" idx="0"/>
          </p:cNvCxnSpPr>
          <p:nvPr/>
        </p:nvCxnSpPr>
        <p:spPr>
          <a:xfrm>
            <a:off x="5487933" y="4964920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5" name="Google Shape;1195;p40"/>
          <p:cNvSpPr/>
          <p:nvPr/>
        </p:nvSpPr>
        <p:spPr>
          <a:xfrm>
            <a:off x="6835204" y="576892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6720700" y="4725181"/>
            <a:ext cx="1078596" cy="699988"/>
            <a:chOff x="3813507" y="3076536"/>
            <a:chExt cx="1078596" cy="699988"/>
          </a:xfrm>
        </p:grpSpPr>
        <p:sp>
          <p:nvSpPr>
            <p:cNvPr id="1197" name="Google Shape;1197;p40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8" name="Google Shape;1198;p40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200" name="Google Shape;1200;p40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202" name="Google Shape;1202;p40"/>
          <p:cNvCxnSpPr>
            <a:endCxn id="1195" idx="0"/>
          </p:cNvCxnSpPr>
          <p:nvPr/>
        </p:nvCxnSpPr>
        <p:spPr>
          <a:xfrm>
            <a:off x="7025704" y="4964920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40"/>
          <p:cNvCxnSpPr/>
          <p:nvPr/>
        </p:nvCxnSpPr>
        <p:spPr>
          <a:xfrm>
            <a:off x="5999122" y="4968481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40"/>
          <p:cNvSpPr/>
          <p:nvPr/>
        </p:nvSpPr>
        <p:spPr>
          <a:xfrm>
            <a:off x="2790857" y="577107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05" name="Google Shape;1205;p40"/>
          <p:cNvSpPr txBox="1"/>
          <p:nvPr/>
        </p:nvSpPr>
        <p:spPr>
          <a:xfrm>
            <a:off x="2714812" y="609098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Google Shape;1206;p40"/>
          <p:cNvSpPr/>
          <p:nvPr/>
        </p:nvSpPr>
        <p:spPr>
          <a:xfrm>
            <a:off x="2889115" y="4326749"/>
            <a:ext cx="2268717" cy="1312620"/>
          </a:xfrm>
          <a:prstGeom prst="arc">
            <a:avLst>
              <a:gd fmla="val 10869213" name="adj1"/>
              <a:gd fmla="val 2130181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7" name="Google Shape;1207;p40"/>
          <p:cNvSpPr txBox="1"/>
          <p:nvPr/>
        </p:nvSpPr>
        <p:spPr>
          <a:xfrm>
            <a:off x="1060674" y="1138178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208" name="Google Shape;1208;p40"/>
          <p:cNvSpPr/>
          <p:nvPr/>
        </p:nvSpPr>
        <p:spPr>
          <a:xfrm>
            <a:off x="753478" y="120473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Pilha (Destroy Stack) - Figura</a:t>
            </a:r>
            <a:endParaRPr/>
          </a:p>
        </p:txBody>
      </p:sp>
      <p:sp>
        <p:nvSpPr>
          <p:cNvPr id="1214" name="Google Shape;121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41"/>
          <p:cNvSpPr txBox="1"/>
          <p:nvPr/>
        </p:nvSpPr>
        <p:spPr>
          <a:xfrm>
            <a:off x="1162553" y="4069902"/>
            <a:ext cx="29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(stack);</a:t>
            </a:r>
            <a:endParaRPr/>
          </a:p>
        </p:txBody>
      </p:sp>
      <p:sp>
        <p:nvSpPr>
          <p:cNvPr id="1219" name="Google Shape;1219;p41"/>
          <p:cNvSpPr/>
          <p:nvPr/>
        </p:nvSpPr>
        <p:spPr>
          <a:xfrm>
            <a:off x="877391" y="412543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20" name="Google Shape;1220;p41"/>
          <p:cNvSpPr/>
          <p:nvPr/>
        </p:nvSpPr>
        <p:spPr>
          <a:xfrm>
            <a:off x="1225849" y="194644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1" name="Google Shape;1221;p41"/>
          <p:cNvSpPr txBox="1"/>
          <p:nvPr/>
        </p:nvSpPr>
        <p:spPr>
          <a:xfrm>
            <a:off x="1116753" y="226635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2" name="Google Shape;1222;p41"/>
          <p:cNvCxnSpPr/>
          <p:nvPr/>
        </p:nvCxnSpPr>
        <p:spPr>
          <a:xfrm>
            <a:off x="1388614" y="2142501"/>
            <a:ext cx="79808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23" name="Google Shape;1223;p41"/>
          <p:cNvGrpSpPr/>
          <p:nvPr/>
        </p:nvGrpSpPr>
        <p:grpSpPr>
          <a:xfrm>
            <a:off x="2175254" y="1921763"/>
            <a:ext cx="1078274" cy="699988"/>
            <a:chOff x="1463803" y="2276436"/>
            <a:chExt cx="1078274" cy="699988"/>
          </a:xfrm>
        </p:grpSpPr>
        <p:sp>
          <p:nvSpPr>
            <p:cNvPr id="1224" name="Google Shape;1224;p4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5" name="Google Shape;1225;p4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227" name="Google Shape;1227;p4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229" name="Google Shape;1229;p41"/>
          <p:cNvSpPr/>
          <p:nvPr/>
        </p:nvSpPr>
        <p:spPr>
          <a:xfrm>
            <a:off x="2876774" y="293990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30" name="Google Shape;1230;p41"/>
          <p:cNvSpPr txBox="1"/>
          <p:nvPr/>
        </p:nvSpPr>
        <p:spPr>
          <a:xfrm>
            <a:off x="2800729" y="325981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1" name="Google Shape;1231;p41"/>
          <p:cNvSpPr txBox="1"/>
          <p:nvPr/>
        </p:nvSpPr>
        <p:spPr>
          <a:xfrm>
            <a:off x="1161040" y="3671839"/>
            <a:ext cx="25424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(stack-&gt;top!=NULL);</a:t>
            </a:r>
            <a:endParaRPr/>
          </a:p>
        </p:txBody>
      </p:sp>
      <p:sp>
        <p:nvSpPr>
          <p:cNvPr id="1232" name="Google Shape;1232;p41"/>
          <p:cNvSpPr/>
          <p:nvPr/>
        </p:nvSpPr>
        <p:spPr>
          <a:xfrm>
            <a:off x="875878" y="372737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33" name="Google Shape;1233;p41"/>
          <p:cNvSpPr txBox="1"/>
          <p:nvPr/>
        </p:nvSpPr>
        <p:spPr>
          <a:xfrm>
            <a:off x="749300" y="1295245"/>
            <a:ext cx="7772400" cy="43962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ter realizado três iterações temos: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4" name="Google Shape;1234;p41"/>
          <p:cNvSpPr/>
          <p:nvPr/>
        </p:nvSpPr>
        <p:spPr>
          <a:xfrm>
            <a:off x="1266989" y="452933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35" name="Google Shape;1235;p41"/>
          <p:cNvSpPr txBox="1"/>
          <p:nvPr/>
        </p:nvSpPr>
        <p:spPr>
          <a:xfrm>
            <a:off x="1157893" y="4849246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41"/>
          <p:cNvSpPr/>
          <p:nvPr/>
        </p:nvSpPr>
        <p:spPr>
          <a:xfrm>
            <a:off x="2917914" y="552279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37" name="Google Shape;1237;p41"/>
          <p:cNvSpPr txBox="1"/>
          <p:nvPr/>
        </p:nvSpPr>
        <p:spPr>
          <a:xfrm>
            <a:off x="2841869" y="584270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Conceitos Estruturais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282700"/>
            <a:ext cx="67201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TAD Pilha é mostrada na figura.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15"/>
          <p:cNvCxnSpPr/>
          <p:nvPr/>
        </p:nvCxnSpPr>
        <p:spPr>
          <a:xfrm>
            <a:off x="2996247" y="1773716"/>
            <a:ext cx="0" cy="445081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5"/>
          <p:cNvSpPr txBox="1"/>
          <p:nvPr/>
        </p:nvSpPr>
        <p:spPr>
          <a:xfrm>
            <a:off x="457200" y="1856223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 Principal: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2951873" y="1857827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Dinâmica: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555704" y="2486386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446608" y="2806297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1724088" y="2677253"/>
            <a:ext cx="1519573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3" name="Google Shape;143;p15"/>
          <p:cNvGrpSpPr/>
          <p:nvPr/>
        </p:nvGrpSpPr>
        <p:grpSpPr>
          <a:xfrm>
            <a:off x="3232220" y="2461704"/>
            <a:ext cx="1078274" cy="699988"/>
            <a:chOff x="1463803" y="2276436"/>
            <a:chExt cx="1078274" cy="699988"/>
          </a:xfrm>
        </p:grpSpPr>
        <p:sp>
          <p:nvSpPr>
            <p:cNvPr id="144" name="Google Shape;144;p15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  <p:sp>
        <p:nvSpPr>
          <p:cNvPr id="149" name="Google Shape;149;p15"/>
          <p:cNvSpPr/>
          <p:nvPr/>
        </p:nvSpPr>
        <p:spPr>
          <a:xfrm>
            <a:off x="4894024" y="348638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150" name="Google Shape;150;p15"/>
          <p:cNvCxnSpPr/>
          <p:nvPr/>
        </p:nvCxnSpPr>
        <p:spPr>
          <a:xfrm>
            <a:off x="4023477" y="267725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1" name="Google Shape;151;p15"/>
          <p:cNvGrpSpPr/>
          <p:nvPr/>
        </p:nvGrpSpPr>
        <p:grpSpPr>
          <a:xfrm>
            <a:off x="4779520" y="2442642"/>
            <a:ext cx="1078596" cy="699988"/>
            <a:chOff x="3813507" y="3076536"/>
            <a:chExt cx="1078596" cy="699988"/>
          </a:xfrm>
        </p:grpSpPr>
        <p:sp>
          <p:nvSpPr>
            <p:cNvPr id="152" name="Google Shape;152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7" name="Google Shape;157;p15"/>
          <p:cNvCxnSpPr>
            <a:endCxn id="149" idx="0"/>
          </p:cNvCxnSpPr>
          <p:nvPr/>
        </p:nvCxnSpPr>
        <p:spPr>
          <a:xfrm>
            <a:off x="5084524" y="2682381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5"/>
          <p:cNvSpPr/>
          <p:nvPr/>
        </p:nvSpPr>
        <p:spPr>
          <a:xfrm>
            <a:off x="6440316" y="347769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59" name="Google Shape;159;p15"/>
          <p:cNvCxnSpPr/>
          <p:nvPr/>
        </p:nvCxnSpPr>
        <p:spPr>
          <a:xfrm>
            <a:off x="5569769" y="2668564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0" name="Google Shape;160;p15"/>
          <p:cNvGrpSpPr/>
          <p:nvPr/>
        </p:nvGrpSpPr>
        <p:grpSpPr>
          <a:xfrm>
            <a:off x="6325812" y="2433953"/>
            <a:ext cx="1078596" cy="699988"/>
            <a:chOff x="3813507" y="3076536"/>
            <a:chExt cx="1078596" cy="699988"/>
          </a:xfrm>
        </p:grpSpPr>
        <p:sp>
          <p:nvSpPr>
            <p:cNvPr id="161" name="Google Shape;161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6" name="Google Shape;166;p15"/>
          <p:cNvCxnSpPr>
            <a:endCxn id="158" idx="0"/>
          </p:cNvCxnSpPr>
          <p:nvPr/>
        </p:nvCxnSpPr>
        <p:spPr>
          <a:xfrm>
            <a:off x="6630816" y="267369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/>
          <p:nvPr/>
        </p:nvSpPr>
        <p:spPr>
          <a:xfrm>
            <a:off x="7978087" y="347769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7863583" y="2433953"/>
            <a:ext cx="1078596" cy="699988"/>
            <a:chOff x="3813507" y="3076536"/>
            <a:chExt cx="1078596" cy="699988"/>
          </a:xfrm>
        </p:grpSpPr>
        <p:sp>
          <p:nvSpPr>
            <p:cNvPr id="169" name="Google Shape;169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74" name="Google Shape;174;p15"/>
          <p:cNvCxnSpPr>
            <a:endCxn id="167" idx="0"/>
          </p:cNvCxnSpPr>
          <p:nvPr/>
        </p:nvCxnSpPr>
        <p:spPr>
          <a:xfrm>
            <a:off x="8168587" y="267369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7142005" y="2677253"/>
            <a:ext cx="740269" cy="51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5"/>
          <p:cNvSpPr/>
          <p:nvPr/>
        </p:nvSpPr>
        <p:spPr>
          <a:xfrm>
            <a:off x="7998661" y="586398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7884157" y="4820243"/>
            <a:ext cx="1078596" cy="699988"/>
            <a:chOff x="3813507" y="3076536"/>
            <a:chExt cx="1078596" cy="699988"/>
          </a:xfrm>
        </p:grpSpPr>
        <p:sp>
          <p:nvSpPr>
            <p:cNvPr id="178" name="Google Shape;178;p1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83" name="Google Shape;183;p15"/>
          <p:cNvCxnSpPr>
            <a:endCxn id="176" idx="0"/>
          </p:cNvCxnSpPr>
          <p:nvPr/>
        </p:nvCxnSpPr>
        <p:spPr>
          <a:xfrm>
            <a:off x="8189161" y="5059982"/>
            <a:ext cx="0" cy="80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>
            <a:stCxn id="185" idx="1"/>
            <a:endCxn id="178" idx="1"/>
          </p:cNvCxnSpPr>
          <p:nvPr/>
        </p:nvCxnSpPr>
        <p:spPr>
          <a:xfrm rot="5400000">
            <a:off x="7894096" y="4410198"/>
            <a:ext cx="763500" cy="756600"/>
          </a:xfrm>
          <a:prstGeom prst="bentConnector4">
            <a:avLst>
              <a:gd fmla="val 20879" name="adj1"/>
              <a:gd fmla="val 13020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5"/>
          <p:cNvSpPr txBox="1"/>
          <p:nvPr/>
        </p:nvSpPr>
        <p:spPr>
          <a:xfrm rot="-5400000">
            <a:off x="8348713" y="3685816"/>
            <a:ext cx="61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" name="Google Shape;186;p15"/>
          <p:cNvCxnSpPr>
            <a:endCxn id="185" idx="3"/>
          </p:cNvCxnSpPr>
          <p:nvPr/>
        </p:nvCxnSpPr>
        <p:spPr>
          <a:xfrm>
            <a:off x="8650546" y="2682581"/>
            <a:ext cx="3600" cy="111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1243" name="Google Shape;124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42"/>
          <p:cNvSpPr txBox="1"/>
          <p:nvPr/>
        </p:nvSpPr>
        <p:spPr>
          <a:xfrm>
            <a:off x="650875" y="1274763"/>
            <a:ext cx="8137525" cy="7082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Pilha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definição do tipo para a pilha é mostrada na figura: 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2" y="1933494"/>
            <a:ext cx="3529013" cy="27612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/>
        </p:nvSpPr>
        <p:spPr>
          <a:xfrm>
            <a:off x="685800" y="4737100"/>
            <a:ext cx="77724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Estas definições devem ser incluídas em um arquivo cabeçalho (header file) de maneira que qualquer função que precise definir uma pilha possa fazê-lo facilmente.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4794250" y="2208142"/>
            <a:ext cx="4108450" cy="24866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Definição do tipo nó da pilha (STACK_NODE)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genérico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de ligação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Definição do tipo (cabeçalho) pilha (STACK) 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Contador de elementos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ao primeiro nó da pilha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2406856" y="161738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P3-06.h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Pilha - Figura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4698708" y="1370636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4572000" y="1716768"/>
            <a:ext cx="1078274" cy="699988"/>
            <a:chOff x="1463803" y="2276436"/>
            <a:chExt cx="1078274" cy="699988"/>
          </a:xfrm>
        </p:grpSpPr>
        <p:sp>
          <p:nvSpPr>
            <p:cNvPr id="212" name="Google Shape;212;p17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1081445" y="1731731"/>
            <a:ext cx="1078596" cy="699988"/>
            <a:chOff x="3813507" y="3076536"/>
            <a:chExt cx="1078596" cy="699988"/>
          </a:xfrm>
        </p:grpSpPr>
        <p:sp>
          <p:nvSpPr>
            <p:cNvPr id="218" name="Google Shape;218;p17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3" name="Google Shape;223;p17"/>
          <p:cNvSpPr txBox="1"/>
          <p:nvPr/>
        </p:nvSpPr>
        <p:spPr>
          <a:xfrm>
            <a:off x="873568" y="1385599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708558" y="2793154"/>
            <a:ext cx="27879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typedef struct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void*             dataPtr;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struct node*  link;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STACK_NODE;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4445000" y="2776326"/>
            <a:ext cx="3044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typedef struct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                       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STACK_NODE*  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STACK;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126693" y="4720494"/>
            <a:ext cx="4202936" cy="130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nó consiste em: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um ponteiro genérico (ao dado);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um ponteiro de ligação com outro nó.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4445000" y="4720493"/>
            <a:ext cx="4103171" cy="130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cabeçalho consiste em: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um contador do número de elementos presentes na pilha;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um ponteiro ao topo da pilha.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de suporte do TAD Pilha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739775" y="12446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Devemos ter operações de suporte ao funcionamento da Pilha.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Serão apresentadas as seguintes operações: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Pilha 		(Create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Inserir Pilha	(Push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Remover Pilha 	(Pop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Topo Pilha 		(Stack Top);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Vazia 		(Empty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Pilha Cheia 	(Full Stack);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 Pilha	(Stack Count);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Pilha	(Destroy Stack).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685800" y="49530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Essas operações serão implementadas em 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de suporte do TAD Pilha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739775" y="1244600"/>
            <a:ext cx="77724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protótipo destas funções é inicialmente declarado em um arquivo de interface.</a:t>
            </a:r>
            <a:endParaRPr/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b="31001" l="21807" r="52773" t="33937"/>
          <a:stretch/>
        </p:blipFill>
        <p:spPr>
          <a:xfrm>
            <a:off x="1603375" y="2030377"/>
            <a:ext cx="5811013" cy="450853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 txBox="1"/>
          <p:nvPr/>
        </p:nvSpPr>
        <p:spPr>
          <a:xfrm>
            <a:off x="2431190" y="1611710"/>
            <a:ext cx="1379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stacksADT.h</a:t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Pilha (Create Stack)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5197475" y="1758950"/>
            <a:ext cx="36925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Cria uma pilha vazia.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Entrada:   Nenhuma.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Saída:  Retorna um ponteiro a um cabeçalho (pilha) ou um ponteiro nulo, caso não houver memória</a:t>
            </a:r>
            <a:endParaRPr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758950"/>
            <a:ext cx="5200650" cy="439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5187950" y="3068978"/>
            <a:ext cx="3702050" cy="27984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Alocação de memória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Contador  é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topo é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ponteiro a (cabeçalho) pilha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326688" y="1424327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P3-07.h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Pilha (Stack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Pilha (Create Stack) - Figura</a:t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736110" y="1814792"/>
            <a:ext cx="838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609402" y="2160924"/>
            <a:ext cx="1078274" cy="699988"/>
            <a:chOff x="1463803" y="2276436"/>
            <a:chExt cx="1078274" cy="699988"/>
          </a:xfrm>
        </p:grpSpPr>
        <p:sp>
          <p:nvSpPr>
            <p:cNvPr id="275" name="Google Shape;275;p2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0" name="Google Shape;280;p21"/>
          <p:cNvSpPr txBox="1"/>
          <p:nvPr/>
        </p:nvSpPr>
        <p:spPr>
          <a:xfrm>
            <a:off x="4647556" y="1512051"/>
            <a:ext cx="2634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STACK*		stack;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758888" y="34028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4649792" y="3722724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4675837" y="2743411"/>
            <a:ext cx="4247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stack=(STACK*)malloc(sizeof(STACK));</a:t>
            </a:r>
            <a:endParaRPr/>
          </a:p>
        </p:txBody>
      </p:sp>
      <p:cxnSp>
        <p:nvCxnSpPr>
          <p:cNvPr id="284" name="Google Shape;284;p21"/>
          <p:cNvCxnSpPr/>
          <p:nvPr/>
        </p:nvCxnSpPr>
        <p:spPr>
          <a:xfrm>
            <a:off x="4921653" y="3598869"/>
            <a:ext cx="1824149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285" name="Google Shape;285;p21"/>
          <p:cNvGrpSpPr/>
          <p:nvPr/>
        </p:nvGrpSpPr>
        <p:grpSpPr>
          <a:xfrm>
            <a:off x="6767507" y="3402813"/>
            <a:ext cx="1078274" cy="699988"/>
            <a:chOff x="1463803" y="2276436"/>
            <a:chExt cx="1078274" cy="699988"/>
          </a:xfrm>
        </p:grpSpPr>
        <p:sp>
          <p:nvSpPr>
            <p:cNvPr id="286" name="Google Shape;286;p2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2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2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1" name="Google Shape;291;p21"/>
          <p:cNvSpPr/>
          <p:nvPr/>
        </p:nvSpPr>
        <p:spPr>
          <a:xfrm>
            <a:off x="4390675" y="159611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4390675" y="286073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4846424" y="19716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4737328" y="2291595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4691418" y="4251328"/>
            <a:ext cx="21082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stack-&gt;count:=0;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stack-&gt;top:=NULL;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4390675" y="434507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4791068" y="505561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4681972" y="5375524"/>
            <a:ext cx="5549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p21"/>
          <p:cNvCxnSpPr/>
          <p:nvPr/>
        </p:nvCxnSpPr>
        <p:spPr>
          <a:xfrm>
            <a:off x="4953833" y="5251669"/>
            <a:ext cx="182414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0" name="Google Shape;300;p21"/>
          <p:cNvGrpSpPr/>
          <p:nvPr/>
        </p:nvGrpSpPr>
        <p:grpSpPr>
          <a:xfrm>
            <a:off x="6799687" y="5055613"/>
            <a:ext cx="1078274" cy="699988"/>
            <a:chOff x="1463803" y="2276436"/>
            <a:chExt cx="1078274" cy="699988"/>
          </a:xfrm>
        </p:grpSpPr>
        <p:sp>
          <p:nvSpPr>
            <p:cNvPr id="301" name="Google Shape;301;p21"/>
            <p:cNvSpPr/>
            <p:nvPr/>
          </p:nvSpPr>
          <p:spPr>
            <a:xfrm>
              <a:off x="1476956" y="2276436"/>
              <a:ext cx="106512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21"/>
            <p:cNvSpPr txBox="1"/>
            <p:nvPr/>
          </p:nvSpPr>
          <p:spPr>
            <a:xfrm>
              <a:off x="1463803" y="2668647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0736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2066111" y="2668647"/>
              <a:ext cx="4138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</a:t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578307" y="23487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306" name="Google Shape;306;p21"/>
          <p:cNvSpPr/>
          <p:nvPr/>
        </p:nvSpPr>
        <p:spPr>
          <a:xfrm>
            <a:off x="4390675" y="594287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4702326" y="5850471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stack;</a:t>
            </a:r>
            <a:endParaRPr/>
          </a:p>
        </p:txBody>
      </p:sp>
      <p:cxnSp>
        <p:nvCxnSpPr>
          <p:cNvPr id="308" name="Google Shape;308;p21"/>
          <p:cNvCxnSpPr/>
          <p:nvPr/>
        </p:nvCxnSpPr>
        <p:spPr>
          <a:xfrm>
            <a:off x="3855563" y="1376075"/>
            <a:ext cx="0" cy="4893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1"/>
          <p:cNvSpPr txBox="1"/>
          <p:nvPr/>
        </p:nvSpPr>
        <p:spPr>
          <a:xfrm>
            <a:off x="897805" y="3262287"/>
            <a:ext cx="24226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STACK*    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pilha = createStack();</a:t>
            </a: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2123732" y="2158562"/>
            <a:ext cx="1078596" cy="699988"/>
            <a:chOff x="3813507" y="3076536"/>
            <a:chExt cx="1078596" cy="699988"/>
          </a:xfrm>
        </p:grpSpPr>
        <p:sp>
          <p:nvSpPr>
            <p:cNvPr id="311" name="Google Shape;311;p21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21"/>
            <p:cNvSpPr txBox="1"/>
            <p:nvPr/>
          </p:nvSpPr>
          <p:spPr>
            <a:xfrm>
              <a:off x="4415815" y="3468747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6" name="Google Shape;316;p21"/>
          <p:cNvSpPr txBox="1"/>
          <p:nvPr/>
        </p:nvSpPr>
        <p:spPr>
          <a:xfrm>
            <a:off x="1953005" y="1786919"/>
            <a:ext cx="1508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STACK_NODE</a:t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744363" y="1329808"/>
            <a:ext cx="2422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Estruturas: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