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270" r:id="rId9"/>
    <p:sldId id="281" r:id="rId10"/>
    <p:sldId id="39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14/04/2022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Virtualização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2" y="3568700"/>
            <a:ext cx="4058703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Tecnologia para o mundo Globalizado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535899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Historia</a:t>
            </a:r>
          </a:p>
          <a:p>
            <a:pPr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Virtual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Tipos de virtualização 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que permite criar serviços de TI valiosos usando recursos que estão tradicionalmente vinculados a um determinado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116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Historia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5504"/>
            <a:ext cx="6935253" cy="22673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ua origem na década de 1960, ela passou a ser adotada amplamente somente no início dos anos 2000. As tecnologias que tornaram a virtualização uma realidade, como os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hipervisores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foram desenvolvidas há décadas para dar a vários usuários acesso simultâneo a computadores que realizavam processamento em lote.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(VM)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411759"/>
            <a:ext cx="5437186" cy="319616"/>
          </a:xfrm>
        </p:spPr>
        <p:txBody>
          <a:bodyPr rtlCol="0"/>
          <a:lstStyle/>
          <a:p>
            <a:pPr rtl="0"/>
            <a:r>
              <a:rPr lang="pt-BR" dirty="0"/>
              <a:t>Conceito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6238"/>
            <a:ext cx="5429114" cy="4056688"/>
          </a:xfrm>
        </p:spPr>
        <p:txBody>
          <a:bodyPr rtlCol="0"/>
          <a:lstStyle/>
          <a:p>
            <a:pPr rtl="0"/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ambiente virtualizado que funciona como um sistema de computação com sua própria CPU, memória, interface de rede e armazenamento. </a:t>
            </a:r>
          </a:p>
          <a:p>
            <a:pPr rtl="0"/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B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n-premise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 não.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software chamado </a:t>
            </a:r>
            <a:r>
              <a:rPr lang="pt-B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hipervisor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separa do hardware os recursos utilizados pela máquina virtual e os provisiona adequadamente.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359" y="1513535"/>
            <a:ext cx="5436392" cy="319616"/>
          </a:xfrm>
        </p:spPr>
        <p:txBody>
          <a:bodyPr rtlCol="0"/>
          <a:lstStyle/>
          <a:p>
            <a:pPr rtl="0"/>
            <a:r>
              <a:rPr lang="pt-BR" dirty="0"/>
              <a:t>Tipos de VM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886236"/>
            <a:ext cx="5436391" cy="4056690"/>
          </a:xfrm>
        </p:spPr>
        <p:txBody>
          <a:bodyPr rtlCol="0"/>
          <a:lstStyle/>
          <a:p>
            <a:pPr rtl="0"/>
            <a:r>
              <a:rPr lang="pt-BR" sz="2000" dirty="0"/>
              <a:t>Tipo I : controle flexibilidade e desempenho sem limitações de SO</a:t>
            </a:r>
          </a:p>
          <a:p>
            <a:pPr marL="0" indent="0" rtl="0">
              <a:buNone/>
            </a:pPr>
            <a:endParaRPr lang="pt-BR" sz="2000" dirty="0"/>
          </a:p>
          <a:p>
            <a:pPr rtl="0"/>
            <a:r>
              <a:rPr lang="pt-BR" sz="2000" dirty="0"/>
              <a:t>Tipo II : instalada sobre um sistema operativo real. Neste modelo, o VM simula todas as instruções que o sistema operativo anfitrião controlaria, o acesso a um dispositivo é redirecionado pelo kernel da VM.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535354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Tipos de virtualização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454488"/>
            <a:ext cx="3563936" cy="276887"/>
          </a:xfrm>
        </p:spPr>
        <p:txBody>
          <a:bodyPr rtlCol="0"/>
          <a:lstStyle/>
          <a:p>
            <a:pPr rtl="0"/>
            <a:r>
              <a:rPr lang="pt-BR" dirty="0"/>
              <a:t>dados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957856"/>
            <a:ext cx="3563936" cy="3985069"/>
          </a:xfrm>
        </p:spPr>
        <p:txBody>
          <a:bodyPr rtlCol="0">
            <a:noAutofit/>
          </a:bodyPr>
          <a:lstStyle/>
          <a:p>
            <a:pPr lvl="0" rtl="0"/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Dados distribuídos em vários locais são consolidados em uma única fonte. </a:t>
            </a:r>
          </a:p>
          <a:p>
            <a:pPr lvl="0" rtl="0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ermite às empresas tratar os dados como uma categoria de suprimento dinâmico.</a:t>
            </a:r>
          </a:p>
          <a:p>
            <a:pPr lvl="0" rtl="0"/>
            <a:r>
              <a:rPr lang="pt-BR" sz="1600" dirty="0"/>
              <a:t>transformar os dados conforme as necessidades dos usuários.</a:t>
            </a:r>
          </a:p>
          <a:p>
            <a:pPr rtl="0"/>
            <a:endParaRPr lang="pt-BR" sz="160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454488"/>
            <a:ext cx="3566160" cy="276887"/>
          </a:xfrm>
        </p:spPr>
        <p:txBody>
          <a:bodyPr rtlCol="0"/>
          <a:lstStyle/>
          <a:p>
            <a:pPr rtl="0"/>
            <a:r>
              <a:rPr lang="pt-BR" dirty="0" err="1"/>
              <a:t>dESKTOP</a:t>
            </a:r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1957856"/>
            <a:ext cx="3508755" cy="3985069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Permite que ambientes de desktop simulados em centenas de máquinas físicas de uma única vez. </a:t>
            </a:r>
          </a:p>
          <a:p>
            <a:pPr lvl="0" rtl="0"/>
            <a:r>
              <a:rPr lang="pt-BR" sz="1600" dirty="0"/>
              <a:t>praticidade, é o ganho em mobilidade operacional, além de potencializar a performance e segurança ao ambiente corporativo.</a:t>
            </a:r>
          </a:p>
          <a:p>
            <a:pPr lvl="0" rtl="0"/>
            <a:r>
              <a:rPr lang="pt-BR" sz="1600" dirty="0"/>
              <a:t>Embasado na estratégia de ‘separar’ o sistema operacional e suas respectivas aplicações, do dispositivo físico que o acessa.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4508" y="1454488"/>
            <a:ext cx="3566160" cy="276887"/>
          </a:xfrm>
        </p:spPr>
        <p:txBody>
          <a:bodyPr rtlCol="0"/>
          <a:lstStyle/>
          <a:p>
            <a:pPr rtl="0"/>
            <a:r>
              <a:rPr lang="pt-BR" dirty="0" err="1"/>
              <a:t>sERVER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2382" y="1957856"/>
            <a:ext cx="3508755" cy="3985069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Virtualização do servidor o libera para realizar mais funções específicas, pois se dá por meio do seu particionamento.</a:t>
            </a:r>
          </a:p>
          <a:p>
            <a:pPr lvl="0" rtl="0"/>
            <a:r>
              <a:rPr lang="pt-BR" sz="1600" dirty="0"/>
              <a:t>um ou mais servidores virtuais sobre um servidor físico, permitindo maior densidade de uso de recursos</a:t>
            </a:r>
          </a:p>
          <a:p>
            <a:pPr lvl="0" rtl="0"/>
            <a:r>
              <a:rPr lang="pt-BR" sz="1600" dirty="0"/>
              <a:t>Azure,  AWS...</a:t>
            </a:r>
          </a:p>
          <a:p>
            <a:pPr rtl="0"/>
            <a:r>
              <a:rPr lang="pt-BR" sz="1600" dirty="0"/>
              <a:t>Dashboards interativas e prompt de comando através de plataformas online</a:t>
            </a:r>
          </a:p>
          <a:p>
            <a:pPr rtl="0"/>
            <a:r>
              <a:rPr lang="pt-BR" sz="1600" dirty="0" err="1"/>
              <a:t>Conteiners</a:t>
            </a:r>
            <a:r>
              <a:rPr lang="pt-BR" sz="1600" dirty="0"/>
              <a:t> e virtualização de rede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Matheus Henrique Ribeiro Silva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1685231"/>
            <a:ext cx="5084064" cy="2880360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{5A1123EC-2029-486E-BBBA-1C9BF0B7C303}tf33713516_win32</Template>
  <TotalTime>35</TotalTime>
  <Words>374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Walbaum Display</vt:lpstr>
      <vt:lpstr>3DFloatVTI</vt:lpstr>
      <vt:lpstr>Virtualização</vt:lpstr>
      <vt:lpstr>Temas:</vt:lpstr>
      <vt:lpstr>Introdução</vt:lpstr>
      <vt:lpstr>Historia</vt:lpstr>
      <vt:lpstr>Virtual machine (VM) </vt:lpstr>
      <vt:lpstr>Tipos de virtualização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</dc:title>
  <dc:creator>Matheus Henrique Ribeiro Silva</dc:creator>
  <cp:lastModifiedBy>Matheus Henrique Ribeiro Silva</cp:lastModifiedBy>
  <cp:revision>1</cp:revision>
  <dcterms:created xsi:type="dcterms:W3CDTF">2022-04-14T19:53:48Z</dcterms:created>
  <dcterms:modified xsi:type="dcterms:W3CDTF">2022-04-14T20:29:33Z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