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225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1749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7348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693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À QUALIDADE DE </a:t>
            </a:r>
            <a:r>
              <a:rPr lang="pt-BR" b="1" dirty="0" smtClean="0">
                <a:latin typeface="Calibri" panose="020F0502020204030204" pitchFamily="34" charset="0"/>
              </a:rPr>
              <a:t>SOFTWARE </a:t>
            </a:r>
            <a:r>
              <a:rPr lang="pt-BR" b="1" smtClean="0">
                <a:latin typeface="Calibri" panose="020F0502020204030204" pitchFamily="34" charset="0"/>
              </a:rPr>
              <a:t>– Versão 2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  <a:p>
            <a:r>
              <a:rPr lang="pt-BR" b="1"/>
              <a:t>Turma 3SiA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Apresentação na tela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mmath</cp:lastModifiedBy>
  <cp:revision>592</cp:revision>
  <cp:lastPrinted>2014-02-05T13:48:47Z</cp:lastPrinted>
  <dcterms:created xsi:type="dcterms:W3CDTF">2013-08-12T12:40:06Z</dcterms:created>
  <dcterms:modified xsi:type="dcterms:W3CDTF">2020-03-26T12:00:23Z</dcterms:modified>
</cp:coreProperties>
</file>