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181E26"/>
    <a:srgbClr val="640000"/>
    <a:srgbClr val="263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1" d="100"/>
          <a:sy n="41" d="100"/>
        </p:scale>
        <p:origin x="4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6D50-11FF-4586-8A6A-60D097773141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B60A-86A3-4765-9D52-7D1DFAB2B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17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6D50-11FF-4586-8A6A-60D097773141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B60A-86A3-4765-9D52-7D1DFAB2B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16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6D50-11FF-4586-8A6A-60D097773141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B60A-86A3-4765-9D52-7D1DFAB2B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22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6D50-11FF-4586-8A6A-60D097773141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B60A-86A3-4765-9D52-7D1DFAB2B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6D50-11FF-4586-8A6A-60D097773141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B60A-86A3-4765-9D52-7D1DFAB2B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0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6D50-11FF-4586-8A6A-60D097773141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B60A-86A3-4765-9D52-7D1DFAB2B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6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6D50-11FF-4586-8A6A-60D097773141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B60A-86A3-4765-9D52-7D1DFAB2B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07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6D50-11FF-4586-8A6A-60D097773141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B60A-86A3-4765-9D52-7D1DFAB2B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6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6D50-11FF-4586-8A6A-60D097773141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B60A-86A3-4765-9D52-7D1DFAB2B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68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6D50-11FF-4586-8A6A-60D097773141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B60A-86A3-4765-9D52-7D1DFAB2B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2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6D50-11FF-4586-8A6A-60D097773141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B60A-86A3-4765-9D52-7D1DFAB2B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79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6D50-11FF-4586-8A6A-60D097773141}" type="datetimeFigureOut">
              <a:rPr lang="pt-BR" smtClean="0"/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B60A-86A3-4765-9D52-7D1DFAB2B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52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rgbClr val="181E2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223260"/>
            <a:ext cx="12192000" cy="363474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 r="20525"/>
          <a:stretch/>
        </p:blipFill>
        <p:spPr>
          <a:xfrm flipH="1">
            <a:off x="0" y="4160520"/>
            <a:ext cx="12192000" cy="269748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76800"/>
            <a:ext cx="12192000" cy="1981200"/>
          </a:xfrm>
          <a:prstGeom prst="rect">
            <a:avLst/>
          </a:prstGeom>
        </p:spPr>
      </p:pic>
      <p:pic>
        <p:nvPicPr>
          <p:cNvPr id="1025" name="Imagem 10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-674369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35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Siqueira</dc:creator>
  <cp:lastModifiedBy>Matheus Siqueira</cp:lastModifiedBy>
  <cp:revision>4</cp:revision>
  <dcterms:created xsi:type="dcterms:W3CDTF">2019-09-21T17:00:04Z</dcterms:created>
  <dcterms:modified xsi:type="dcterms:W3CDTF">2019-09-21T17:20:39Z</dcterms:modified>
</cp:coreProperties>
</file>