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png" ContentType="image/png"/>
  <Override PartName="/ppt/media/image10.jpeg" ContentType="image/jpeg"/>
  <Override PartName="/ppt/media/image3.jpeg" ContentType="image/jpe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7.png" ContentType="image/png"/>
  <Override PartName="/ppt/media/image9.jpeg" ContentType="image/jpeg"/>
  <Override PartName="/ppt/media/image4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6F0410-5887-4731-A1D3-64E2043901C5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87" descr=""/>
          <p:cNvPicPr/>
          <p:nvPr/>
        </p:nvPicPr>
        <p:blipFill>
          <a:blip r:embed="rId2"/>
          <a:srcRect l="6061" t="25680" r="64706" b="32552"/>
          <a:stretch/>
        </p:blipFill>
        <p:spPr>
          <a:xfrm>
            <a:off x="7787160" y="113400"/>
            <a:ext cx="1024200" cy="1034640"/>
          </a:xfrm>
          <a:prstGeom prst="rect">
            <a:avLst/>
          </a:prstGeom>
          <a:ln>
            <a:noFill/>
          </a:ln>
        </p:spPr>
      </p:pic>
      <p:pic>
        <p:nvPicPr>
          <p:cNvPr id="37" name="Shape 113" descr=""/>
          <p:cNvPicPr/>
          <p:nvPr/>
        </p:nvPicPr>
        <p:blipFill>
          <a:blip r:embed="rId3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670480"/>
            <a:ext cx="9142920" cy="15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alibri"/>
              </a:rPr>
              <a:t>Leis_compiladas_Oeiras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5384520"/>
            <a:ext cx="9142920" cy="15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Bell MT"/>
                <a:ea typeface="Calibri"/>
              </a:rPr>
              <a:t>Componentes:Matheus França, Jéssica Amorim, Rulieu Antônio, Isaias Martins.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3704760" y="171000"/>
            <a:ext cx="1731960" cy="15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Programadores de Elite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23640" y="1352880"/>
            <a:ext cx="1820880" cy="2270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552240" y="169416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23640" y="2863080"/>
            <a:ext cx="176112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446200" y="3902400"/>
            <a:ext cx="6696720" cy="107064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2633400" y="4131360"/>
            <a:ext cx="6535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WenQuanYi Micro Hei"/>
              </a:rPr>
              <a:t>Nós disponibilizamos algumas leis para que todos tenham um acesso rápido e fácil as mesmas.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2446560" y="1897200"/>
            <a:ext cx="6696720" cy="168588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2520000" y="1897200"/>
            <a:ext cx="646704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Micro Hei"/>
              </a:rPr>
              <a:t>Este site tem por objetivo informar-lhe sobre as leis que regem o município de Oeiras-PI, aqui você encontrará leis como a Lei Orgânica, ou o Código de Postura,etc.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Queremos que você tenha um acesso rápido e fácil as leis do município, para que assim seja um cidadão melhor.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IFPI - OEIRAS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9120" y="1395000"/>
            <a:ext cx="1822320" cy="2275560"/>
          </a:xfrm>
          <a:prstGeom prst="rect">
            <a:avLst/>
          </a:prstGeom>
          <a:solidFill>
            <a:srgbClr val="5dc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68080" y="175500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33800" y="2803680"/>
            <a:ext cx="168660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O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419920" y="4176000"/>
            <a:ext cx="6696720" cy="173196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2607120" y="4700880"/>
            <a:ext cx="6535800" cy="7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Implicações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Falta de informação, Desconhecimento de certas normas/leis,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98" name="CustomShape 7"/>
          <p:cNvSpPr/>
          <p:nvPr/>
        </p:nvSpPr>
        <p:spPr>
          <a:xfrm>
            <a:off x="2446200" y="1765080"/>
            <a:ext cx="6696720" cy="168588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2633400" y="2266920"/>
            <a:ext cx="653580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Dificuldades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Ter acesso as informações; Ter um acesso rápido.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IFPI - OEIRAS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57480" y="1383120"/>
            <a:ext cx="1822320" cy="2269440"/>
          </a:xfrm>
          <a:prstGeom prst="rect">
            <a:avLst/>
          </a:prstGeom>
          <a:solidFill>
            <a:srgbClr val="fdd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91120" y="1728720"/>
            <a:ext cx="1359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93120" y="2903400"/>
            <a:ext cx="168516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A 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46200" y="150084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2446200" y="2525400"/>
            <a:ext cx="6696720" cy="130500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2633400" y="1752120"/>
            <a:ext cx="6159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2633400" y="2840040"/>
            <a:ext cx="61592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lvl="1"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Ele provê leis municipais para o auxílio em buscas.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109" name="CustomShape 9"/>
          <p:cNvSpPr/>
          <p:nvPr/>
        </p:nvSpPr>
        <p:spPr>
          <a:xfrm>
            <a:off x="1772640" y="5221800"/>
            <a:ext cx="4248360" cy="64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Imagem 112" descr=""/>
          <p:cNvPicPr/>
          <p:nvPr/>
        </p:nvPicPr>
        <p:blipFill>
          <a:blip r:embed="rId2"/>
          <a:srcRect l="8315" t="7387" r="9600" b="36469"/>
          <a:stretch/>
        </p:blipFill>
        <p:spPr>
          <a:xfrm>
            <a:off x="3286080" y="4248000"/>
            <a:ext cx="2734920" cy="18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IFPI - OEIRAS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3640" y="1371600"/>
            <a:ext cx="1865880" cy="2269440"/>
          </a:xfrm>
          <a:prstGeom prst="rect">
            <a:avLst/>
          </a:prstGeom>
          <a:solidFill>
            <a:srgbClr val="31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566640" y="1709640"/>
            <a:ext cx="1359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53240" y="2917800"/>
            <a:ext cx="168516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A 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446200" y="140436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57360" y="2391840"/>
            <a:ext cx="6696720" cy="178704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site é responsivo, ou seja, se adapta a cada tipo de tela onde é exibido além da facilidade de acesso e do seu fácil uso.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2660040" y="1910880"/>
            <a:ext cx="6159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Diferenciais: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33440" y="2877480"/>
            <a:ext cx="1359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23640" y="1394280"/>
            <a:ext cx="1820880" cy="227052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552240" y="173592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403560" y="2691000"/>
            <a:ext cx="168660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Modelo de Negócios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472840" y="289260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site pode ser usado para conseguir parcerias com empresas dispostas a financiar a ideia.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472840" y="403056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 de bolsas, ou até mesmo salários, pode-se conseguir dinheiro apenas atualizando e dando updates no site.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33440" y="2877480"/>
            <a:ext cx="1359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23640" y="1394280"/>
            <a:ext cx="1820880" cy="227052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52240" y="173592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23640" y="2691000"/>
            <a:ext cx="182088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O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499120" y="509760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2686320" y="5350320"/>
            <a:ext cx="62384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lvl="1"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TELAS OS EXIBIÇÃO DA FERRAMENTA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134" name="CustomShape 7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33440" y="2877480"/>
            <a:ext cx="135900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3640" y="1394280"/>
            <a:ext cx="1820880" cy="2270520"/>
          </a:xfrm>
          <a:prstGeom prst="rect">
            <a:avLst/>
          </a:prstGeom>
          <a:solidFill>
            <a:srgbClr val="278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52240" y="173592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23640" y="2691000"/>
            <a:ext cx="182088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O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499120" y="5097600"/>
            <a:ext cx="6696720" cy="898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2686320" y="5350320"/>
            <a:ext cx="623844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lvl="1" marL="177840" indent="-176760">
              <a:lnSpc>
                <a:spcPct val="80000"/>
              </a:lnSpc>
              <a:buClr>
                <a:srgbClr val="316aaf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CÓDIGOS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Shape 113" descr=""/>
          <p:cNvPicPr/>
          <p:nvPr/>
        </p:nvPicPr>
        <p:blipFill>
          <a:blip r:embed="rId1"/>
          <a:srcRect l="0" t="56513" r="0" b="16597"/>
          <a:stretch/>
        </p:blipFill>
        <p:spPr>
          <a:xfrm>
            <a:off x="323640" y="1268640"/>
            <a:ext cx="8496000" cy="4464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323640" y="620640"/>
            <a:ext cx="7495560" cy="4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43600" y="1735200"/>
            <a:ext cx="13600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8760" y="2872440"/>
            <a:ext cx="23353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85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otum"/>
              </a:rPr>
              <a:t>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8760" y="1201680"/>
            <a:ext cx="90741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Arial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446560" y="2619720"/>
            <a:ext cx="6696720" cy="1843920"/>
          </a:xfrm>
          <a:prstGeom prst="rect">
            <a:avLst/>
          </a:prstGeom>
          <a:solidFill>
            <a:srgbClr val="e8e8e8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Embora houve algumas dificuldades durante o processo de criação do site, o objetivo foi concluído com êxito e nos ajudou a superar algumas dificuldades.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Obrigado pela atenção.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Application>LibreOffice/5.1.6.2$Linux_X86_64 LibreOffice_project/10m0$Build-2</Application>
  <Words>231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2019-01-09T09:19:18Z</dcterms:created>
  <dc:creator/>
  <dc:description/>
  <dc:language>pt-BR</dc:language>
  <cp:lastModifiedBy/>
  <dcterms:modified xsi:type="dcterms:W3CDTF">2019-01-09T09:20:19Z</dcterms:modified>
  <cp:revision>298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