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71" r:id="rId13"/>
    <p:sldId id="268" r:id="rId14"/>
    <p:sldId id="269" r:id="rId15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3817080" y="2222280"/>
            <a:ext cx="4556880" cy="3636000"/>
          </a:xfrm>
          <a:prstGeom prst="rect">
            <a:avLst/>
          </a:prstGeom>
          <a:ln>
            <a:noFill/>
          </a:ln>
        </p:spPr>
      </p:pic>
      <p:pic>
        <p:nvPicPr>
          <p:cNvPr id="39" name="Imagem 38"/>
          <p:cNvPicPr/>
          <p:nvPr/>
        </p:nvPicPr>
        <p:blipFill>
          <a:blip r:embed="rId2"/>
          <a:stretch/>
        </p:blipFill>
        <p:spPr>
          <a:xfrm>
            <a:off x="3817080" y="2222280"/>
            <a:ext cx="4556880" cy="363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78" name="Imagem 77"/>
          <p:cNvPicPr/>
          <p:nvPr/>
        </p:nvPicPr>
        <p:blipFill>
          <a:blip r:embed="rId2"/>
          <a:stretch/>
        </p:blipFill>
        <p:spPr>
          <a:xfrm>
            <a:off x="3817080" y="2222280"/>
            <a:ext cx="4556880" cy="3636000"/>
          </a:xfrm>
          <a:prstGeom prst="rect">
            <a:avLst/>
          </a:prstGeom>
          <a:ln>
            <a:noFill/>
          </a:ln>
        </p:spPr>
      </p:pic>
      <p:pic>
        <p:nvPicPr>
          <p:cNvPr id="79" name="Imagem 78"/>
          <p:cNvPicPr/>
          <p:nvPr/>
        </p:nvPicPr>
        <p:blipFill>
          <a:blip r:embed="rId2"/>
          <a:stretch/>
        </p:blipFill>
        <p:spPr>
          <a:xfrm>
            <a:off x="3817080" y="2222280"/>
            <a:ext cx="4556880" cy="363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cxn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título mestre</a:t>
            </a:r>
            <a:endParaRPr lang="en-US" sz="5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2A0494EC-66E2-4FCE-98E8-65277BA93618}" type="datetime">
              <a:rPr lang="pt-BR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20/09/2017</a:t>
            </a:fld>
            <a:endParaRPr lang="pt-B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endParaRPr 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95A9A9FF-4DFC-4E59-A6F6-9C0F5FB3003E}" type="slidenum">
              <a:rPr lang="pt-BR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‹nº›</a:t>
            </a:fld>
            <a:endParaRPr lang="pt-B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cxn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título mestre</a:t>
            </a:r>
            <a:endParaRPr lang="en-US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Clique para editar o texto mestre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Segundo nível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Terceiro nível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Quarto nível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Quinto nível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DC8F4531-63FB-4A28-9F72-F74FAC0453CB}" type="datetime">
              <a:rPr lang="pt-BR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20/09/2017</a:t>
            </a:fld>
            <a:endParaRPr lang="pt-B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endParaRPr 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89874442-C11C-4649-B2C7-BDD910A39AEA}" type="slidenum">
              <a:rPr lang="pt-BR" sz="2000" b="0" strike="noStrike" spc="-1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‹nº›</a:t>
            </a:fld>
            <a:endParaRPr lang="pt-BR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59200" y="1427760"/>
            <a:ext cx="10571760" cy="2970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entury Gothic"/>
              </a:rPr>
              <a:t>Introduzindo AngularJS</a:t>
            </a:r>
            <a:endParaRPr lang="en-US" sz="1800" b="0" strike="noStrike" spc="-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23720" y="5345280"/>
            <a:ext cx="10571760" cy="434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Disciplina: Desenvolvimento Web</a:t>
            </a:r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7929349" y="6087600"/>
            <a:ext cx="5830174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pt-BR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Matheus Ferreira de lima</a:t>
            </a:r>
            <a:endParaRPr lang="pt-BR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</a:t>
            </a:r>
            <a:endParaRPr lang="pt-BR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020240" y="54180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Diretivas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0" name="Espaço Reservado para Conteúdo 3"/>
          <p:cNvPicPr/>
          <p:nvPr/>
        </p:nvPicPr>
        <p:blipFill>
          <a:blip r:embed="rId2"/>
          <a:stretch/>
        </p:blipFill>
        <p:spPr>
          <a:xfrm>
            <a:off x="508680" y="2354760"/>
            <a:ext cx="8791200" cy="3604320"/>
          </a:xfrm>
          <a:prstGeom prst="rect">
            <a:avLst/>
          </a:prstGeom>
          <a:ln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21" name="Imagem 4"/>
          <p:cNvPicPr/>
          <p:nvPr/>
        </p:nvPicPr>
        <p:blipFill>
          <a:blip r:embed="rId3"/>
          <a:stretch/>
        </p:blipFill>
        <p:spPr>
          <a:xfrm>
            <a:off x="9670320" y="2780640"/>
            <a:ext cx="2228400" cy="157284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10655640" y="2780640"/>
            <a:ext cx="630000" cy="212760"/>
          </a:xfrm>
          <a:prstGeom prst="rect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10000" y="44748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 dirty="0" err="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Validações</a:t>
            </a:r>
            <a:r>
              <a:rPr lang="en-US" sz="4000" b="1" strike="noStrike" spc="-1" dirty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4000" b="1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pela</a:t>
            </a:r>
            <a:r>
              <a:rPr lang="en-US" sz="4000" b="1" strike="noStrike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4000" b="1" strike="noStrike" spc="-1" dirty="0" err="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Diretivas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6" name="Imagem 105"/>
          <p:cNvPicPr/>
          <p:nvPr/>
        </p:nvPicPr>
        <p:blipFill>
          <a:blip r:embed="rId2"/>
          <a:stretch/>
        </p:blipFill>
        <p:spPr>
          <a:xfrm>
            <a:off x="648000" y="2664000"/>
            <a:ext cx="5086440" cy="3057480"/>
          </a:xfrm>
          <a:prstGeom prst="rect">
            <a:avLst/>
          </a:prstGeom>
          <a:ln>
            <a:noFill/>
          </a:ln>
        </p:spPr>
      </p:pic>
      <p:pic>
        <p:nvPicPr>
          <p:cNvPr id="107" name="Imagem 106"/>
          <p:cNvPicPr/>
          <p:nvPr/>
        </p:nvPicPr>
        <p:blipFill>
          <a:blip r:embed="rId3"/>
          <a:stretch/>
        </p:blipFill>
        <p:spPr>
          <a:xfrm>
            <a:off x="6363000" y="3603240"/>
            <a:ext cx="5373000" cy="500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81835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m 122"/>
          <p:cNvPicPr/>
          <p:nvPr/>
        </p:nvPicPr>
        <p:blipFill>
          <a:blip r:embed="rId2"/>
          <a:stretch/>
        </p:blipFill>
        <p:spPr>
          <a:xfrm>
            <a:off x="1454400" y="2613171"/>
            <a:ext cx="2376000" cy="2949120"/>
          </a:xfrm>
          <a:prstGeom prst="rect">
            <a:avLst/>
          </a:prstGeom>
          <a:ln>
            <a:noFill/>
          </a:ln>
        </p:spPr>
      </p:pic>
      <p:sp>
        <p:nvSpPr>
          <p:cNvPr id="124" name="TextShape 1"/>
          <p:cNvSpPr txBox="1"/>
          <p:nvPr/>
        </p:nvSpPr>
        <p:spPr>
          <a:xfrm>
            <a:off x="1020240" y="54216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Organizando em arquivos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5" name="Imagem 124"/>
          <p:cNvPicPr/>
          <p:nvPr/>
        </p:nvPicPr>
        <p:blipFill>
          <a:blip r:embed="rId3"/>
          <a:stretch/>
        </p:blipFill>
        <p:spPr>
          <a:xfrm>
            <a:off x="4968000" y="3256920"/>
            <a:ext cx="6105600" cy="214308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5256000" y="4752000"/>
            <a:ext cx="4680000" cy="288000"/>
          </a:xfrm>
          <a:prstGeom prst="rect">
            <a:avLst/>
          </a:prstGeom>
          <a:noFill/>
          <a:ln w="1908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7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Antes de tudo...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AngularJS é um </a:t>
            </a: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Framework do JavaScript</a:t>
            </a: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que pode ser adicionada a uma página HTML, por ser um framework seu uso e importação é semelhante ao bootstrap para design em CSS, só que utiliza uma marca &lt;script&gt;.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900000" y="47304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Funções do AngularJS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86" name="Espaço Reservado para Conteúdo 3"/>
          <p:cNvPicPr/>
          <p:nvPr/>
        </p:nvPicPr>
        <p:blipFill>
          <a:blip r:embed="rId2"/>
          <a:stretch/>
        </p:blipFill>
        <p:spPr>
          <a:xfrm>
            <a:off x="1789762" y="2300761"/>
            <a:ext cx="7135874" cy="4065285"/>
          </a:xfrm>
          <a:prstGeom prst="rect">
            <a:avLst/>
          </a:prstGeom>
          <a:ln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AutoShape 2" descr="Resultado de imagem para angularJS png"/>
          <p:cNvSpPr>
            <a:spLocks noChangeAspect="1" noChangeArrowheads="1"/>
          </p:cNvSpPr>
          <p:nvPr/>
        </p:nvSpPr>
        <p:spPr bwMode="auto">
          <a:xfrm>
            <a:off x="223813" y="21483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752000" y="2448000"/>
            <a:ext cx="2950200" cy="1106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Passo 2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Atribuir o script do AngularJS ao HTML</a:t>
            </a:r>
          </a:p>
        </p:txBody>
      </p:sp>
      <p:pic>
        <p:nvPicPr>
          <p:cNvPr id="88" name="Imagem 4"/>
          <p:cNvPicPr/>
          <p:nvPr/>
        </p:nvPicPr>
        <p:blipFill>
          <a:blip r:embed="rId2"/>
          <a:stretch/>
        </p:blipFill>
        <p:spPr>
          <a:xfrm>
            <a:off x="540360" y="4004280"/>
            <a:ext cx="2910600" cy="257256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810000" y="2391120"/>
            <a:ext cx="3285000" cy="1566720"/>
          </a:xfrm>
          <a:prstGeom prst="rect">
            <a:avLst/>
          </a:prstGeom>
          <a:noFill/>
          <a:ln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Passo 1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Ir no site do Angular e fazer o download: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https://angularjs.org/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Imagem 5"/>
          <p:cNvPicPr/>
          <p:nvPr/>
        </p:nvPicPr>
        <p:blipFill>
          <a:blip r:embed="rId3"/>
          <a:stretch/>
        </p:blipFill>
        <p:spPr>
          <a:xfrm>
            <a:off x="4444560" y="4091040"/>
            <a:ext cx="2909160" cy="239868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8830080" y="2391120"/>
            <a:ext cx="2950200" cy="1106280"/>
          </a:xfrm>
          <a:prstGeom prst="rect">
            <a:avLst/>
          </a:prstGeom>
          <a:noFill/>
          <a:ln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Passo 3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Fazer o teste de interpolação do AngularJS: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Imagem 7"/>
          <p:cNvPicPr/>
          <p:nvPr/>
        </p:nvPicPr>
        <p:blipFill>
          <a:blip r:embed="rId4"/>
          <a:stretch/>
        </p:blipFill>
        <p:spPr>
          <a:xfrm>
            <a:off x="7789680" y="4080600"/>
            <a:ext cx="3752640" cy="1056960"/>
          </a:xfrm>
          <a:prstGeom prst="rect">
            <a:avLst/>
          </a:prstGeom>
          <a:ln>
            <a:noFill/>
          </a:ln>
        </p:spPr>
      </p:pic>
      <p:pic>
        <p:nvPicPr>
          <p:cNvPr id="93" name="Imagem 10"/>
          <p:cNvPicPr/>
          <p:nvPr/>
        </p:nvPicPr>
        <p:blipFill>
          <a:blip r:embed="rId5"/>
          <a:stretch/>
        </p:blipFill>
        <p:spPr>
          <a:xfrm>
            <a:off x="9427680" y="4499280"/>
            <a:ext cx="2114280" cy="2323800"/>
          </a:xfrm>
          <a:prstGeom prst="rect">
            <a:avLst/>
          </a:prstGeom>
          <a:ln>
            <a:noFill/>
          </a:ln>
        </p:spPr>
      </p:pic>
      <p:sp>
        <p:nvSpPr>
          <p:cNvPr id="94" name="TextShape 4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Let’s go...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two way data binding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6" name="Imagem 8"/>
          <p:cNvPicPr/>
          <p:nvPr/>
        </p:nvPicPr>
        <p:blipFill>
          <a:blip r:embed="rId2"/>
          <a:stretch/>
        </p:blipFill>
        <p:spPr>
          <a:xfrm>
            <a:off x="252720" y="2305440"/>
            <a:ext cx="5398920" cy="3927600"/>
          </a:xfrm>
          <a:prstGeom prst="rect">
            <a:avLst/>
          </a:prstGeom>
          <a:ln>
            <a:noFill/>
          </a:ln>
        </p:spPr>
      </p:pic>
      <p:pic>
        <p:nvPicPr>
          <p:cNvPr id="97" name="Imagem 9"/>
          <p:cNvPicPr/>
          <p:nvPr/>
        </p:nvPicPr>
        <p:blipFill>
          <a:blip r:embed="rId3"/>
          <a:stretch/>
        </p:blipFill>
        <p:spPr>
          <a:xfrm>
            <a:off x="6260400" y="2305440"/>
            <a:ext cx="4905360" cy="428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Validações em campo e formulário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811040" y="5713920"/>
            <a:ext cx="6570360" cy="983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Em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validação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campos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você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pode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utilizar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também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o “required” para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não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permitir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que o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mesmo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fique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em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branco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e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quando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o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código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estiver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sendo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inspecionado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sempre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aparecer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uma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breve 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mensagem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invalid.</a:t>
            </a:r>
          </a:p>
        </p:txBody>
      </p:sp>
      <p:pic>
        <p:nvPicPr>
          <p:cNvPr id="100" name="Imagem 4"/>
          <p:cNvPicPr/>
          <p:nvPr/>
        </p:nvPicPr>
        <p:blipFill>
          <a:blip r:embed="rId2"/>
          <a:stretch/>
        </p:blipFill>
        <p:spPr>
          <a:xfrm>
            <a:off x="237600" y="2243880"/>
            <a:ext cx="8127720" cy="325080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8830080" y="2243880"/>
            <a:ext cx="3105360" cy="2977920"/>
          </a:xfrm>
          <a:prstGeom prst="rect">
            <a:avLst/>
          </a:prstGeom>
          <a:noFill/>
          <a:ln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Courier New"/>
              <a:buChar char="o"/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ng-minlength=“”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Courier New"/>
              <a:buChar char="o"/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ng-maxlength=“”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Courier New"/>
              <a:buChar char="o"/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ng-pattern=“ padrão ”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Courier New"/>
              <a:buChar char="o"/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ng-disabled=“boolean”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Controllers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9" name="Imagem 4"/>
          <p:cNvPicPr/>
          <p:nvPr/>
        </p:nvPicPr>
        <p:blipFill>
          <a:blip r:embed="rId2"/>
          <a:stretch/>
        </p:blipFill>
        <p:spPr>
          <a:xfrm>
            <a:off x="648720" y="2592720"/>
            <a:ext cx="4158720" cy="1371600"/>
          </a:xfrm>
          <a:prstGeom prst="rect">
            <a:avLst/>
          </a:prstGeom>
          <a:ln>
            <a:noFill/>
          </a:ln>
        </p:spPr>
      </p:pic>
      <p:pic>
        <p:nvPicPr>
          <p:cNvPr id="110" name="Imagem 5"/>
          <p:cNvPicPr/>
          <p:nvPr/>
        </p:nvPicPr>
        <p:blipFill>
          <a:blip r:embed="rId3"/>
          <a:stretch/>
        </p:blipFill>
        <p:spPr>
          <a:xfrm>
            <a:off x="503280" y="4301640"/>
            <a:ext cx="4319640" cy="1461960"/>
          </a:xfrm>
          <a:prstGeom prst="rect">
            <a:avLst/>
          </a:prstGeom>
          <a:ln>
            <a:noFill/>
          </a:ln>
        </p:spPr>
      </p:pic>
      <p:pic>
        <p:nvPicPr>
          <p:cNvPr id="111" name="Imagem 6"/>
          <p:cNvPicPr/>
          <p:nvPr/>
        </p:nvPicPr>
        <p:blipFill>
          <a:blip r:embed="rId4"/>
          <a:stretch/>
        </p:blipFill>
        <p:spPr>
          <a:xfrm>
            <a:off x="6823080" y="2592720"/>
            <a:ext cx="3041640" cy="302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Controllers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13" name="Imagem 3"/>
          <p:cNvPicPr/>
          <p:nvPr/>
        </p:nvPicPr>
        <p:blipFill>
          <a:blip r:embed="rId2"/>
          <a:stretch/>
        </p:blipFill>
        <p:spPr>
          <a:xfrm>
            <a:off x="432720" y="2282919"/>
            <a:ext cx="5106240" cy="1900080"/>
          </a:xfrm>
          <a:prstGeom prst="rect">
            <a:avLst/>
          </a:prstGeom>
          <a:ln>
            <a:noFill/>
          </a:ln>
        </p:spPr>
      </p:pic>
      <p:pic>
        <p:nvPicPr>
          <p:cNvPr id="114" name="Imagem 4"/>
          <p:cNvPicPr/>
          <p:nvPr/>
        </p:nvPicPr>
        <p:blipFill>
          <a:blip r:embed="rId3"/>
          <a:stretch/>
        </p:blipFill>
        <p:spPr>
          <a:xfrm>
            <a:off x="432720" y="4727160"/>
            <a:ext cx="7642080" cy="1829520"/>
          </a:xfrm>
          <a:prstGeom prst="rect">
            <a:avLst/>
          </a:prstGeom>
          <a:ln>
            <a:noFill/>
          </a:ln>
        </p:spPr>
      </p:pic>
      <p:pic>
        <p:nvPicPr>
          <p:cNvPr id="115" name="Imagem 6"/>
          <p:cNvPicPr/>
          <p:nvPr/>
        </p:nvPicPr>
        <p:blipFill>
          <a:blip r:embed="rId4"/>
          <a:stretch/>
        </p:blipFill>
        <p:spPr>
          <a:xfrm>
            <a:off x="6715525" y="2282919"/>
            <a:ext cx="3597840" cy="1806120"/>
          </a:xfrm>
          <a:prstGeom prst="rect">
            <a:avLst/>
          </a:prstGeom>
          <a:ln>
            <a:noFill/>
          </a:ln>
        </p:spPr>
      </p:pic>
      <p:pic>
        <p:nvPicPr>
          <p:cNvPr id="116" name="Imagem 8"/>
          <p:cNvPicPr/>
          <p:nvPr/>
        </p:nvPicPr>
        <p:blipFill>
          <a:blip r:embed="rId5"/>
          <a:stretch/>
        </p:blipFill>
        <p:spPr>
          <a:xfrm>
            <a:off x="8726760" y="4033440"/>
            <a:ext cx="2954880" cy="273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Diretivas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18" name="Imagem 3"/>
          <p:cNvPicPr/>
          <p:nvPr/>
        </p:nvPicPr>
        <p:blipFill>
          <a:blip r:embed="rId2"/>
          <a:stretch/>
        </p:blipFill>
        <p:spPr>
          <a:xfrm>
            <a:off x="897840" y="2424240"/>
            <a:ext cx="9298080" cy="370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415</TotalTime>
  <Words>123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Arial</vt:lpstr>
      <vt:lpstr>Century Gothic</vt:lpstr>
      <vt:lpstr>Courier New</vt:lpstr>
      <vt:lpstr>DejaVu Sans</vt:lpstr>
      <vt:lpstr>Symbol</vt:lpstr>
      <vt:lpstr>Times New Roman</vt:lpstr>
      <vt:lpstr>Wingdings</vt:lpstr>
      <vt:lpstr>Wingdings 2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Introduzindo AngularJS</dc:title>
  <dc:subject/>
  <dc:creator>Matheus</dc:creator>
  <dc:description/>
  <cp:lastModifiedBy>Matheus</cp:lastModifiedBy>
  <cp:revision>34</cp:revision>
  <dcterms:created xsi:type="dcterms:W3CDTF">2017-09-18T17:35:46Z</dcterms:created>
  <dcterms:modified xsi:type="dcterms:W3CDTF">2017-09-20T19:12:20Z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