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E7641-727E-81E5-C13C-14E6F13EF60B}" v="425" dt="2025-03-14T15:31:14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074" y="1635260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de-DE"/>
              <a:t>Splash screens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074" y="4003563"/>
            <a:ext cx="3348297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0000"/>
              </a:lnSpc>
            </a:pPr>
            <a:r>
              <a:rPr lang="de-DE" sz="1500"/>
              <a:t>Aluno: Matheus Kutchukian</a:t>
            </a:r>
          </a:p>
          <a:p>
            <a:pPr algn="l">
              <a:lnSpc>
                <a:spcPct val="110000"/>
              </a:lnSpc>
            </a:pPr>
            <a:r>
              <a:rPr lang="de-DE" sz="1500"/>
              <a:t>Professor: Adriano</a:t>
            </a:r>
          </a:p>
          <a:p>
            <a:pPr algn="l">
              <a:lnSpc>
                <a:spcPct val="110000"/>
              </a:lnSpc>
            </a:pPr>
            <a:r>
              <a:rPr lang="de-DE" sz="1500"/>
              <a:t>Tema da pesquisa: Splash screens</a:t>
            </a:r>
          </a:p>
        </p:txBody>
      </p:sp>
      <p:pic>
        <p:nvPicPr>
          <p:cNvPr id="5" name="Imagem 4" descr="The Ultimate App Logo Design Guide: With Examples and Tips! | Looka">
            <a:extLst>
              <a:ext uri="{FF2B5EF4-FFF2-40B4-BE49-F238E27FC236}">
                <a16:creationId xmlns:a16="http://schemas.microsoft.com/office/drawing/2014/main" id="{93F19A30-9923-E483-0870-086F9965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99" y="1143559"/>
            <a:ext cx="7390808" cy="45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Diagrama, Texto&#10;&#10;O conteúdo gerado por IA pode estar incorreto.">
            <a:extLst>
              <a:ext uri="{FF2B5EF4-FFF2-40B4-BE49-F238E27FC236}">
                <a16:creationId xmlns:a16="http://schemas.microsoft.com/office/drawing/2014/main" id="{B9316899-E62F-F422-D262-986E10C4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16" r="5755" b="-2"/>
          <a:stretch/>
        </p:blipFill>
        <p:spPr>
          <a:xfrm>
            <a:off x="5199240" y="788286"/>
            <a:ext cx="743945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E2A953-0E78-F782-ABE9-2A0BA948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646807"/>
          </a:xfrm>
        </p:spPr>
        <p:txBody>
          <a:bodyPr anchor="b"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31AC2-BC60-845F-1499-C2B64328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22" y="1477124"/>
            <a:ext cx="4998584" cy="4858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800">
                <a:latin typeface="Arial Nova"/>
              </a:rPr>
              <a:t>As Splash Screens ou </a:t>
            </a:r>
            <a:r>
              <a:rPr lang="pt-BR" sz="1800" dirty="0">
                <a:latin typeface="Arial Nova"/>
              </a:rPr>
              <a:t>telas iniciais, estão presentes na maioria dos programas, desde o Whatsapp até o Netflix. Essas telas são tão comuns, que na maioria das vezes ignoramos sua presença ou nem reparamos que existem. Falaremos sobre:</a:t>
            </a: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58915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74B24-0638-90FC-2EEE-15A41C85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pt-BR" dirty="0">
                <a:latin typeface="Arial Nova"/>
              </a:rPr>
              <a:t>Como surgiram as </a:t>
            </a:r>
            <a:r>
              <a:rPr lang="pt-BR" err="1">
                <a:latin typeface="Arial Nova"/>
              </a:rPr>
              <a:t>splash</a:t>
            </a:r>
            <a:r>
              <a:rPr lang="pt-BR" dirty="0">
                <a:latin typeface="Arial Nova"/>
              </a:rPr>
              <a:t> </a:t>
            </a:r>
            <a:r>
              <a:rPr lang="pt-BR" err="1">
                <a:latin typeface="Arial Nova"/>
              </a:rPr>
              <a:t>screens</a:t>
            </a:r>
            <a:r>
              <a:rPr lang="pt-BR" dirty="0">
                <a:latin typeface="Arial Nova"/>
              </a:rPr>
              <a:t>?</a:t>
            </a:r>
            <a:endParaRPr lang="pt-BR" b="0">
              <a:latin typeface="Arial Nova"/>
            </a:endParaRPr>
          </a:p>
          <a:p>
            <a:endParaRPr lang="pt-BR" dirty="0">
              <a:latin typeface="Neue Haas Grotesk Text Pro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D282E-D6ED-96A5-CACD-8E1B1068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pt-BR" sz="1800">
                <a:latin typeface="Arial Nova"/>
              </a:rPr>
              <a:t>As Splash Screens surgiram no início dos anos 2000, onde a conexão da maioria das pessoas ainda era fraca e os sites ficavam cada vez mais pesados e mais lentos, então, surgiu a ideia de colocar algo na tela, para distrair a pessoa enquanto o site carregava, assim, ninguém usaria um site todo travado e com partes faltando. No início essa ideia era aplicada em forma de logos pequena em computadores, e imagens que tampavam tudo, em portáteis.</a:t>
            </a:r>
            <a:endParaRPr lang="en-US" sz="1800">
              <a:latin typeface="Arial Nova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pt-BR" sz="1800">
                <a:latin typeface="Arial Nova"/>
              </a:rPr>
              <a:t>Hoje, as Splash Screens evoluíram para logos, animações ou até mesmo vídeos.</a:t>
            </a:r>
            <a:endParaRPr lang="pt-BR" sz="1800"/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757976C4-3E9F-851D-3BBF-EFA26CA7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13" y="159473"/>
            <a:ext cx="5719402" cy="70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2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EB6264F5-15B9-7524-D9B4-27EBD3F3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3" r="1067"/>
          <a:stretch/>
        </p:blipFill>
        <p:spPr>
          <a:xfrm>
            <a:off x="3662102" y="-315300"/>
            <a:ext cx="8030656" cy="74097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E7994E-D9C9-4B10-62F0-46F4158B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pt-BR" sz="3300" dirty="0">
                <a:latin typeface="Arial Nova"/>
              </a:rPr>
              <a:t>Para que servem as </a:t>
            </a:r>
            <a:r>
              <a:rPr lang="pt-BR" sz="3300" dirty="0" err="1">
                <a:latin typeface="Arial Nova"/>
              </a:rPr>
              <a:t>Splash</a:t>
            </a:r>
            <a:r>
              <a:rPr lang="pt-BR" sz="3300" dirty="0">
                <a:latin typeface="Arial Nova"/>
              </a:rPr>
              <a:t> </a:t>
            </a:r>
            <a:r>
              <a:rPr lang="pt-BR" sz="3300" dirty="0" err="1">
                <a:latin typeface="Arial Nova"/>
              </a:rPr>
              <a:t>Screens</a:t>
            </a:r>
            <a:r>
              <a:rPr lang="pt-BR" sz="3300" dirty="0">
                <a:latin typeface="Arial Nova"/>
              </a:rPr>
              <a:t>?</a:t>
            </a:r>
            <a:endParaRPr lang="pt-BR" sz="3300" b="0" dirty="0">
              <a:latin typeface="Arial Nova"/>
            </a:endParaRPr>
          </a:p>
          <a:p>
            <a:endParaRPr lang="pt-BR" sz="33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0E36B-236E-E9D9-96FE-59B74C25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 Nova"/>
              </a:rPr>
              <a:t>As </a:t>
            </a:r>
            <a:r>
              <a:rPr lang="pt-BR" sz="1800" dirty="0" err="1">
                <a:latin typeface="Arial Nova"/>
              </a:rPr>
              <a:t>Splash</a:t>
            </a:r>
            <a:r>
              <a:rPr lang="pt-BR" sz="1800" dirty="0">
                <a:latin typeface="Arial Nova"/>
              </a:rPr>
              <a:t> </a:t>
            </a:r>
            <a:r>
              <a:rPr lang="pt-BR" sz="1800" dirty="0" err="1">
                <a:latin typeface="Arial Nova"/>
              </a:rPr>
              <a:t>Screens</a:t>
            </a:r>
            <a:r>
              <a:rPr lang="pt-BR" sz="1800" dirty="0">
                <a:latin typeface="Arial Nova"/>
              </a:rPr>
              <a:t> tem várias funções, são elas:</a:t>
            </a:r>
            <a:endParaRPr lang="pt-BR" sz="1800"/>
          </a:p>
          <a:p>
            <a:pPr marL="0" indent="0">
              <a:buNone/>
            </a:pPr>
            <a:endParaRPr lang="pt-BR" sz="1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21239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C54A0C3-5130-F256-D151-030A909A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Building the perfect splash screen | by Duncan Campbell | UX Collective">
            <a:extLst>
              <a:ext uri="{FF2B5EF4-FFF2-40B4-BE49-F238E27FC236}">
                <a16:creationId xmlns:a16="http://schemas.microsoft.com/office/drawing/2014/main" id="{431344EC-8FFB-ACF3-B51E-CA556637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" y="3876517"/>
            <a:ext cx="6350738" cy="2440055"/>
          </a:xfrm>
          <a:prstGeom prst="rect">
            <a:avLst/>
          </a:prstGeom>
        </p:spPr>
      </p:pic>
      <p:pic>
        <p:nvPicPr>
          <p:cNvPr id="5" name="Imagem 4" descr="Interface gráfica do usuário, Aplicativo, Ícone&#10;&#10;O conteúdo gerado por IA pode estar incorreto.">
            <a:extLst>
              <a:ext uri="{FF2B5EF4-FFF2-40B4-BE49-F238E27FC236}">
                <a16:creationId xmlns:a16="http://schemas.microsoft.com/office/drawing/2014/main" id="{FD3EEFCA-6074-50B4-A612-F2186698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44" y="1151546"/>
            <a:ext cx="6103927" cy="45553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518897-460B-2DEB-49F2-3A56F2C0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64" y="693911"/>
            <a:ext cx="5490436" cy="1527048"/>
          </a:xfrm>
        </p:spPr>
        <p:txBody>
          <a:bodyPr anchor="b">
            <a:normAutofit/>
          </a:bodyPr>
          <a:lstStyle/>
          <a:p>
            <a:r>
              <a:rPr lang="pt-BR" sz="3300"/>
              <a:t>Como </a:t>
            </a:r>
            <a:r>
              <a:rPr lang="pt-BR" sz="3300" err="1"/>
              <a:t>splash</a:t>
            </a:r>
            <a:r>
              <a:rPr lang="pt-BR" sz="3300"/>
              <a:t> </a:t>
            </a:r>
            <a:r>
              <a:rPr lang="pt-BR" sz="3300" err="1"/>
              <a:t>screens</a:t>
            </a:r>
            <a:r>
              <a:rPr lang="pt-BR" sz="3300"/>
              <a:t> são usadas nos dias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4359A-B994-B0E3-7696-D336EAE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59" y="2316170"/>
            <a:ext cx="5490436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800"/>
              <a:t>As splash screens evoluiram muito, hoje são usada principalmente em forma de animação ou logos simples. Veja esses exemplos:</a:t>
            </a:r>
          </a:p>
          <a:p>
            <a:pPr marL="0" indent="0">
              <a:buNone/>
            </a:pP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85309726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VanillaVTI</vt:lpstr>
      <vt:lpstr>Splash screens</vt:lpstr>
      <vt:lpstr>Introdução</vt:lpstr>
      <vt:lpstr>Como surgiram as splash screens? </vt:lpstr>
      <vt:lpstr>Para que servem as Splash Screens? </vt:lpstr>
      <vt:lpstr>Como splash screens são usadas nos dias de hoje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156</cp:revision>
  <dcterms:created xsi:type="dcterms:W3CDTF">2025-03-14T15:01:09Z</dcterms:created>
  <dcterms:modified xsi:type="dcterms:W3CDTF">2025-03-14T15:31:49Z</dcterms:modified>
</cp:coreProperties>
</file>