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3"/>
  </p:notesMasterIdLst>
  <p:sldIdLst>
    <p:sldId id="259" r:id="rId2"/>
    <p:sldId id="262" r:id="rId3"/>
    <p:sldId id="281" r:id="rId4"/>
    <p:sldId id="282" r:id="rId5"/>
    <p:sldId id="280" r:id="rId6"/>
    <p:sldId id="260" r:id="rId7"/>
    <p:sldId id="283" r:id="rId8"/>
    <p:sldId id="284" r:id="rId9"/>
    <p:sldId id="285" r:id="rId10"/>
    <p:sldId id="28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6177B-2A1A-42A0-8037-E7511A6469C5}" v="7" dt="2020-10-24T22:02:42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ntonio Garcia" userId="4924f6f5e1aaa61e" providerId="LiveId" clId="{5976177B-2A1A-42A0-8037-E7511A6469C5}"/>
    <pc:docChg chg="custSel addSld delSld modSld">
      <pc:chgData name="Marcos Antonio Garcia" userId="4924f6f5e1aaa61e" providerId="LiveId" clId="{5976177B-2A1A-42A0-8037-E7511A6469C5}" dt="2020-10-24T22:03:01.516" v="152" actId="14100"/>
      <pc:docMkLst>
        <pc:docMk/>
      </pc:docMkLst>
      <pc:sldChg chg="delSp modSp mod">
        <pc:chgData name="Marcos Antonio Garcia" userId="4924f6f5e1aaa61e" providerId="LiveId" clId="{5976177B-2A1A-42A0-8037-E7511A6469C5}" dt="2020-10-23T00:20:03.442" v="55" actId="478"/>
        <pc:sldMkLst>
          <pc:docMk/>
          <pc:sldMk cId="714900238" sldId="260"/>
        </pc:sldMkLst>
        <pc:spChg chg="mod">
          <ac:chgData name="Marcos Antonio Garcia" userId="4924f6f5e1aaa61e" providerId="LiveId" clId="{5976177B-2A1A-42A0-8037-E7511A6469C5}" dt="2020-10-23T00:18:23.518" v="21" actId="20577"/>
          <ac:spMkLst>
            <pc:docMk/>
            <pc:sldMk cId="714900238" sldId="260"/>
            <ac:spMk id="4" creationId="{675118D1-4A32-4268-8A00-0325F358D4FE}"/>
          </ac:spMkLst>
        </pc:spChg>
        <pc:spChg chg="del">
          <ac:chgData name="Marcos Antonio Garcia" userId="4924f6f5e1aaa61e" providerId="LiveId" clId="{5976177B-2A1A-42A0-8037-E7511A6469C5}" dt="2020-10-23T00:20:03.442" v="55" actId="478"/>
          <ac:spMkLst>
            <pc:docMk/>
            <pc:sldMk cId="714900238" sldId="260"/>
            <ac:spMk id="5" creationId="{F1485E25-B373-4500-977F-968D05CCB2B1}"/>
          </ac:spMkLst>
        </pc:spChg>
      </pc:sldChg>
      <pc:sldChg chg="del">
        <pc:chgData name="Marcos Antonio Garcia" userId="4924f6f5e1aaa61e" providerId="LiveId" clId="{5976177B-2A1A-42A0-8037-E7511A6469C5}" dt="2020-10-23T00:24:06.027" v="134" actId="47"/>
        <pc:sldMkLst>
          <pc:docMk/>
          <pc:sldMk cId="1028696879" sldId="266"/>
        </pc:sldMkLst>
      </pc:sldChg>
      <pc:sldChg chg="delSp del mod">
        <pc:chgData name="Marcos Antonio Garcia" userId="4924f6f5e1aaa61e" providerId="LiveId" clId="{5976177B-2A1A-42A0-8037-E7511A6469C5}" dt="2020-10-23T00:21:09.383" v="61" actId="47"/>
        <pc:sldMkLst>
          <pc:docMk/>
          <pc:sldMk cId="233817832" sldId="268"/>
        </pc:sldMkLst>
        <pc:picChg chg="del">
          <ac:chgData name="Marcos Antonio Garcia" userId="4924f6f5e1aaa61e" providerId="LiveId" clId="{5976177B-2A1A-42A0-8037-E7511A6469C5}" dt="2020-10-23T00:21:00.751" v="56" actId="478"/>
          <ac:picMkLst>
            <pc:docMk/>
            <pc:sldMk cId="233817832" sldId="268"/>
            <ac:picMk id="4" creationId="{C7228A2B-354D-4D8B-8450-CC811F5D1281}"/>
          </ac:picMkLst>
        </pc:picChg>
      </pc:sldChg>
      <pc:sldChg chg="del">
        <pc:chgData name="Marcos Antonio Garcia" userId="4924f6f5e1aaa61e" providerId="LiveId" clId="{5976177B-2A1A-42A0-8037-E7511A6469C5}" dt="2020-10-23T00:24:07.482" v="136" actId="47"/>
        <pc:sldMkLst>
          <pc:docMk/>
          <pc:sldMk cId="1051436291" sldId="269"/>
        </pc:sldMkLst>
      </pc:sldChg>
      <pc:sldChg chg="del">
        <pc:chgData name="Marcos Antonio Garcia" userId="4924f6f5e1aaa61e" providerId="LiveId" clId="{5976177B-2A1A-42A0-8037-E7511A6469C5}" dt="2020-10-23T00:24:08.976" v="138" actId="47"/>
        <pc:sldMkLst>
          <pc:docMk/>
          <pc:sldMk cId="2766289029" sldId="270"/>
        </pc:sldMkLst>
      </pc:sldChg>
      <pc:sldChg chg="del">
        <pc:chgData name="Marcos Antonio Garcia" userId="4924f6f5e1aaa61e" providerId="LiveId" clId="{5976177B-2A1A-42A0-8037-E7511A6469C5}" dt="2020-10-23T00:24:12.463" v="142" actId="47"/>
        <pc:sldMkLst>
          <pc:docMk/>
          <pc:sldMk cId="3828195066" sldId="271"/>
        </pc:sldMkLst>
      </pc:sldChg>
      <pc:sldChg chg="delSp modSp mod">
        <pc:chgData name="Marcos Antonio Garcia" userId="4924f6f5e1aaa61e" providerId="LiveId" clId="{5976177B-2A1A-42A0-8037-E7511A6469C5}" dt="2020-10-23T00:19:59.755" v="54" actId="478"/>
        <pc:sldMkLst>
          <pc:docMk/>
          <pc:sldMk cId="608878132" sldId="274"/>
        </pc:sldMkLst>
        <pc:spChg chg="del">
          <ac:chgData name="Marcos Antonio Garcia" userId="4924f6f5e1aaa61e" providerId="LiveId" clId="{5976177B-2A1A-42A0-8037-E7511A6469C5}" dt="2020-10-23T00:19:59.755" v="54" actId="478"/>
          <ac:spMkLst>
            <pc:docMk/>
            <pc:sldMk cId="608878132" sldId="274"/>
            <ac:spMk id="5" creationId="{F1485E25-B373-4500-977F-968D05CCB2B1}"/>
          </ac:spMkLst>
        </pc:spChg>
        <pc:spChg chg="mod">
          <ac:chgData name="Marcos Antonio Garcia" userId="4924f6f5e1aaa61e" providerId="LiveId" clId="{5976177B-2A1A-42A0-8037-E7511A6469C5}" dt="2020-10-23T00:19:54.936" v="53" actId="14100"/>
          <ac:spMkLst>
            <pc:docMk/>
            <pc:sldMk cId="608878132" sldId="274"/>
            <ac:spMk id="6" creationId="{A4CCF9C7-0015-450B-ACC4-C3B9620CB104}"/>
          </ac:spMkLst>
        </pc:spChg>
      </pc:sldChg>
      <pc:sldChg chg="del">
        <pc:chgData name="Marcos Antonio Garcia" userId="4924f6f5e1aaa61e" providerId="LiveId" clId="{5976177B-2A1A-42A0-8037-E7511A6469C5}" dt="2020-10-23T00:24:06.854" v="135" actId="47"/>
        <pc:sldMkLst>
          <pc:docMk/>
          <pc:sldMk cId="1593281361" sldId="275"/>
        </pc:sldMkLst>
      </pc:sldChg>
      <pc:sldChg chg="del">
        <pc:chgData name="Marcos Antonio Garcia" userId="4924f6f5e1aaa61e" providerId="LiveId" clId="{5976177B-2A1A-42A0-8037-E7511A6469C5}" dt="2020-10-23T00:24:08.201" v="137" actId="47"/>
        <pc:sldMkLst>
          <pc:docMk/>
          <pc:sldMk cId="2291751739" sldId="276"/>
        </pc:sldMkLst>
      </pc:sldChg>
      <pc:sldChg chg="del">
        <pc:chgData name="Marcos Antonio Garcia" userId="4924f6f5e1aaa61e" providerId="LiveId" clId="{5976177B-2A1A-42A0-8037-E7511A6469C5}" dt="2020-10-23T00:24:10.443" v="140" actId="47"/>
        <pc:sldMkLst>
          <pc:docMk/>
          <pc:sldMk cId="3369250594" sldId="277"/>
        </pc:sldMkLst>
      </pc:sldChg>
      <pc:sldChg chg="del">
        <pc:chgData name="Marcos Antonio Garcia" userId="4924f6f5e1aaa61e" providerId="LiveId" clId="{5976177B-2A1A-42A0-8037-E7511A6469C5}" dt="2020-10-23T00:24:11.115" v="141" actId="47"/>
        <pc:sldMkLst>
          <pc:docMk/>
          <pc:sldMk cId="3332215205" sldId="278"/>
        </pc:sldMkLst>
      </pc:sldChg>
      <pc:sldChg chg="del">
        <pc:chgData name="Marcos Antonio Garcia" userId="4924f6f5e1aaa61e" providerId="LiveId" clId="{5976177B-2A1A-42A0-8037-E7511A6469C5}" dt="2020-10-23T00:24:09.728" v="139" actId="47"/>
        <pc:sldMkLst>
          <pc:docMk/>
          <pc:sldMk cId="2342595567" sldId="279"/>
        </pc:sldMkLst>
      </pc:sldChg>
      <pc:sldChg chg="addSp delSp modSp mod">
        <pc:chgData name="Marcos Antonio Garcia" userId="4924f6f5e1aaa61e" providerId="LiveId" clId="{5976177B-2A1A-42A0-8037-E7511A6469C5}" dt="2020-10-24T22:03:01.516" v="152" actId="14100"/>
        <pc:sldMkLst>
          <pc:docMk/>
          <pc:sldMk cId="3541236793" sldId="282"/>
        </pc:sldMkLst>
        <pc:spChg chg="ord">
          <ac:chgData name="Marcos Antonio Garcia" userId="4924f6f5e1aaa61e" providerId="LiveId" clId="{5976177B-2A1A-42A0-8037-E7511A6469C5}" dt="2020-10-24T22:02:54.310" v="150" actId="166"/>
          <ac:spMkLst>
            <pc:docMk/>
            <pc:sldMk cId="3541236793" sldId="282"/>
            <ac:spMk id="6" creationId="{3A3DABFD-9069-4B47-BBB1-6708FF44170B}"/>
          </ac:spMkLst>
        </pc:spChg>
        <pc:picChg chg="del mod">
          <ac:chgData name="Marcos Antonio Garcia" userId="4924f6f5e1aaa61e" providerId="LiveId" clId="{5976177B-2A1A-42A0-8037-E7511A6469C5}" dt="2020-10-24T22:02:46.510" v="147" actId="478"/>
          <ac:picMkLst>
            <pc:docMk/>
            <pc:sldMk cId="3541236793" sldId="282"/>
            <ac:picMk id="3" creationId="{4EE11567-FBF1-45DD-99FD-8123F6B1213A}"/>
          </ac:picMkLst>
        </pc:picChg>
        <pc:picChg chg="add mod">
          <ac:chgData name="Marcos Antonio Garcia" userId="4924f6f5e1aaa61e" providerId="LiveId" clId="{5976177B-2A1A-42A0-8037-E7511A6469C5}" dt="2020-10-24T22:03:01.516" v="152" actId="14100"/>
          <ac:picMkLst>
            <pc:docMk/>
            <pc:sldMk cId="3541236793" sldId="282"/>
            <ac:picMk id="4" creationId="{D0769957-3CCE-4D21-9CFD-88F0EAAC3730}"/>
          </ac:picMkLst>
        </pc:picChg>
      </pc:sldChg>
      <pc:sldChg chg="addSp delSp add del setBg delDesignElem">
        <pc:chgData name="Marcos Antonio Garcia" userId="4924f6f5e1aaa61e" providerId="LiveId" clId="{5976177B-2A1A-42A0-8037-E7511A6469C5}" dt="2020-10-23T00:21:05.558" v="59"/>
        <pc:sldMkLst>
          <pc:docMk/>
          <pc:sldMk cId="481638944" sldId="283"/>
        </pc:sldMkLst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32" creationId="{128A9EDB-BB63-4B50-AF13-07F53F94782C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38" creationId="{DA708570-6B10-49D3-8D31-092F3C0E4AA9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0" creationId="{BAA1D310-2299-4B25-A602-B5FA1CB1D560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2" creationId="{6C8C1FE8-5A04-4B9E-A442-D8D97E5D91E1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4" creationId="{9C74D598-9B0C-4432-B27A-359A54CBE1B5}"/>
          </ac:spMkLst>
        </pc:spChg>
        <pc:picChg chg="add del">
          <ac:chgData name="Marcos Antonio Garcia" userId="4924f6f5e1aaa61e" providerId="LiveId" clId="{5976177B-2A1A-42A0-8037-E7511A6469C5}" dt="2020-10-23T00:21:05.558" v="59"/>
          <ac:picMkLst>
            <pc:docMk/>
            <pc:sldMk cId="481638944" sldId="283"/>
            <ac:picMk id="34" creationId="{791B7355-C42C-4A62-BF7A-5ED0FB9F1770}"/>
          </ac:picMkLst>
        </pc:picChg>
        <pc:picChg chg="add del">
          <ac:chgData name="Marcos Antonio Garcia" userId="4924f6f5e1aaa61e" providerId="LiveId" clId="{5976177B-2A1A-42A0-8037-E7511A6469C5}" dt="2020-10-23T00:21:05.558" v="59"/>
          <ac:picMkLst>
            <pc:docMk/>
            <pc:sldMk cId="481638944" sldId="283"/>
            <ac:picMk id="36" creationId="{BD59BA0E-6240-4D74-869E-E21216E86612}"/>
          </ac:picMkLst>
        </pc:picChg>
      </pc:sldChg>
      <pc:sldChg chg="delSp modSp add mod">
        <pc:chgData name="Marcos Antonio Garcia" userId="4924f6f5e1aaa61e" providerId="LiveId" clId="{5976177B-2A1A-42A0-8037-E7511A6469C5}" dt="2020-10-23T00:21:58.487" v="86" actId="14100"/>
        <pc:sldMkLst>
          <pc:docMk/>
          <pc:sldMk cId="3092322066" sldId="283"/>
        </pc:sldMkLst>
        <pc:spChg chg="mod">
          <ac:chgData name="Marcos Antonio Garcia" userId="4924f6f5e1aaa61e" providerId="LiveId" clId="{5976177B-2A1A-42A0-8037-E7511A6469C5}" dt="2020-10-23T00:21:58.487" v="86" actId="14100"/>
          <ac:spMkLst>
            <pc:docMk/>
            <pc:sldMk cId="3092322066" sldId="283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1:11.431" v="62" actId="478"/>
          <ac:picMkLst>
            <pc:docMk/>
            <pc:sldMk cId="3092322066" sldId="283"/>
            <ac:picMk id="3" creationId="{0EA65DBE-2E8D-4A83-BB1A-79B6A00D07BE}"/>
          </ac:picMkLst>
        </pc:picChg>
      </pc:sldChg>
      <pc:sldChg chg="addSp delSp modSp add mod">
        <pc:chgData name="Marcos Antonio Garcia" userId="4924f6f5e1aaa61e" providerId="LiveId" clId="{5976177B-2A1A-42A0-8037-E7511A6469C5}" dt="2020-10-23T00:22:39.425" v="111" actId="478"/>
        <pc:sldMkLst>
          <pc:docMk/>
          <pc:sldMk cId="2447924040" sldId="284"/>
        </pc:sldMkLst>
        <pc:spChg chg="del">
          <ac:chgData name="Marcos Antonio Garcia" userId="4924f6f5e1aaa61e" providerId="LiveId" clId="{5976177B-2A1A-42A0-8037-E7511A6469C5}" dt="2020-10-23T00:22:29.915" v="110" actId="478"/>
          <ac:spMkLst>
            <pc:docMk/>
            <pc:sldMk cId="2447924040" sldId="284"/>
            <ac:spMk id="2" creationId="{6B4C7697-3A86-409F-BD6F-CB73A7A1B0D1}"/>
          </ac:spMkLst>
        </pc:spChg>
        <pc:spChg chg="add del mod">
          <ac:chgData name="Marcos Antonio Garcia" userId="4924f6f5e1aaa61e" providerId="LiveId" clId="{5976177B-2A1A-42A0-8037-E7511A6469C5}" dt="2020-10-23T00:22:39.425" v="111" actId="478"/>
          <ac:spMkLst>
            <pc:docMk/>
            <pc:sldMk cId="2447924040" sldId="284"/>
            <ac:spMk id="5" creationId="{D9CA7BA2-B59A-4473-9FB0-713E968D5617}"/>
          </ac:spMkLst>
        </pc:spChg>
        <pc:spChg chg="mod">
          <ac:chgData name="Marcos Antonio Garcia" userId="4924f6f5e1aaa61e" providerId="LiveId" clId="{5976177B-2A1A-42A0-8037-E7511A6469C5}" dt="2020-10-23T00:22:26.752" v="109" actId="20577"/>
          <ac:spMkLst>
            <pc:docMk/>
            <pc:sldMk cId="2447924040" sldId="284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2:18.998" v="88" actId="478"/>
          <ac:picMkLst>
            <pc:docMk/>
            <pc:sldMk cId="2447924040" sldId="284"/>
            <ac:picMk id="3" creationId="{0EA65DBE-2E8D-4A83-BB1A-79B6A00D07BE}"/>
          </ac:picMkLst>
        </pc:picChg>
      </pc:sldChg>
      <pc:sldChg chg="delSp modSp add mod">
        <pc:chgData name="Marcos Antonio Garcia" userId="4924f6f5e1aaa61e" providerId="LiveId" clId="{5976177B-2A1A-42A0-8037-E7511A6469C5}" dt="2020-10-23T00:24:03.835" v="133" actId="478"/>
        <pc:sldMkLst>
          <pc:docMk/>
          <pc:sldMk cId="631258011" sldId="285"/>
        </pc:sldMkLst>
        <pc:spChg chg="mod">
          <ac:chgData name="Marcos Antonio Garcia" userId="4924f6f5e1aaa61e" providerId="LiveId" clId="{5976177B-2A1A-42A0-8037-E7511A6469C5}" dt="2020-10-23T00:23:26.575" v="120" actId="20577"/>
          <ac:spMkLst>
            <pc:docMk/>
            <pc:sldMk cId="631258011" sldId="285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4:03.835" v="133" actId="478"/>
          <ac:picMkLst>
            <pc:docMk/>
            <pc:sldMk cId="631258011" sldId="285"/>
            <ac:picMk id="3" creationId="{0EA65DBE-2E8D-4A83-BB1A-79B6A00D07BE}"/>
          </ac:picMkLst>
        </pc:picChg>
      </pc:sldChg>
      <pc:sldChg chg="addSp delSp modSp add mod">
        <pc:chgData name="Marcos Antonio Garcia" userId="4924f6f5e1aaa61e" providerId="LiveId" clId="{5976177B-2A1A-42A0-8037-E7511A6469C5}" dt="2020-10-23T00:24:01.120" v="132" actId="478"/>
        <pc:sldMkLst>
          <pc:docMk/>
          <pc:sldMk cId="3810856027" sldId="286"/>
        </pc:sldMkLst>
        <pc:spChg chg="del">
          <ac:chgData name="Marcos Antonio Garcia" userId="4924f6f5e1aaa61e" providerId="LiveId" clId="{5976177B-2A1A-42A0-8037-E7511A6469C5}" dt="2020-10-23T00:23:55.590" v="130" actId="478"/>
          <ac:spMkLst>
            <pc:docMk/>
            <pc:sldMk cId="3810856027" sldId="286"/>
            <ac:spMk id="2" creationId="{6B4C7697-3A86-409F-BD6F-CB73A7A1B0D1}"/>
          </ac:spMkLst>
        </pc:spChg>
        <pc:spChg chg="add del mod">
          <ac:chgData name="Marcos Antonio Garcia" userId="4924f6f5e1aaa61e" providerId="LiveId" clId="{5976177B-2A1A-42A0-8037-E7511A6469C5}" dt="2020-10-23T00:24:00.349" v="131" actId="478"/>
          <ac:spMkLst>
            <pc:docMk/>
            <pc:sldMk cId="3810856027" sldId="286"/>
            <ac:spMk id="5" creationId="{FAEC8817-D2FC-46D2-87CB-2BCF91EA8221}"/>
          </ac:spMkLst>
        </pc:spChg>
        <pc:spChg chg="mod">
          <ac:chgData name="Marcos Antonio Garcia" userId="4924f6f5e1aaa61e" providerId="LiveId" clId="{5976177B-2A1A-42A0-8037-E7511A6469C5}" dt="2020-10-23T00:23:52.710" v="129" actId="20577"/>
          <ac:spMkLst>
            <pc:docMk/>
            <pc:sldMk cId="3810856027" sldId="286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4:01.120" v="132" actId="478"/>
          <ac:picMkLst>
            <pc:docMk/>
            <pc:sldMk cId="3810856027" sldId="286"/>
            <ac:picMk id="3" creationId="{0EA65DBE-2E8D-4A83-BB1A-79B6A00D0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52BA1-030A-41C2-B8C2-B7E3755D6E6A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C058-132A-4243-9929-99FCE2525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66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C058-132A-4243-9929-99FCE25252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6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14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4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980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6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124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6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5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2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1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85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99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6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31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81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7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6" name="Imagem 5" descr="Uma imagem contendo no interior, edifício, escuro, mesa&#10;&#10;Descrição gerada automaticamente">
            <a:extLst>
              <a:ext uri="{FF2B5EF4-FFF2-40B4-BE49-F238E27FC236}">
                <a16:creationId xmlns:a16="http://schemas.microsoft.com/office/drawing/2014/main" id="{D6858DBC-91D9-4ED9-ABDF-4A01CC0B8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87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7FE54B5-7D0F-4E16-BD3B-855600CCB678}"/>
              </a:ext>
            </a:extLst>
          </p:cNvPr>
          <p:cNvSpPr txBox="1"/>
          <p:nvPr/>
        </p:nvSpPr>
        <p:spPr>
          <a:xfrm>
            <a:off x="932207" y="2115208"/>
            <a:ext cx="3749061" cy="3005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Olegario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Gabriel Eduardo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Kennedy Obi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Lucas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Donizete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Matheus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Alencar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Matheus Santos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E1C28-934B-4947-8022-6166DACB0BAF}"/>
              </a:ext>
            </a:extLst>
          </p:cNvPr>
          <p:cNvSpPr txBox="1"/>
          <p:nvPr/>
        </p:nvSpPr>
        <p:spPr>
          <a:xfrm>
            <a:off x="677334" y="799810"/>
            <a:ext cx="4842294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5500" dirty="0">
                <a:solidFill>
                  <a:schemeClr val="accent2">
                    <a:lumMod val="75000"/>
                  </a:schemeClr>
                </a:solidFill>
              </a:rPr>
              <a:t>Algasensors</a:t>
            </a:r>
          </a:p>
        </p:txBody>
      </p:sp>
    </p:spTree>
    <p:extLst>
      <p:ext uri="{BB962C8B-B14F-4D97-AF65-F5344CB8AC3E}">
        <p14:creationId xmlns:p14="http://schemas.microsoft.com/office/powerpoint/2010/main" val="78671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-93704" y="2224849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Analytcs</a:t>
            </a:r>
            <a:endParaRPr kumimoji="0" lang="en-US" sz="4800" b="0" i="0" u="none" strike="noStrike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2485973E-1723-49F9-8233-9DE7A847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r="6935" b="-1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08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6F5644-B722-4A5E-A7D0-56F84B5671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4021" y="2695405"/>
            <a:ext cx="9220200" cy="107632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Obrigado</a:t>
            </a:r>
            <a:r>
              <a:rPr lang="en-US" sz="6600" dirty="0">
                <a:solidFill>
                  <a:srgbClr val="39A370"/>
                </a:solidFill>
                <a:cs typeface="Arial"/>
              </a:rPr>
              <a:t> 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pela </a:t>
            </a:r>
            <a:r>
              <a:rPr lang="en-US" sz="6600" dirty="0" err="1">
                <a:solidFill>
                  <a:schemeClr val="accent2">
                    <a:lumMod val="75000"/>
                  </a:schemeClr>
                </a:solidFill>
                <a:cs typeface="Arial"/>
              </a:rPr>
              <a:t>atenção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!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0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E2E9F-5F43-48A4-A3FA-D5203794EC4B}"/>
              </a:ext>
            </a:extLst>
          </p:cNvPr>
          <p:cNvSpPr txBox="1"/>
          <p:nvPr/>
        </p:nvSpPr>
        <p:spPr>
          <a:xfrm>
            <a:off x="677334" y="423168"/>
            <a:ext cx="5625700" cy="15084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50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Contextualização</a:t>
            </a:r>
            <a:endParaRPr lang="en-US" sz="55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F92E03-10CE-4CF0-88D8-9B03CA7F296D}"/>
              </a:ext>
            </a:extLst>
          </p:cNvPr>
          <p:cNvSpPr txBox="1"/>
          <p:nvPr/>
        </p:nvSpPr>
        <p:spPr>
          <a:xfrm>
            <a:off x="781408" y="2098544"/>
            <a:ext cx="4279422" cy="30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Quem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somos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 que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são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Microalgas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Nossa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solução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18369-1234-4653-83B6-0E3FDEF14AA8}"/>
              </a:ext>
            </a:extLst>
          </p:cNvPr>
          <p:cNvSpPr txBox="1"/>
          <p:nvPr/>
        </p:nvSpPr>
        <p:spPr>
          <a:xfrm>
            <a:off x="3818626" y="5270740"/>
            <a:ext cx="2484408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cs typeface="Arial"/>
            </a:endParaRPr>
          </a:p>
          <a:p>
            <a:pPr algn="l">
              <a:spcAft>
                <a:spcPts val="600"/>
              </a:spcAft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6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D725202-5B3C-47D1-AFAD-CE50B6618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3A3DABFD-9069-4B47-BBB1-6708FF44170B}"/>
              </a:ext>
            </a:extLst>
          </p:cNvPr>
          <p:cNvSpPr txBox="1"/>
          <p:nvPr/>
        </p:nvSpPr>
        <p:spPr>
          <a:xfrm>
            <a:off x="8243669" y="0"/>
            <a:ext cx="38123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HLD -ALGASENSORS</a:t>
            </a:r>
            <a:endParaRPr lang="pt-BR" sz="3200" b="1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1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0769957-3CCE-4D21-9CFD-88F0EAAC3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3A3DABFD-9069-4B47-BBB1-6708FF44170B}"/>
              </a:ext>
            </a:extLst>
          </p:cNvPr>
          <p:cNvSpPr txBox="1"/>
          <p:nvPr/>
        </p:nvSpPr>
        <p:spPr>
          <a:xfrm>
            <a:off x="8257736" y="0"/>
            <a:ext cx="64383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LLD - ALGASENSORS</a:t>
            </a:r>
            <a:endParaRPr lang="pt-BR" sz="3200" b="1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2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AB61882-D59E-4FD3-BDE3-6DD8423718A7}"/>
              </a:ext>
            </a:extLst>
          </p:cNvPr>
          <p:cNvSpPr txBox="1"/>
          <p:nvPr/>
        </p:nvSpPr>
        <p:spPr>
          <a:xfrm>
            <a:off x="677335" y="2404534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Backlog e Sprints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83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18C6B1DF-0EF5-4DD3-94BE-6F27521F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6" r="6935" b="-1"/>
          <a:stretch/>
        </p:blipFill>
        <p:spPr>
          <a:xfrm>
            <a:off x="4052627" y="0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18D1-4A32-4268-8A00-0325F358D4FE}"/>
              </a:ext>
            </a:extLst>
          </p:cNvPr>
          <p:cNvSpPr txBox="1"/>
          <p:nvPr/>
        </p:nvSpPr>
        <p:spPr>
          <a:xfrm>
            <a:off x="921574" y="2432256"/>
            <a:ext cx="3749061" cy="3005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Página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inicial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Dashboards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Tela de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cadastro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e Login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2AE9266-D178-4834-BBD2-956446DBF08B}"/>
              </a:ext>
            </a:extLst>
          </p:cNvPr>
          <p:cNvSpPr txBox="1"/>
          <p:nvPr/>
        </p:nvSpPr>
        <p:spPr>
          <a:xfrm>
            <a:off x="540140" y="613708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Site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institucional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90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4015442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529119" y="2312049"/>
            <a:ext cx="4894053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Tabelas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Lógico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A73D018-88A2-4613-A34F-9249C015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r="3613" b="-1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23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911120" y="2474873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Simulador</a:t>
            </a:r>
            <a:r>
              <a:rPr kumimoji="0" lang="en-US" sz="4800" b="0" i="0" u="none" strike="noStrike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sensores</a:t>
            </a:r>
            <a:endParaRPr kumimoji="0" lang="en-US" sz="4800" b="0" i="0" u="none" strike="noStrike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7AC04D-F12F-4D27-A41C-FC547D37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79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4015442" cy="16463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br>
              <a:rPr lang="en-US" sz="3700">
                <a:ea typeface="+mj-lt"/>
                <a:cs typeface="+mj-lt"/>
              </a:rPr>
            </a:br>
            <a:br>
              <a:rPr lang="en-US" sz="3700">
                <a:ea typeface="+mj-lt"/>
                <a:cs typeface="+mj-lt"/>
              </a:rPr>
            </a:br>
            <a:endParaRPr lang="en-US" sz="3700">
              <a:ea typeface="+mj-lt"/>
              <a:cs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1651019" y="2900429"/>
            <a:ext cx="7411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GitHub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Imagem 11" descr="Uma imagem contendo no interior, edifício, escuro, mesa&#10;&#10;Descrição gerada automaticamente">
            <a:extLst>
              <a:ext uri="{FF2B5EF4-FFF2-40B4-BE49-F238E27FC236}">
                <a16:creationId xmlns:a16="http://schemas.microsoft.com/office/drawing/2014/main" id="{8CF14A66-7D0E-4453-A142-701458AB3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87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1258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62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  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GABRIEL EDUARDO DE CARVALHO NICODEMOS</dc:creator>
  <cp:lastModifiedBy>Marcos Antonio Garcia</cp:lastModifiedBy>
  <cp:revision>7</cp:revision>
  <dcterms:created xsi:type="dcterms:W3CDTF">2020-10-23T13:56:37Z</dcterms:created>
  <dcterms:modified xsi:type="dcterms:W3CDTF">2020-10-24T22:05:39Z</dcterms:modified>
</cp:coreProperties>
</file>