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9" r:id="rId1"/>
  </p:sldMasterIdLst>
  <p:sldIdLst>
    <p:sldId id="259" r:id="rId2"/>
    <p:sldId id="262" r:id="rId3"/>
    <p:sldId id="281" r:id="rId4"/>
    <p:sldId id="282" r:id="rId5"/>
    <p:sldId id="280" r:id="rId6"/>
    <p:sldId id="260" r:id="rId7"/>
    <p:sldId id="283" r:id="rId8"/>
    <p:sldId id="284" r:id="rId9"/>
    <p:sldId id="285" r:id="rId10"/>
    <p:sldId id="286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A3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76177B-2A1A-42A0-8037-E7511A6469C5}" v="6" dt="2020-10-23T00:23:46.437"/>
    <p1510:client id="{B6EFFC24-27A1-40D8-BDBC-87A28C3EECF7}" v="11" dt="2020-10-23T00:02:43.3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6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s Antonio Garcia" userId="4924f6f5e1aaa61e" providerId="LiveId" clId="{5976177B-2A1A-42A0-8037-E7511A6469C5}"/>
    <pc:docChg chg="custSel addSld delSld modSld">
      <pc:chgData name="Marcos Antonio Garcia" userId="4924f6f5e1aaa61e" providerId="LiveId" clId="{5976177B-2A1A-42A0-8037-E7511A6469C5}" dt="2020-10-23T00:24:12.463" v="142" actId="47"/>
      <pc:docMkLst>
        <pc:docMk/>
      </pc:docMkLst>
      <pc:sldChg chg="delSp modSp mod">
        <pc:chgData name="Marcos Antonio Garcia" userId="4924f6f5e1aaa61e" providerId="LiveId" clId="{5976177B-2A1A-42A0-8037-E7511A6469C5}" dt="2020-10-23T00:20:03.442" v="55" actId="478"/>
        <pc:sldMkLst>
          <pc:docMk/>
          <pc:sldMk cId="714900238" sldId="260"/>
        </pc:sldMkLst>
        <pc:spChg chg="mod">
          <ac:chgData name="Marcos Antonio Garcia" userId="4924f6f5e1aaa61e" providerId="LiveId" clId="{5976177B-2A1A-42A0-8037-E7511A6469C5}" dt="2020-10-23T00:18:23.518" v="21" actId="20577"/>
          <ac:spMkLst>
            <pc:docMk/>
            <pc:sldMk cId="714900238" sldId="260"/>
            <ac:spMk id="4" creationId="{675118D1-4A32-4268-8A00-0325F358D4FE}"/>
          </ac:spMkLst>
        </pc:spChg>
        <pc:spChg chg="del">
          <ac:chgData name="Marcos Antonio Garcia" userId="4924f6f5e1aaa61e" providerId="LiveId" clId="{5976177B-2A1A-42A0-8037-E7511A6469C5}" dt="2020-10-23T00:20:03.442" v="55" actId="478"/>
          <ac:spMkLst>
            <pc:docMk/>
            <pc:sldMk cId="714900238" sldId="260"/>
            <ac:spMk id="5" creationId="{F1485E25-B373-4500-977F-968D05CCB2B1}"/>
          </ac:spMkLst>
        </pc:spChg>
      </pc:sldChg>
      <pc:sldChg chg="del">
        <pc:chgData name="Marcos Antonio Garcia" userId="4924f6f5e1aaa61e" providerId="LiveId" clId="{5976177B-2A1A-42A0-8037-E7511A6469C5}" dt="2020-10-23T00:24:06.027" v="134" actId="47"/>
        <pc:sldMkLst>
          <pc:docMk/>
          <pc:sldMk cId="1028696879" sldId="266"/>
        </pc:sldMkLst>
      </pc:sldChg>
      <pc:sldChg chg="delSp del mod">
        <pc:chgData name="Marcos Antonio Garcia" userId="4924f6f5e1aaa61e" providerId="LiveId" clId="{5976177B-2A1A-42A0-8037-E7511A6469C5}" dt="2020-10-23T00:21:09.383" v="61" actId="47"/>
        <pc:sldMkLst>
          <pc:docMk/>
          <pc:sldMk cId="233817832" sldId="268"/>
        </pc:sldMkLst>
        <pc:picChg chg="del">
          <ac:chgData name="Marcos Antonio Garcia" userId="4924f6f5e1aaa61e" providerId="LiveId" clId="{5976177B-2A1A-42A0-8037-E7511A6469C5}" dt="2020-10-23T00:21:00.751" v="56" actId="478"/>
          <ac:picMkLst>
            <pc:docMk/>
            <pc:sldMk cId="233817832" sldId="268"/>
            <ac:picMk id="4" creationId="{C7228A2B-354D-4D8B-8450-CC811F5D1281}"/>
          </ac:picMkLst>
        </pc:picChg>
      </pc:sldChg>
      <pc:sldChg chg="del">
        <pc:chgData name="Marcos Antonio Garcia" userId="4924f6f5e1aaa61e" providerId="LiveId" clId="{5976177B-2A1A-42A0-8037-E7511A6469C5}" dt="2020-10-23T00:24:07.482" v="136" actId="47"/>
        <pc:sldMkLst>
          <pc:docMk/>
          <pc:sldMk cId="1051436291" sldId="269"/>
        </pc:sldMkLst>
      </pc:sldChg>
      <pc:sldChg chg="del">
        <pc:chgData name="Marcos Antonio Garcia" userId="4924f6f5e1aaa61e" providerId="LiveId" clId="{5976177B-2A1A-42A0-8037-E7511A6469C5}" dt="2020-10-23T00:24:08.976" v="138" actId="47"/>
        <pc:sldMkLst>
          <pc:docMk/>
          <pc:sldMk cId="2766289029" sldId="270"/>
        </pc:sldMkLst>
      </pc:sldChg>
      <pc:sldChg chg="del">
        <pc:chgData name="Marcos Antonio Garcia" userId="4924f6f5e1aaa61e" providerId="LiveId" clId="{5976177B-2A1A-42A0-8037-E7511A6469C5}" dt="2020-10-23T00:24:12.463" v="142" actId="47"/>
        <pc:sldMkLst>
          <pc:docMk/>
          <pc:sldMk cId="3828195066" sldId="271"/>
        </pc:sldMkLst>
      </pc:sldChg>
      <pc:sldChg chg="delSp modSp mod">
        <pc:chgData name="Marcos Antonio Garcia" userId="4924f6f5e1aaa61e" providerId="LiveId" clId="{5976177B-2A1A-42A0-8037-E7511A6469C5}" dt="2020-10-23T00:19:59.755" v="54" actId="478"/>
        <pc:sldMkLst>
          <pc:docMk/>
          <pc:sldMk cId="608878132" sldId="274"/>
        </pc:sldMkLst>
        <pc:spChg chg="del">
          <ac:chgData name="Marcos Antonio Garcia" userId="4924f6f5e1aaa61e" providerId="LiveId" clId="{5976177B-2A1A-42A0-8037-E7511A6469C5}" dt="2020-10-23T00:19:59.755" v="54" actId="478"/>
          <ac:spMkLst>
            <pc:docMk/>
            <pc:sldMk cId="608878132" sldId="274"/>
            <ac:spMk id="5" creationId="{F1485E25-B373-4500-977F-968D05CCB2B1}"/>
          </ac:spMkLst>
        </pc:spChg>
        <pc:spChg chg="mod">
          <ac:chgData name="Marcos Antonio Garcia" userId="4924f6f5e1aaa61e" providerId="LiveId" clId="{5976177B-2A1A-42A0-8037-E7511A6469C5}" dt="2020-10-23T00:19:54.936" v="53" actId="14100"/>
          <ac:spMkLst>
            <pc:docMk/>
            <pc:sldMk cId="608878132" sldId="274"/>
            <ac:spMk id="6" creationId="{A4CCF9C7-0015-450B-ACC4-C3B9620CB104}"/>
          </ac:spMkLst>
        </pc:spChg>
      </pc:sldChg>
      <pc:sldChg chg="del">
        <pc:chgData name="Marcos Antonio Garcia" userId="4924f6f5e1aaa61e" providerId="LiveId" clId="{5976177B-2A1A-42A0-8037-E7511A6469C5}" dt="2020-10-23T00:24:06.854" v="135" actId="47"/>
        <pc:sldMkLst>
          <pc:docMk/>
          <pc:sldMk cId="1593281361" sldId="275"/>
        </pc:sldMkLst>
      </pc:sldChg>
      <pc:sldChg chg="del">
        <pc:chgData name="Marcos Antonio Garcia" userId="4924f6f5e1aaa61e" providerId="LiveId" clId="{5976177B-2A1A-42A0-8037-E7511A6469C5}" dt="2020-10-23T00:24:08.201" v="137" actId="47"/>
        <pc:sldMkLst>
          <pc:docMk/>
          <pc:sldMk cId="2291751739" sldId="276"/>
        </pc:sldMkLst>
      </pc:sldChg>
      <pc:sldChg chg="del">
        <pc:chgData name="Marcos Antonio Garcia" userId="4924f6f5e1aaa61e" providerId="LiveId" clId="{5976177B-2A1A-42A0-8037-E7511A6469C5}" dt="2020-10-23T00:24:10.443" v="140" actId="47"/>
        <pc:sldMkLst>
          <pc:docMk/>
          <pc:sldMk cId="3369250594" sldId="277"/>
        </pc:sldMkLst>
      </pc:sldChg>
      <pc:sldChg chg="del">
        <pc:chgData name="Marcos Antonio Garcia" userId="4924f6f5e1aaa61e" providerId="LiveId" clId="{5976177B-2A1A-42A0-8037-E7511A6469C5}" dt="2020-10-23T00:24:11.115" v="141" actId="47"/>
        <pc:sldMkLst>
          <pc:docMk/>
          <pc:sldMk cId="3332215205" sldId="278"/>
        </pc:sldMkLst>
      </pc:sldChg>
      <pc:sldChg chg="del">
        <pc:chgData name="Marcos Antonio Garcia" userId="4924f6f5e1aaa61e" providerId="LiveId" clId="{5976177B-2A1A-42A0-8037-E7511A6469C5}" dt="2020-10-23T00:24:09.728" v="139" actId="47"/>
        <pc:sldMkLst>
          <pc:docMk/>
          <pc:sldMk cId="2342595567" sldId="279"/>
        </pc:sldMkLst>
      </pc:sldChg>
      <pc:sldChg chg="addSp delSp add del setBg delDesignElem">
        <pc:chgData name="Marcos Antonio Garcia" userId="4924f6f5e1aaa61e" providerId="LiveId" clId="{5976177B-2A1A-42A0-8037-E7511A6469C5}" dt="2020-10-23T00:21:05.558" v="59"/>
        <pc:sldMkLst>
          <pc:docMk/>
          <pc:sldMk cId="481638944" sldId="283"/>
        </pc:sldMkLst>
        <pc:spChg chg="add del">
          <ac:chgData name="Marcos Antonio Garcia" userId="4924f6f5e1aaa61e" providerId="LiveId" clId="{5976177B-2A1A-42A0-8037-E7511A6469C5}" dt="2020-10-23T00:21:05.558" v="59"/>
          <ac:spMkLst>
            <pc:docMk/>
            <pc:sldMk cId="481638944" sldId="283"/>
            <ac:spMk id="32" creationId="{128A9EDB-BB63-4B50-AF13-07F53F94782C}"/>
          </ac:spMkLst>
        </pc:spChg>
        <pc:spChg chg="add del">
          <ac:chgData name="Marcos Antonio Garcia" userId="4924f6f5e1aaa61e" providerId="LiveId" clId="{5976177B-2A1A-42A0-8037-E7511A6469C5}" dt="2020-10-23T00:21:05.558" v="59"/>
          <ac:spMkLst>
            <pc:docMk/>
            <pc:sldMk cId="481638944" sldId="283"/>
            <ac:spMk id="38" creationId="{DA708570-6B10-49D3-8D31-092F3C0E4AA9}"/>
          </ac:spMkLst>
        </pc:spChg>
        <pc:spChg chg="add del">
          <ac:chgData name="Marcos Antonio Garcia" userId="4924f6f5e1aaa61e" providerId="LiveId" clId="{5976177B-2A1A-42A0-8037-E7511A6469C5}" dt="2020-10-23T00:21:05.558" v="59"/>
          <ac:spMkLst>
            <pc:docMk/>
            <pc:sldMk cId="481638944" sldId="283"/>
            <ac:spMk id="40" creationId="{BAA1D310-2299-4B25-A602-B5FA1CB1D560}"/>
          </ac:spMkLst>
        </pc:spChg>
        <pc:spChg chg="add del">
          <ac:chgData name="Marcos Antonio Garcia" userId="4924f6f5e1aaa61e" providerId="LiveId" clId="{5976177B-2A1A-42A0-8037-E7511A6469C5}" dt="2020-10-23T00:21:05.558" v="59"/>
          <ac:spMkLst>
            <pc:docMk/>
            <pc:sldMk cId="481638944" sldId="283"/>
            <ac:spMk id="42" creationId="{6C8C1FE8-5A04-4B9E-A442-D8D97E5D91E1}"/>
          </ac:spMkLst>
        </pc:spChg>
        <pc:spChg chg="add del">
          <ac:chgData name="Marcos Antonio Garcia" userId="4924f6f5e1aaa61e" providerId="LiveId" clId="{5976177B-2A1A-42A0-8037-E7511A6469C5}" dt="2020-10-23T00:21:05.558" v="59"/>
          <ac:spMkLst>
            <pc:docMk/>
            <pc:sldMk cId="481638944" sldId="283"/>
            <ac:spMk id="44" creationId="{9C74D598-9B0C-4432-B27A-359A54CBE1B5}"/>
          </ac:spMkLst>
        </pc:spChg>
        <pc:picChg chg="add del">
          <ac:chgData name="Marcos Antonio Garcia" userId="4924f6f5e1aaa61e" providerId="LiveId" clId="{5976177B-2A1A-42A0-8037-E7511A6469C5}" dt="2020-10-23T00:21:05.558" v="59"/>
          <ac:picMkLst>
            <pc:docMk/>
            <pc:sldMk cId="481638944" sldId="283"/>
            <ac:picMk id="34" creationId="{791B7355-C42C-4A62-BF7A-5ED0FB9F1770}"/>
          </ac:picMkLst>
        </pc:picChg>
        <pc:picChg chg="add del">
          <ac:chgData name="Marcos Antonio Garcia" userId="4924f6f5e1aaa61e" providerId="LiveId" clId="{5976177B-2A1A-42A0-8037-E7511A6469C5}" dt="2020-10-23T00:21:05.558" v="59"/>
          <ac:picMkLst>
            <pc:docMk/>
            <pc:sldMk cId="481638944" sldId="283"/>
            <ac:picMk id="36" creationId="{BD59BA0E-6240-4D74-869E-E21216E86612}"/>
          </ac:picMkLst>
        </pc:picChg>
      </pc:sldChg>
      <pc:sldChg chg="delSp modSp add mod">
        <pc:chgData name="Marcos Antonio Garcia" userId="4924f6f5e1aaa61e" providerId="LiveId" clId="{5976177B-2A1A-42A0-8037-E7511A6469C5}" dt="2020-10-23T00:21:58.487" v="86" actId="14100"/>
        <pc:sldMkLst>
          <pc:docMk/>
          <pc:sldMk cId="3092322066" sldId="283"/>
        </pc:sldMkLst>
        <pc:spChg chg="mod">
          <ac:chgData name="Marcos Antonio Garcia" userId="4924f6f5e1aaa61e" providerId="LiveId" clId="{5976177B-2A1A-42A0-8037-E7511A6469C5}" dt="2020-10-23T00:21:58.487" v="86" actId="14100"/>
          <ac:spMkLst>
            <pc:docMk/>
            <pc:sldMk cId="3092322066" sldId="283"/>
            <ac:spMk id="6" creationId="{A4CCF9C7-0015-450B-ACC4-C3B9620CB104}"/>
          </ac:spMkLst>
        </pc:spChg>
        <pc:picChg chg="del">
          <ac:chgData name="Marcos Antonio Garcia" userId="4924f6f5e1aaa61e" providerId="LiveId" clId="{5976177B-2A1A-42A0-8037-E7511A6469C5}" dt="2020-10-23T00:21:11.431" v="62" actId="478"/>
          <ac:picMkLst>
            <pc:docMk/>
            <pc:sldMk cId="3092322066" sldId="283"/>
            <ac:picMk id="3" creationId="{0EA65DBE-2E8D-4A83-BB1A-79B6A00D07BE}"/>
          </ac:picMkLst>
        </pc:picChg>
      </pc:sldChg>
      <pc:sldChg chg="addSp delSp modSp add mod">
        <pc:chgData name="Marcos Antonio Garcia" userId="4924f6f5e1aaa61e" providerId="LiveId" clId="{5976177B-2A1A-42A0-8037-E7511A6469C5}" dt="2020-10-23T00:22:39.425" v="111" actId="478"/>
        <pc:sldMkLst>
          <pc:docMk/>
          <pc:sldMk cId="2447924040" sldId="284"/>
        </pc:sldMkLst>
        <pc:spChg chg="del">
          <ac:chgData name="Marcos Antonio Garcia" userId="4924f6f5e1aaa61e" providerId="LiveId" clId="{5976177B-2A1A-42A0-8037-E7511A6469C5}" dt="2020-10-23T00:22:29.915" v="110" actId="478"/>
          <ac:spMkLst>
            <pc:docMk/>
            <pc:sldMk cId="2447924040" sldId="284"/>
            <ac:spMk id="2" creationId="{6B4C7697-3A86-409F-BD6F-CB73A7A1B0D1}"/>
          </ac:spMkLst>
        </pc:spChg>
        <pc:spChg chg="add del mod">
          <ac:chgData name="Marcos Antonio Garcia" userId="4924f6f5e1aaa61e" providerId="LiveId" clId="{5976177B-2A1A-42A0-8037-E7511A6469C5}" dt="2020-10-23T00:22:39.425" v="111" actId="478"/>
          <ac:spMkLst>
            <pc:docMk/>
            <pc:sldMk cId="2447924040" sldId="284"/>
            <ac:spMk id="5" creationId="{D9CA7BA2-B59A-4473-9FB0-713E968D5617}"/>
          </ac:spMkLst>
        </pc:spChg>
        <pc:spChg chg="mod">
          <ac:chgData name="Marcos Antonio Garcia" userId="4924f6f5e1aaa61e" providerId="LiveId" clId="{5976177B-2A1A-42A0-8037-E7511A6469C5}" dt="2020-10-23T00:22:26.752" v="109" actId="20577"/>
          <ac:spMkLst>
            <pc:docMk/>
            <pc:sldMk cId="2447924040" sldId="284"/>
            <ac:spMk id="6" creationId="{A4CCF9C7-0015-450B-ACC4-C3B9620CB104}"/>
          </ac:spMkLst>
        </pc:spChg>
        <pc:picChg chg="del">
          <ac:chgData name="Marcos Antonio Garcia" userId="4924f6f5e1aaa61e" providerId="LiveId" clId="{5976177B-2A1A-42A0-8037-E7511A6469C5}" dt="2020-10-23T00:22:18.998" v="88" actId="478"/>
          <ac:picMkLst>
            <pc:docMk/>
            <pc:sldMk cId="2447924040" sldId="284"/>
            <ac:picMk id="3" creationId="{0EA65DBE-2E8D-4A83-BB1A-79B6A00D07BE}"/>
          </ac:picMkLst>
        </pc:picChg>
      </pc:sldChg>
      <pc:sldChg chg="delSp modSp add mod">
        <pc:chgData name="Marcos Antonio Garcia" userId="4924f6f5e1aaa61e" providerId="LiveId" clId="{5976177B-2A1A-42A0-8037-E7511A6469C5}" dt="2020-10-23T00:24:03.835" v="133" actId="478"/>
        <pc:sldMkLst>
          <pc:docMk/>
          <pc:sldMk cId="631258011" sldId="285"/>
        </pc:sldMkLst>
        <pc:spChg chg="mod">
          <ac:chgData name="Marcos Antonio Garcia" userId="4924f6f5e1aaa61e" providerId="LiveId" clId="{5976177B-2A1A-42A0-8037-E7511A6469C5}" dt="2020-10-23T00:23:26.575" v="120" actId="20577"/>
          <ac:spMkLst>
            <pc:docMk/>
            <pc:sldMk cId="631258011" sldId="285"/>
            <ac:spMk id="6" creationId="{A4CCF9C7-0015-450B-ACC4-C3B9620CB104}"/>
          </ac:spMkLst>
        </pc:spChg>
        <pc:picChg chg="del">
          <ac:chgData name="Marcos Antonio Garcia" userId="4924f6f5e1aaa61e" providerId="LiveId" clId="{5976177B-2A1A-42A0-8037-E7511A6469C5}" dt="2020-10-23T00:24:03.835" v="133" actId="478"/>
          <ac:picMkLst>
            <pc:docMk/>
            <pc:sldMk cId="631258011" sldId="285"/>
            <ac:picMk id="3" creationId="{0EA65DBE-2E8D-4A83-BB1A-79B6A00D07BE}"/>
          </ac:picMkLst>
        </pc:picChg>
      </pc:sldChg>
      <pc:sldChg chg="addSp delSp modSp add mod">
        <pc:chgData name="Marcos Antonio Garcia" userId="4924f6f5e1aaa61e" providerId="LiveId" clId="{5976177B-2A1A-42A0-8037-E7511A6469C5}" dt="2020-10-23T00:24:01.120" v="132" actId="478"/>
        <pc:sldMkLst>
          <pc:docMk/>
          <pc:sldMk cId="3810856027" sldId="286"/>
        </pc:sldMkLst>
        <pc:spChg chg="del">
          <ac:chgData name="Marcos Antonio Garcia" userId="4924f6f5e1aaa61e" providerId="LiveId" clId="{5976177B-2A1A-42A0-8037-E7511A6469C5}" dt="2020-10-23T00:23:55.590" v="130" actId="478"/>
          <ac:spMkLst>
            <pc:docMk/>
            <pc:sldMk cId="3810856027" sldId="286"/>
            <ac:spMk id="2" creationId="{6B4C7697-3A86-409F-BD6F-CB73A7A1B0D1}"/>
          </ac:spMkLst>
        </pc:spChg>
        <pc:spChg chg="add del mod">
          <ac:chgData name="Marcos Antonio Garcia" userId="4924f6f5e1aaa61e" providerId="LiveId" clId="{5976177B-2A1A-42A0-8037-E7511A6469C5}" dt="2020-10-23T00:24:00.349" v="131" actId="478"/>
          <ac:spMkLst>
            <pc:docMk/>
            <pc:sldMk cId="3810856027" sldId="286"/>
            <ac:spMk id="5" creationId="{FAEC8817-D2FC-46D2-87CB-2BCF91EA8221}"/>
          </ac:spMkLst>
        </pc:spChg>
        <pc:spChg chg="mod">
          <ac:chgData name="Marcos Antonio Garcia" userId="4924f6f5e1aaa61e" providerId="LiveId" clId="{5976177B-2A1A-42A0-8037-E7511A6469C5}" dt="2020-10-23T00:23:52.710" v="129" actId="20577"/>
          <ac:spMkLst>
            <pc:docMk/>
            <pc:sldMk cId="3810856027" sldId="286"/>
            <ac:spMk id="6" creationId="{A4CCF9C7-0015-450B-ACC4-C3B9620CB104}"/>
          </ac:spMkLst>
        </pc:spChg>
        <pc:picChg chg="del">
          <ac:chgData name="Marcos Antonio Garcia" userId="4924f6f5e1aaa61e" providerId="LiveId" clId="{5976177B-2A1A-42A0-8037-E7511A6469C5}" dt="2020-10-23T00:24:01.120" v="132" actId="478"/>
          <ac:picMkLst>
            <pc:docMk/>
            <pc:sldMk cId="3810856027" sldId="286"/>
            <ac:picMk id="3" creationId="{0EA65DBE-2E8D-4A83-BB1A-79B6A00D07B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4144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8490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798043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8468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912468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9681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7597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3287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2119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4854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354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3995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41691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2318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5812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6719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03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  <p:sldLayoutId id="2147483901" r:id="rId12"/>
    <p:sldLayoutId id="2147483902" r:id="rId13"/>
    <p:sldLayoutId id="2147483903" r:id="rId14"/>
    <p:sldLayoutId id="2147483904" r:id="rId15"/>
    <p:sldLayoutId id="214748390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 descr="A picture containing shirt, food, drawing&#10;&#10;Description automatically generated">
            <a:extLst>
              <a:ext uri="{FF2B5EF4-FFF2-40B4-BE49-F238E27FC236}">
                <a16:creationId xmlns:a16="http://schemas.microsoft.com/office/drawing/2014/main" id="{64F80A40-4A9B-492F-B913-42A0F41ADD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84" r="-3" b="-3"/>
          <a:stretch/>
        </p:blipFill>
        <p:spPr>
          <a:xfrm>
            <a:off x="4296867" y="5"/>
            <a:ext cx="4831627" cy="4520011"/>
          </a:xfrm>
          <a:custGeom>
            <a:avLst/>
            <a:gdLst/>
            <a:ahLst/>
            <a:cxnLst/>
            <a:rect l="l" t="t" r="r" b="b"/>
            <a:pathLst>
              <a:path w="4831627" h="4520011">
                <a:moveTo>
                  <a:pt x="0" y="0"/>
                </a:moveTo>
                <a:lnTo>
                  <a:pt x="4831627" y="0"/>
                </a:lnTo>
                <a:lnTo>
                  <a:pt x="1416677" y="4520011"/>
                </a:lnTo>
                <a:close/>
              </a:path>
            </a:pathLst>
          </a:custGeom>
        </p:spPr>
      </p:pic>
      <p:pic>
        <p:nvPicPr>
          <p:cNvPr id="6" name="Imagem 5" descr="Uma imagem contendo no interior, edifício, escuro, mesa&#10;&#10;Descrição gerada automaticamente">
            <a:extLst>
              <a:ext uri="{FF2B5EF4-FFF2-40B4-BE49-F238E27FC236}">
                <a16:creationId xmlns:a16="http://schemas.microsoft.com/office/drawing/2014/main" id="{D6858DBC-91D9-4ED9-ABDF-4A01CC0B84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8" r="16872"/>
          <a:stretch/>
        </p:blipFill>
        <p:spPr>
          <a:xfrm>
            <a:off x="4041994" y="-4"/>
            <a:ext cx="8139373" cy="6858000"/>
          </a:xfrm>
          <a:custGeom>
            <a:avLst/>
            <a:gdLst/>
            <a:ahLst/>
            <a:cxnLst/>
            <a:rect l="l" t="t" r="r" b="b"/>
            <a:pathLst>
              <a:path w="8139373" h="6858000">
                <a:moveTo>
                  <a:pt x="5181344" y="0"/>
                </a:moveTo>
                <a:lnTo>
                  <a:pt x="8139373" y="0"/>
                </a:lnTo>
                <a:lnTo>
                  <a:pt x="813937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4C7697-3A86-409F-BD6F-CB73A7A1B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34" y="1176489"/>
            <a:ext cx="3749061" cy="15084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sz="3200" dirty="0"/>
          </a:p>
          <a:p>
            <a:pPr algn="l"/>
            <a:endParaRPr lang="en-US" sz="3200" dirty="0"/>
          </a:p>
          <a:p>
            <a:pPr algn="l"/>
            <a:endParaRPr lang="en-US" sz="3200" dirty="0"/>
          </a:p>
        </p:txBody>
      </p:sp>
      <p:sp>
        <p:nvSpPr>
          <p:cNvPr id="13" name="TextBox 15">
            <a:extLst>
              <a:ext uri="{FF2B5EF4-FFF2-40B4-BE49-F238E27FC236}">
                <a16:creationId xmlns:a16="http://schemas.microsoft.com/office/drawing/2014/main" id="{67FE54B5-7D0F-4E16-BD3B-855600CCB678}"/>
              </a:ext>
            </a:extLst>
          </p:cNvPr>
          <p:cNvSpPr txBox="1"/>
          <p:nvPr/>
        </p:nvSpPr>
        <p:spPr>
          <a:xfrm>
            <a:off x="932207" y="2115208"/>
            <a:ext cx="3749061" cy="300528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Autofit/>
          </a:bodyPr>
          <a:lstStyle/>
          <a:p>
            <a:pPr marL="457200" indent="-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Felipe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Olegario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Gabriel Eduardo</a:t>
            </a:r>
          </a:p>
          <a:p>
            <a:pPr marL="457200" indent="-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Kennedy Obi</a:t>
            </a:r>
          </a:p>
          <a:p>
            <a:pPr marL="457200" indent="-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Lucas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Donizete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Matheus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Alencar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Matheus Santos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AE1C28-934B-4947-8022-6166DACB0BAF}"/>
              </a:ext>
            </a:extLst>
          </p:cNvPr>
          <p:cNvSpPr txBox="1"/>
          <p:nvPr/>
        </p:nvSpPr>
        <p:spPr>
          <a:xfrm>
            <a:off x="677334" y="799810"/>
            <a:ext cx="4842294" cy="9387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5500" dirty="0">
                <a:solidFill>
                  <a:schemeClr val="accent2">
                    <a:lumMod val="75000"/>
                  </a:schemeClr>
                </a:solidFill>
              </a:rPr>
              <a:t>Algasensors</a:t>
            </a:r>
          </a:p>
        </p:txBody>
      </p:sp>
    </p:spTree>
    <p:extLst>
      <p:ext uri="{BB962C8B-B14F-4D97-AF65-F5344CB8AC3E}">
        <p14:creationId xmlns:p14="http://schemas.microsoft.com/office/powerpoint/2010/main" val="78671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 descr="A picture containing shirt, food, drawing&#10;&#10;Description automatically generated">
            <a:extLst>
              <a:ext uri="{FF2B5EF4-FFF2-40B4-BE49-F238E27FC236}">
                <a16:creationId xmlns:a16="http://schemas.microsoft.com/office/drawing/2014/main" id="{64F80A40-4A9B-492F-B913-42A0F41ADD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84" r="-3" b="-3"/>
          <a:stretch/>
        </p:blipFill>
        <p:spPr>
          <a:xfrm>
            <a:off x="4384227" y="1"/>
            <a:ext cx="4831627" cy="4520011"/>
          </a:xfrm>
          <a:custGeom>
            <a:avLst/>
            <a:gdLst/>
            <a:ahLst/>
            <a:cxnLst/>
            <a:rect l="l" t="t" r="r" b="b"/>
            <a:pathLst>
              <a:path w="4831627" h="4520011">
                <a:moveTo>
                  <a:pt x="0" y="0"/>
                </a:moveTo>
                <a:lnTo>
                  <a:pt x="4831627" y="0"/>
                </a:lnTo>
                <a:lnTo>
                  <a:pt x="1416677" y="4520011"/>
                </a:ln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CCF9C7-0015-450B-ACC4-C3B9620CB104}"/>
              </a:ext>
            </a:extLst>
          </p:cNvPr>
          <p:cNvSpPr txBox="1"/>
          <p:nvPr/>
        </p:nvSpPr>
        <p:spPr>
          <a:xfrm>
            <a:off x="-93704" y="2224849"/>
            <a:ext cx="4015442" cy="164630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r" fontAlgn="auto"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4800" b="0" i="0" u="none" strike="noStrike" cap="none" spc="0" normalizeH="0" baseline="0" noProof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Analytcs</a:t>
            </a:r>
            <a:endParaRPr kumimoji="0" lang="en-US" sz="4800" b="0" i="0" u="none" strike="noStrike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BE42A0F-3C3F-4500-BF5A-4FD28C1AA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811130" y="-1"/>
            <a:ext cx="3403114" cy="45043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862440-EF12-4BF0-9309-5653F3874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082FBDA-B6BB-447F-88F9-E5927CC71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5">
            <a:extLst>
              <a:ext uri="{FF2B5EF4-FFF2-40B4-BE49-F238E27FC236}">
                <a16:creationId xmlns:a16="http://schemas.microsoft.com/office/drawing/2014/main" id="{4D6B3FC3-266A-4796-85DE-016CA2ED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4">
            <a:extLst>
              <a:ext uri="{FF2B5EF4-FFF2-40B4-BE49-F238E27FC236}">
                <a16:creationId xmlns:a16="http://schemas.microsoft.com/office/drawing/2014/main" id="{1166F14E-D6C0-40B2-97E6-0854392CD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7">
            <a:extLst>
              <a:ext uri="{FF2B5EF4-FFF2-40B4-BE49-F238E27FC236}">
                <a16:creationId xmlns:a16="http://schemas.microsoft.com/office/drawing/2014/main" id="{14C19743-4CEE-4CA9-9E59-5833323AA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8">
            <a:extLst>
              <a:ext uri="{FF2B5EF4-FFF2-40B4-BE49-F238E27FC236}">
                <a16:creationId xmlns:a16="http://schemas.microsoft.com/office/drawing/2014/main" id="{3E09C179-0496-421E-A458-FACB93893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407748B-B8A8-447D-84A0-C56A1E86A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Isosceles Triangle 29">
            <a:extLst>
              <a:ext uri="{FF2B5EF4-FFF2-40B4-BE49-F238E27FC236}">
                <a16:creationId xmlns:a16="http://schemas.microsoft.com/office/drawing/2014/main" id="{88C20F14-80FE-465B-B829-1BA44065C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Picture 3" descr="A view of a city&#10;&#10;Description automatically generated">
            <a:extLst>
              <a:ext uri="{FF2B5EF4-FFF2-40B4-BE49-F238E27FC236}">
                <a16:creationId xmlns:a16="http://schemas.microsoft.com/office/drawing/2014/main" id="{2485973E-1723-49F9-8233-9DE7A847F6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36" r="6935" b="-1"/>
          <a:stretch/>
        </p:blipFill>
        <p:spPr>
          <a:xfrm>
            <a:off x="4041994" y="10"/>
            <a:ext cx="8139373" cy="6857990"/>
          </a:xfrm>
          <a:custGeom>
            <a:avLst/>
            <a:gdLst/>
            <a:ahLst/>
            <a:cxnLst/>
            <a:rect l="l" t="t" r="r" b="b"/>
            <a:pathLst>
              <a:path w="8139373" h="6858000">
                <a:moveTo>
                  <a:pt x="5181344" y="0"/>
                </a:moveTo>
                <a:lnTo>
                  <a:pt x="8139373" y="0"/>
                </a:lnTo>
                <a:lnTo>
                  <a:pt x="8139373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10856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26F5644-B722-4A5E-A7D0-56F84B56712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24021" y="2695405"/>
            <a:ext cx="9220200" cy="1076325"/>
          </a:xfrm>
        </p:spPr>
        <p:txBody>
          <a:bodyPr>
            <a:noAutofit/>
          </a:bodyPr>
          <a:lstStyle/>
          <a:p>
            <a:pPr algn="ctr"/>
            <a:r>
              <a:rPr lang="en-US" sz="6600" dirty="0">
                <a:solidFill>
                  <a:schemeClr val="accent2">
                    <a:lumMod val="75000"/>
                  </a:schemeClr>
                </a:solidFill>
                <a:cs typeface="Arial"/>
              </a:rPr>
              <a:t>Obrigado</a:t>
            </a:r>
            <a:r>
              <a:rPr lang="en-US" sz="6600" dirty="0">
                <a:solidFill>
                  <a:srgbClr val="39A370"/>
                </a:solidFill>
                <a:cs typeface="Arial"/>
              </a:rPr>
              <a:t> </a:t>
            </a:r>
            <a:r>
              <a:rPr lang="en-US" sz="6600" dirty="0">
                <a:solidFill>
                  <a:schemeClr val="accent2">
                    <a:lumMod val="75000"/>
                  </a:schemeClr>
                </a:solidFill>
                <a:cs typeface="Arial"/>
              </a:rPr>
              <a:t>pela </a:t>
            </a:r>
            <a:r>
              <a:rPr lang="en-US" sz="6600" dirty="0" err="1">
                <a:solidFill>
                  <a:schemeClr val="accent2">
                    <a:lumMod val="75000"/>
                  </a:schemeClr>
                </a:solidFill>
                <a:cs typeface="Arial"/>
              </a:rPr>
              <a:t>atenção</a:t>
            </a:r>
            <a:r>
              <a:rPr lang="en-US" sz="6600" dirty="0">
                <a:solidFill>
                  <a:schemeClr val="accent2">
                    <a:lumMod val="75000"/>
                  </a:schemeClr>
                </a:solidFill>
                <a:cs typeface="Arial"/>
              </a:rPr>
              <a:t>!</a:t>
            </a:r>
            <a:endParaRPr lang="en-US" sz="6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966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 descr="A picture containing shirt, food, drawing&#10;&#10;Description automatically generated">
            <a:extLst>
              <a:ext uri="{FF2B5EF4-FFF2-40B4-BE49-F238E27FC236}">
                <a16:creationId xmlns:a16="http://schemas.microsoft.com/office/drawing/2014/main" id="{64F80A40-4A9B-492F-B913-42A0F41ADD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84" r="-3" b="-3"/>
          <a:stretch/>
        </p:blipFill>
        <p:spPr>
          <a:xfrm>
            <a:off x="4296867" y="5"/>
            <a:ext cx="4831627" cy="4520011"/>
          </a:xfrm>
          <a:custGeom>
            <a:avLst/>
            <a:gdLst/>
            <a:ahLst/>
            <a:cxnLst/>
            <a:rect l="l" t="t" r="r" b="b"/>
            <a:pathLst>
              <a:path w="4831627" h="4520011">
                <a:moveTo>
                  <a:pt x="0" y="0"/>
                </a:moveTo>
                <a:lnTo>
                  <a:pt x="4831627" y="0"/>
                </a:lnTo>
                <a:lnTo>
                  <a:pt x="1416677" y="4520011"/>
                </a:lnTo>
                <a:close/>
              </a:path>
            </a:pathLst>
          </a:custGeom>
        </p:spPr>
      </p:pic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240"/>
          <a:stretch/>
        </p:blipFill>
        <p:spPr>
          <a:xfrm>
            <a:off x="4041994" y="-4"/>
            <a:ext cx="8139373" cy="6858000"/>
          </a:xfrm>
          <a:custGeom>
            <a:avLst/>
            <a:gdLst/>
            <a:ahLst/>
            <a:cxnLst/>
            <a:rect l="l" t="t" r="r" b="b"/>
            <a:pathLst>
              <a:path w="8139373" h="6858000">
                <a:moveTo>
                  <a:pt x="5181344" y="0"/>
                </a:moveTo>
                <a:lnTo>
                  <a:pt x="8139373" y="0"/>
                </a:lnTo>
                <a:lnTo>
                  <a:pt x="813937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AE2E9F-5F43-48A4-A3FA-D5203794EC4B}"/>
              </a:ext>
            </a:extLst>
          </p:cNvPr>
          <p:cNvSpPr txBox="1"/>
          <p:nvPr/>
        </p:nvSpPr>
        <p:spPr>
          <a:xfrm>
            <a:off x="677334" y="423168"/>
            <a:ext cx="5625700" cy="150846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500" dirty="0" err="1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Contextualização</a:t>
            </a:r>
            <a:endParaRPr lang="en-US" sz="5500" dirty="0">
              <a:solidFill>
                <a:schemeClr val="accent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F92E03-10CE-4CF0-88D8-9B03CA7F296D}"/>
              </a:ext>
            </a:extLst>
          </p:cNvPr>
          <p:cNvSpPr txBox="1"/>
          <p:nvPr/>
        </p:nvSpPr>
        <p:spPr>
          <a:xfrm>
            <a:off x="781408" y="2098544"/>
            <a:ext cx="4279422" cy="30052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Quem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somos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?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O que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são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Microalgas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?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Nossa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solução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118369-1234-4653-83B6-0E3FDEF14AA8}"/>
              </a:ext>
            </a:extLst>
          </p:cNvPr>
          <p:cNvSpPr txBox="1"/>
          <p:nvPr/>
        </p:nvSpPr>
        <p:spPr>
          <a:xfrm>
            <a:off x="3818626" y="5270740"/>
            <a:ext cx="2484408" cy="7232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endParaRPr lang="en-US">
              <a:cs typeface="Arial"/>
            </a:endParaRPr>
          </a:p>
          <a:p>
            <a:pPr algn="l">
              <a:spcAft>
                <a:spcPts val="600"/>
              </a:spcAft>
            </a:pP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3656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Diagrama&#10;&#10;Descrição gerada automaticamente">
            <a:extLst>
              <a:ext uri="{FF2B5EF4-FFF2-40B4-BE49-F238E27FC236}">
                <a16:creationId xmlns:a16="http://schemas.microsoft.com/office/drawing/2014/main" id="{9D725202-5B3C-47D1-AFAD-CE50B6618C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TextBox 3">
            <a:extLst>
              <a:ext uri="{FF2B5EF4-FFF2-40B4-BE49-F238E27FC236}">
                <a16:creationId xmlns:a16="http://schemas.microsoft.com/office/drawing/2014/main" id="{3A3DABFD-9069-4B47-BBB1-6708FF44170B}"/>
              </a:ext>
            </a:extLst>
          </p:cNvPr>
          <p:cNvSpPr txBox="1"/>
          <p:nvPr/>
        </p:nvSpPr>
        <p:spPr>
          <a:xfrm>
            <a:off x="8243669" y="0"/>
            <a:ext cx="381234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solidFill>
                  <a:schemeClr val="accent2">
                    <a:lumMod val="75000"/>
                  </a:schemeClr>
                </a:solidFill>
              </a:rPr>
              <a:t>HLD -ALGASENSORS</a:t>
            </a:r>
            <a:endParaRPr lang="pt-BR" sz="3200" b="1" dirty="0">
              <a:solidFill>
                <a:schemeClr val="accent2">
                  <a:lumMod val="75000"/>
                </a:scheme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5138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EE11567-FBF1-45DD-99FD-8123F6B121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3">
            <a:extLst>
              <a:ext uri="{FF2B5EF4-FFF2-40B4-BE49-F238E27FC236}">
                <a16:creationId xmlns:a16="http://schemas.microsoft.com/office/drawing/2014/main" id="{3A3DABFD-9069-4B47-BBB1-6708FF44170B}"/>
              </a:ext>
            </a:extLst>
          </p:cNvPr>
          <p:cNvSpPr txBox="1"/>
          <p:nvPr/>
        </p:nvSpPr>
        <p:spPr>
          <a:xfrm>
            <a:off x="8257736" y="0"/>
            <a:ext cx="643831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solidFill>
                  <a:schemeClr val="accent2">
                    <a:lumMod val="75000"/>
                  </a:schemeClr>
                </a:solidFill>
              </a:rPr>
              <a:t>LLD - ALGASENSORS</a:t>
            </a:r>
            <a:endParaRPr lang="pt-BR" sz="3200" b="1" dirty="0">
              <a:solidFill>
                <a:schemeClr val="accent2">
                  <a:lumMod val="75000"/>
                </a:scheme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1236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 descr="A picture containing shirt, food, drawing&#10;&#10;Description automatically generated">
            <a:extLst>
              <a:ext uri="{FF2B5EF4-FFF2-40B4-BE49-F238E27FC236}">
                <a16:creationId xmlns:a16="http://schemas.microsoft.com/office/drawing/2014/main" id="{64F80A40-4A9B-492F-B913-42A0F41ADD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84" r="-3" b="-3"/>
          <a:stretch/>
        </p:blipFill>
        <p:spPr>
          <a:xfrm>
            <a:off x="4384227" y="1"/>
            <a:ext cx="4831627" cy="4520011"/>
          </a:xfrm>
          <a:custGeom>
            <a:avLst/>
            <a:gdLst/>
            <a:ahLst/>
            <a:cxnLst/>
            <a:rect l="l" t="t" r="r" b="b"/>
            <a:pathLst>
              <a:path w="4831627" h="4520011">
                <a:moveTo>
                  <a:pt x="0" y="0"/>
                </a:moveTo>
                <a:lnTo>
                  <a:pt x="4831627" y="0"/>
                </a:lnTo>
                <a:lnTo>
                  <a:pt x="1416677" y="4520011"/>
                </a:lnTo>
                <a:close/>
              </a:path>
            </a:pathLst>
          </a:custGeom>
        </p:spPr>
      </p:pic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7"/>
          <a:stretch/>
        </p:blipFill>
        <p:spPr>
          <a:xfrm>
            <a:off x="4041994" y="10"/>
            <a:ext cx="8139373" cy="6857990"/>
          </a:xfrm>
          <a:custGeom>
            <a:avLst/>
            <a:gdLst/>
            <a:ahLst/>
            <a:cxnLst/>
            <a:rect l="l" t="t" r="r" b="b"/>
            <a:pathLst>
              <a:path w="8139373" h="6858000">
                <a:moveTo>
                  <a:pt x="5181344" y="0"/>
                </a:moveTo>
                <a:lnTo>
                  <a:pt x="8139373" y="0"/>
                </a:lnTo>
                <a:lnTo>
                  <a:pt x="813937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TextBox 3">
            <a:extLst>
              <a:ext uri="{FF2B5EF4-FFF2-40B4-BE49-F238E27FC236}">
                <a16:creationId xmlns:a16="http://schemas.microsoft.com/office/drawing/2014/main" id="{FAB61882-D59E-4FD3-BDE3-6DD8423718A7}"/>
              </a:ext>
            </a:extLst>
          </p:cNvPr>
          <p:cNvSpPr txBox="1"/>
          <p:nvPr/>
        </p:nvSpPr>
        <p:spPr>
          <a:xfrm>
            <a:off x="677335" y="2404534"/>
            <a:ext cx="4015442" cy="164630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Backlog e Sprints</a:t>
            </a:r>
            <a:endParaRPr lang="en-US" sz="4800" b="1" dirty="0">
              <a:solidFill>
                <a:schemeClr val="accent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48332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A view of a city&#10;&#10;Description automatically generated">
            <a:extLst>
              <a:ext uri="{FF2B5EF4-FFF2-40B4-BE49-F238E27FC236}">
                <a16:creationId xmlns:a16="http://schemas.microsoft.com/office/drawing/2014/main" id="{18C6B1DF-0EF5-4DD3-94BE-6F27521FEB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36" r="6935" b="-1"/>
          <a:stretch/>
        </p:blipFill>
        <p:spPr>
          <a:xfrm>
            <a:off x="4052627" y="0"/>
            <a:ext cx="8139373" cy="6858000"/>
          </a:xfrm>
          <a:custGeom>
            <a:avLst/>
            <a:gdLst/>
            <a:ahLst/>
            <a:cxnLst/>
            <a:rect l="l" t="t" r="r" b="b"/>
            <a:pathLst>
              <a:path w="8139373" h="6858000">
                <a:moveTo>
                  <a:pt x="5181344" y="0"/>
                </a:moveTo>
                <a:lnTo>
                  <a:pt x="8139373" y="0"/>
                </a:lnTo>
                <a:lnTo>
                  <a:pt x="813937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Picture 10" descr="A picture containing shirt, food, drawing&#10;&#10;Description automatically generated">
            <a:extLst>
              <a:ext uri="{FF2B5EF4-FFF2-40B4-BE49-F238E27FC236}">
                <a16:creationId xmlns:a16="http://schemas.microsoft.com/office/drawing/2014/main" id="{64F80A40-4A9B-492F-B913-42A0F41ADD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84" r="-3" b="-3"/>
          <a:stretch/>
        </p:blipFill>
        <p:spPr>
          <a:xfrm>
            <a:off x="4296867" y="5"/>
            <a:ext cx="4831627" cy="4520011"/>
          </a:xfrm>
          <a:custGeom>
            <a:avLst/>
            <a:gdLst/>
            <a:ahLst/>
            <a:cxnLst/>
            <a:rect l="l" t="t" r="r" b="b"/>
            <a:pathLst>
              <a:path w="4831627" h="4520011">
                <a:moveTo>
                  <a:pt x="0" y="0"/>
                </a:moveTo>
                <a:lnTo>
                  <a:pt x="4831627" y="0"/>
                </a:lnTo>
                <a:lnTo>
                  <a:pt x="1416677" y="452001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4C7697-3A86-409F-BD6F-CB73A7A1B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34" y="1176489"/>
            <a:ext cx="3749061" cy="15084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br>
              <a:rPr lang="en-US" sz="3200" dirty="0"/>
            </a:br>
            <a:br>
              <a:rPr lang="en-US" sz="3200" dirty="0"/>
            </a:b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118D1-4A32-4268-8A00-0325F358D4FE}"/>
              </a:ext>
            </a:extLst>
          </p:cNvPr>
          <p:cNvSpPr txBox="1"/>
          <p:nvPr/>
        </p:nvSpPr>
        <p:spPr>
          <a:xfrm>
            <a:off x="921574" y="2432256"/>
            <a:ext cx="3749061" cy="300528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 lnSpcReduction="10000"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Página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inicial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Dashboards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Tela de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cadastro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e Login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3">
            <a:extLst>
              <a:ext uri="{FF2B5EF4-FFF2-40B4-BE49-F238E27FC236}">
                <a16:creationId xmlns:a16="http://schemas.microsoft.com/office/drawing/2014/main" id="{E2AE9266-D178-4834-BBD2-956446DBF08B}"/>
              </a:ext>
            </a:extLst>
          </p:cNvPr>
          <p:cNvSpPr txBox="1"/>
          <p:nvPr/>
        </p:nvSpPr>
        <p:spPr>
          <a:xfrm>
            <a:off x="540140" y="613708"/>
            <a:ext cx="4015442" cy="164630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Site </a:t>
            </a:r>
            <a:r>
              <a:rPr lang="en-US" sz="4800" dirty="0" err="1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institucional</a:t>
            </a:r>
            <a:endParaRPr lang="en-US" sz="4800" b="1" dirty="0">
              <a:solidFill>
                <a:schemeClr val="accent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14900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 descr="A picture containing shirt, food, drawing&#10;&#10;Description automatically generated">
            <a:extLst>
              <a:ext uri="{FF2B5EF4-FFF2-40B4-BE49-F238E27FC236}">
                <a16:creationId xmlns:a16="http://schemas.microsoft.com/office/drawing/2014/main" id="{64F80A40-4A9B-492F-B913-42A0F41ADD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84" r="-3" b="-3"/>
          <a:stretch/>
        </p:blipFill>
        <p:spPr>
          <a:xfrm>
            <a:off x="4384227" y="1"/>
            <a:ext cx="4831627" cy="4520011"/>
          </a:xfrm>
          <a:custGeom>
            <a:avLst/>
            <a:gdLst/>
            <a:ahLst/>
            <a:cxnLst/>
            <a:rect l="l" t="t" r="r" b="b"/>
            <a:pathLst>
              <a:path w="4831627" h="4520011">
                <a:moveTo>
                  <a:pt x="0" y="0"/>
                </a:moveTo>
                <a:lnTo>
                  <a:pt x="4831627" y="0"/>
                </a:lnTo>
                <a:lnTo>
                  <a:pt x="1416677" y="452001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4C7697-3A86-409F-BD6F-CB73A7A1B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35" y="2404534"/>
            <a:ext cx="4015442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3700"/>
            </a:br>
            <a:br>
              <a:rPr lang="en-US" sz="3700"/>
            </a:br>
            <a:endParaRPr lang="en-US" sz="370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BE42A0F-3C3F-4500-BF5A-4FD28C1AA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811130" y="-1"/>
            <a:ext cx="3403114" cy="45043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8862440-EF12-4BF0-9309-5653F3874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082FBDA-B6BB-447F-88F9-E5927CC71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25">
            <a:extLst>
              <a:ext uri="{FF2B5EF4-FFF2-40B4-BE49-F238E27FC236}">
                <a16:creationId xmlns:a16="http://schemas.microsoft.com/office/drawing/2014/main" id="{4D6B3FC3-266A-4796-85DE-016CA2ED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24">
            <a:extLst>
              <a:ext uri="{FF2B5EF4-FFF2-40B4-BE49-F238E27FC236}">
                <a16:creationId xmlns:a16="http://schemas.microsoft.com/office/drawing/2014/main" id="{1166F14E-D6C0-40B2-97E6-0854392CD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7">
            <a:extLst>
              <a:ext uri="{FF2B5EF4-FFF2-40B4-BE49-F238E27FC236}">
                <a16:creationId xmlns:a16="http://schemas.microsoft.com/office/drawing/2014/main" id="{14C19743-4CEE-4CA9-9E59-5833323AA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28">
            <a:extLst>
              <a:ext uri="{FF2B5EF4-FFF2-40B4-BE49-F238E27FC236}">
                <a16:creationId xmlns:a16="http://schemas.microsoft.com/office/drawing/2014/main" id="{3E09C179-0496-421E-A458-FACB93893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29">
            <a:extLst>
              <a:ext uri="{FF2B5EF4-FFF2-40B4-BE49-F238E27FC236}">
                <a16:creationId xmlns:a16="http://schemas.microsoft.com/office/drawing/2014/main" id="{E407748B-B8A8-447D-84A0-C56A1E86A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Isosceles Triangle 29">
            <a:extLst>
              <a:ext uri="{FF2B5EF4-FFF2-40B4-BE49-F238E27FC236}">
                <a16:creationId xmlns:a16="http://schemas.microsoft.com/office/drawing/2014/main" id="{88C20F14-80FE-465B-B829-1BA44065C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CCF9C7-0015-450B-ACC4-C3B9620CB104}"/>
              </a:ext>
            </a:extLst>
          </p:cNvPr>
          <p:cNvSpPr txBox="1"/>
          <p:nvPr/>
        </p:nvSpPr>
        <p:spPr>
          <a:xfrm>
            <a:off x="529119" y="2312049"/>
            <a:ext cx="4894053" cy="16466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Tabelas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</a:t>
            </a:r>
          </a:p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Modelo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Lógico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A73D018-88A2-4613-A34F-9249C0153D1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" r="3613" b="-1"/>
          <a:stretch/>
        </p:blipFill>
        <p:spPr>
          <a:xfrm>
            <a:off x="4041994" y="-4"/>
            <a:ext cx="8139373" cy="6858000"/>
          </a:xfrm>
          <a:custGeom>
            <a:avLst/>
            <a:gdLst/>
            <a:ahLst/>
            <a:cxnLst/>
            <a:rect l="l" t="t" r="r" b="b"/>
            <a:pathLst>
              <a:path w="8139373" h="6858000">
                <a:moveTo>
                  <a:pt x="5181344" y="0"/>
                </a:moveTo>
                <a:lnTo>
                  <a:pt x="8139373" y="0"/>
                </a:lnTo>
                <a:lnTo>
                  <a:pt x="8139373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92322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 descr="A picture containing shirt, food, drawing&#10;&#10;Description automatically generated">
            <a:extLst>
              <a:ext uri="{FF2B5EF4-FFF2-40B4-BE49-F238E27FC236}">
                <a16:creationId xmlns:a16="http://schemas.microsoft.com/office/drawing/2014/main" id="{64F80A40-4A9B-492F-B913-42A0F41ADD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84" r="-3" b="-3"/>
          <a:stretch/>
        </p:blipFill>
        <p:spPr>
          <a:xfrm>
            <a:off x="4384227" y="1"/>
            <a:ext cx="4831627" cy="4520011"/>
          </a:xfrm>
          <a:custGeom>
            <a:avLst/>
            <a:gdLst/>
            <a:ahLst/>
            <a:cxnLst/>
            <a:rect l="l" t="t" r="r" b="b"/>
            <a:pathLst>
              <a:path w="4831627" h="4520011">
                <a:moveTo>
                  <a:pt x="0" y="0"/>
                </a:moveTo>
                <a:lnTo>
                  <a:pt x="4831627" y="0"/>
                </a:lnTo>
                <a:lnTo>
                  <a:pt x="1416677" y="4520011"/>
                </a:ln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CCF9C7-0015-450B-ACC4-C3B9620CB104}"/>
              </a:ext>
            </a:extLst>
          </p:cNvPr>
          <p:cNvSpPr txBox="1"/>
          <p:nvPr/>
        </p:nvSpPr>
        <p:spPr>
          <a:xfrm>
            <a:off x="911120" y="2474873"/>
            <a:ext cx="4015442" cy="164630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fontAlgn="auto"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4800" b="0" i="0" u="none" strike="noStrike" cap="none" spc="0" normalizeH="0" baseline="0" noProof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Simulador</a:t>
            </a:r>
            <a:r>
              <a:rPr kumimoji="0" lang="en-US" sz="4800" b="0" i="0" u="none" strike="noStrike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 </a:t>
            </a:r>
            <a:r>
              <a:rPr kumimoji="0" lang="en-US" sz="4800" b="0" i="0" u="none" strike="noStrike" cap="none" spc="0" normalizeH="0" baseline="0" noProof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sensores</a:t>
            </a:r>
            <a:endParaRPr kumimoji="0" lang="en-US" sz="4800" b="0" i="0" u="none" strike="noStrike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BE42A0F-3C3F-4500-BF5A-4FD28C1AA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811130" y="-1"/>
            <a:ext cx="3403114" cy="45043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862440-EF12-4BF0-9309-5653F3874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082FBDA-B6BB-447F-88F9-E5927CC71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5">
            <a:extLst>
              <a:ext uri="{FF2B5EF4-FFF2-40B4-BE49-F238E27FC236}">
                <a16:creationId xmlns:a16="http://schemas.microsoft.com/office/drawing/2014/main" id="{4D6B3FC3-266A-4796-85DE-016CA2ED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4">
            <a:extLst>
              <a:ext uri="{FF2B5EF4-FFF2-40B4-BE49-F238E27FC236}">
                <a16:creationId xmlns:a16="http://schemas.microsoft.com/office/drawing/2014/main" id="{1166F14E-D6C0-40B2-97E6-0854392CD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7">
            <a:extLst>
              <a:ext uri="{FF2B5EF4-FFF2-40B4-BE49-F238E27FC236}">
                <a16:creationId xmlns:a16="http://schemas.microsoft.com/office/drawing/2014/main" id="{14C19743-4CEE-4CA9-9E59-5833323AA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8">
            <a:extLst>
              <a:ext uri="{FF2B5EF4-FFF2-40B4-BE49-F238E27FC236}">
                <a16:creationId xmlns:a16="http://schemas.microsoft.com/office/drawing/2014/main" id="{3E09C179-0496-421E-A458-FACB93893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407748B-B8A8-447D-84A0-C56A1E86A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Isosceles Triangle 29">
            <a:extLst>
              <a:ext uri="{FF2B5EF4-FFF2-40B4-BE49-F238E27FC236}">
                <a16:creationId xmlns:a16="http://schemas.microsoft.com/office/drawing/2014/main" id="{88C20F14-80FE-465B-B829-1BA44065C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37AC04D-F12F-4D27-A41C-FC547D37F8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7"/>
          <a:stretch/>
        </p:blipFill>
        <p:spPr>
          <a:xfrm>
            <a:off x="4041994" y="10"/>
            <a:ext cx="8139373" cy="6857990"/>
          </a:xfrm>
          <a:custGeom>
            <a:avLst/>
            <a:gdLst/>
            <a:ahLst/>
            <a:cxnLst/>
            <a:rect l="l" t="t" r="r" b="b"/>
            <a:pathLst>
              <a:path w="8139373" h="6858000">
                <a:moveTo>
                  <a:pt x="5181344" y="0"/>
                </a:moveTo>
                <a:lnTo>
                  <a:pt x="8139373" y="0"/>
                </a:lnTo>
                <a:lnTo>
                  <a:pt x="8139373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47924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 descr="A picture containing shirt, food, drawing&#10;&#10;Description automatically generated">
            <a:extLst>
              <a:ext uri="{FF2B5EF4-FFF2-40B4-BE49-F238E27FC236}">
                <a16:creationId xmlns:a16="http://schemas.microsoft.com/office/drawing/2014/main" id="{64F80A40-4A9B-492F-B913-42A0F41ADD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84" r="-3" b="-3"/>
          <a:stretch/>
        </p:blipFill>
        <p:spPr>
          <a:xfrm>
            <a:off x="4384227" y="1"/>
            <a:ext cx="4831627" cy="4520011"/>
          </a:xfrm>
          <a:custGeom>
            <a:avLst/>
            <a:gdLst/>
            <a:ahLst/>
            <a:cxnLst/>
            <a:rect l="l" t="t" r="r" b="b"/>
            <a:pathLst>
              <a:path w="4831627" h="4520011">
                <a:moveTo>
                  <a:pt x="0" y="0"/>
                </a:moveTo>
                <a:lnTo>
                  <a:pt x="4831627" y="0"/>
                </a:lnTo>
                <a:lnTo>
                  <a:pt x="1416677" y="452001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4C7697-3A86-409F-BD6F-CB73A7A1B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35" y="2404534"/>
            <a:ext cx="4015442" cy="164630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br>
              <a:rPr lang="en-US" sz="3700">
                <a:ea typeface="+mj-lt"/>
                <a:cs typeface="+mj-lt"/>
              </a:rPr>
            </a:br>
            <a:br>
              <a:rPr lang="en-US" sz="3700">
                <a:ea typeface="+mj-lt"/>
                <a:cs typeface="+mj-lt"/>
              </a:rPr>
            </a:br>
            <a:endParaRPr lang="en-US" sz="3700">
              <a:ea typeface="+mj-lt"/>
              <a:cs typeface="+mj-lt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BE42A0F-3C3F-4500-BF5A-4FD28C1AA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811130" y="-1"/>
            <a:ext cx="3403114" cy="45043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8862440-EF12-4BF0-9309-5653F3874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082FBDA-B6BB-447F-88F9-E5927CC71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5">
            <a:extLst>
              <a:ext uri="{FF2B5EF4-FFF2-40B4-BE49-F238E27FC236}">
                <a16:creationId xmlns:a16="http://schemas.microsoft.com/office/drawing/2014/main" id="{4D6B3FC3-266A-4796-85DE-016CA2ED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1166F14E-D6C0-40B2-97E6-0854392CD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14C19743-4CEE-4CA9-9E59-5833323AA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E09C179-0496-421E-A458-FACB93893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9">
            <a:extLst>
              <a:ext uri="{FF2B5EF4-FFF2-40B4-BE49-F238E27FC236}">
                <a16:creationId xmlns:a16="http://schemas.microsoft.com/office/drawing/2014/main" id="{E407748B-B8A8-447D-84A0-C56A1E86A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Isosceles Triangle 29">
            <a:extLst>
              <a:ext uri="{FF2B5EF4-FFF2-40B4-BE49-F238E27FC236}">
                <a16:creationId xmlns:a16="http://schemas.microsoft.com/office/drawing/2014/main" id="{88C20F14-80FE-465B-B829-1BA44065C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CCF9C7-0015-450B-ACC4-C3B9620CB104}"/>
              </a:ext>
            </a:extLst>
          </p:cNvPr>
          <p:cNvSpPr txBox="1"/>
          <p:nvPr/>
        </p:nvSpPr>
        <p:spPr>
          <a:xfrm>
            <a:off x="1651019" y="2900429"/>
            <a:ext cx="741147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GitHub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2" name="Imagem 11" descr="Uma imagem contendo no interior, edifício, escuro, mesa&#10;&#10;Descrição gerada automaticamente">
            <a:extLst>
              <a:ext uri="{FF2B5EF4-FFF2-40B4-BE49-F238E27FC236}">
                <a16:creationId xmlns:a16="http://schemas.microsoft.com/office/drawing/2014/main" id="{8CF14A66-7D0E-4453-A142-701458AB37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8" r="16872"/>
          <a:stretch/>
        </p:blipFill>
        <p:spPr>
          <a:xfrm>
            <a:off x="4041994" y="-4"/>
            <a:ext cx="8139373" cy="6858000"/>
          </a:xfrm>
          <a:custGeom>
            <a:avLst/>
            <a:gdLst/>
            <a:ahLst/>
            <a:cxnLst/>
            <a:rect l="l" t="t" r="r" b="b"/>
            <a:pathLst>
              <a:path w="8139373" h="6858000">
                <a:moveTo>
                  <a:pt x="5181344" y="0"/>
                </a:moveTo>
                <a:lnTo>
                  <a:pt x="8139373" y="0"/>
                </a:lnTo>
                <a:lnTo>
                  <a:pt x="8139373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312580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61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Facetado</vt:lpstr>
      <vt:lpstr>  </vt:lpstr>
      <vt:lpstr>Apresentação do PowerPoint</vt:lpstr>
      <vt:lpstr>Apresentação do PowerPoint</vt:lpstr>
      <vt:lpstr>Apresentação do PowerPoint</vt:lpstr>
      <vt:lpstr>Apresentação do PowerPoint</vt:lpstr>
      <vt:lpstr>  </vt:lpstr>
      <vt:lpstr>  </vt:lpstr>
      <vt:lpstr>Apresentação do PowerPoint</vt:lpstr>
      <vt:lpstr>  </vt:lpstr>
      <vt:lpstr>Apresentação do PowerPoint</vt:lpstr>
      <vt:lpstr>Obrigado pela atenção!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GABRIEL EDUARDO DE CARVALHO NICODEMOS</dc:creator>
  <cp:lastModifiedBy>GABRIEL EDUARDO DE CARVALHO NICODEMOS</cp:lastModifiedBy>
  <cp:revision>7</cp:revision>
  <dcterms:created xsi:type="dcterms:W3CDTF">2020-10-23T13:56:37Z</dcterms:created>
  <dcterms:modified xsi:type="dcterms:W3CDTF">2020-10-23T15:01:53Z</dcterms:modified>
</cp:coreProperties>
</file>